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9" r:id="rId2"/>
  </p:sldMasterIdLst>
  <p:notesMasterIdLst>
    <p:notesMasterId r:id="rId25"/>
  </p:notesMasterIdLst>
  <p:sldIdLst>
    <p:sldId id="256" r:id="rId3"/>
    <p:sldId id="269" r:id="rId4"/>
    <p:sldId id="257" r:id="rId5"/>
    <p:sldId id="258" r:id="rId6"/>
    <p:sldId id="268" r:id="rId7"/>
    <p:sldId id="271" r:id="rId8"/>
    <p:sldId id="272" r:id="rId9"/>
    <p:sldId id="273" r:id="rId10"/>
    <p:sldId id="274" r:id="rId11"/>
    <p:sldId id="259" r:id="rId12"/>
    <p:sldId id="260" r:id="rId13"/>
    <p:sldId id="267" r:id="rId14"/>
    <p:sldId id="265" r:id="rId15"/>
    <p:sldId id="266" r:id="rId16"/>
    <p:sldId id="276" r:id="rId17"/>
    <p:sldId id="277" r:id="rId18"/>
    <p:sldId id="278" r:id="rId19"/>
    <p:sldId id="270" r:id="rId20"/>
    <p:sldId id="291" r:id="rId21"/>
    <p:sldId id="263" r:id="rId22"/>
    <p:sldId id="292" r:id="rId23"/>
    <p:sldId id="26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hammed Shameer" initials="MS" lastIdx="1" clrIdx="0">
    <p:extLst>
      <p:ext uri="{19B8F6BF-5375-455C-9EA6-DF929625EA0E}">
        <p15:presenceInfo xmlns:p15="http://schemas.microsoft.com/office/powerpoint/2012/main" userId="fa2c709d87f8f3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F37CFC-7915-45F1-892C-760FD18E49DC}"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331B62-B0E5-43E7-A6C6-F0FEBD3A9CD5}" type="slidenum">
              <a:rPr lang="en-US" smtClean="0"/>
              <a:t>‹#›</a:t>
            </a:fld>
            <a:endParaRPr lang="en-US"/>
          </a:p>
        </p:txBody>
      </p:sp>
    </p:spTree>
    <p:extLst>
      <p:ext uri="{BB962C8B-B14F-4D97-AF65-F5344CB8AC3E}">
        <p14:creationId xmlns:p14="http://schemas.microsoft.com/office/powerpoint/2010/main" val="2358601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E51BD-6E3B-47DD-937A-C2EBC38980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6BFE86-86C2-4AEB-9989-DA0150168D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49CC91-8E10-4CDC-B2DD-4A2EC585EAD2}"/>
              </a:ext>
            </a:extLst>
          </p:cNvPr>
          <p:cNvSpPr>
            <a:spLocks noGrp="1"/>
          </p:cNvSpPr>
          <p:nvPr>
            <p:ph type="dt" sz="half" idx="10"/>
          </p:nvPr>
        </p:nvSpPr>
        <p:spPr/>
        <p:txBody>
          <a:bodyPr/>
          <a:lstStyle/>
          <a:p>
            <a:fld id="{9513068C-B66E-4C42-8C1E-9A77DD8809F2}" type="datetime1">
              <a:rPr lang="en-US" smtClean="0"/>
              <a:t>1/28/2020</a:t>
            </a:fld>
            <a:endParaRPr lang="en-US"/>
          </a:p>
        </p:txBody>
      </p:sp>
      <p:sp>
        <p:nvSpPr>
          <p:cNvPr id="5" name="Footer Placeholder 4">
            <a:extLst>
              <a:ext uri="{FF2B5EF4-FFF2-40B4-BE49-F238E27FC236}">
                <a16:creationId xmlns:a16="http://schemas.microsoft.com/office/drawing/2014/main" id="{472F1004-B92B-4126-98C0-447772B3B4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008EBD-0538-4BBA-972F-DFEF93877019}"/>
              </a:ext>
            </a:extLst>
          </p:cNvPr>
          <p:cNvSpPr>
            <a:spLocks noGrp="1"/>
          </p:cNvSpPr>
          <p:nvPr>
            <p:ph type="sldNum" sz="quarter" idx="12"/>
          </p:nvPr>
        </p:nvSpPr>
        <p:spPr/>
        <p:txBody>
          <a:bodyPr/>
          <a:lstStyle/>
          <a:p>
            <a:fld id="{4C2149BF-39CE-462A-9605-9F369A03F90D}" type="slidenum">
              <a:rPr lang="en-US" smtClean="0"/>
              <a:t>‹#›</a:t>
            </a:fld>
            <a:endParaRPr lang="en-US"/>
          </a:p>
        </p:txBody>
      </p:sp>
    </p:spTree>
    <p:extLst>
      <p:ext uri="{BB962C8B-B14F-4D97-AF65-F5344CB8AC3E}">
        <p14:creationId xmlns:p14="http://schemas.microsoft.com/office/powerpoint/2010/main" val="484135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CD59E-9823-4ABC-985D-45D6034512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E33137-9D9F-4B57-B7FF-6DC13E2DF6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722F70-784F-4650-B487-F9BAF9DF2167}"/>
              </a:ext>
            </a:extLst>
          </p:cNvPr>
          <p:cNvSpPr>
            <a:spLocks noGrp="1"/>
          </p:cNvSpPr>
          <p:nvPr>
            <p:ph type="dt" sz="half" idx="10"/>
          </p:nvPr>
        </p:nvSpPr>
        <p:spPr/>
        <p:txBody>
          <a:bodyPr/>
          <a:lstStyle/>
          <a:p>
            <a:fld id="{51AB12CF-CB05-4371-881D-0D31A02FBA4B}" type="datetime1">
              <a:rPr lang="en-US" smtClean="0"/>
              <a:t>1/28/2020</a:t>
            </a:fld>
            <a:endParaRPr lang="en-US"/>
          </a:p>
        </p:txBody>
      </p:sp>
      <p:sp>
        <p:nvSpPr>
          <p:cNvPr id="5" name="Footer Placeholder 4">
            <a:extLst>
              <a:ext uri="{FF2B5EF4-FFF2-40B4-BE49-F238E27FC236}">
                <a16:creationId xmlns:a16="http://schemas.microsoft.com/office/drawing/2014/main" id="{4294FC4B-2A96-4D91-8663-D82E33DCAE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116BA-45A1-4622-8AFA-395DC940B5A6}"/>
              </a:ext>
            </a:extLst>
          </p:cNvPr>
          <p:cNvSpPr>
            <a:spLocks noGrp="1"/>
          </p:cNvSpPr>
          <p:nvPr>
            <p:ph type="sldNum" sz="quarter" idx="12"/>
          </p:nvPr>
        </p:nvSpPr>
        <p:spPr/>
        <p:txBody>
          <a:bodyPr/>
          <a:lstStyle/>
          <a:p>
            <a:fld id="{4C2149BF-39CE-462A-9605-9F369A03F90D}" type="slidenum">
              <a:rPr lang="en-US" smtClean="0"/>
              <a:t>‹#›</a:t>
            </a:fld>
            <a:endParaRPr lang="en-US"/>
          </a:p>
        </p:txBody>
      </p:sp>
    </p:spTree>
    <p:extLst>
      <p:ext uri="{BB962C8B-B14F-4D97-AF65-F5344CB8AC3E}">
        <p14:creationId xmlns:p14="http://schemas.microsoft.com/office/powerpoint/2010/main" val="1156852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E743DA-2F5A-46BA-9303-86B4DAA306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3A60F5-1F74-4D51-80F4-F9C78A47CF7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1919F2-DE07-42C5-9ABF-E55EB2CF3678}"/>
              </a:ext>
            </a:extLst>
          </p:cNvPr>
          <p:cNvSpPr>
            <a:spLocks noGrp="1"/>
          </p:cNvSpPr>
          <p:nvPr>
            <p:ph type="dt" sz="half" idx="10"/>
          </p:nvPr>
        </p:nvSpPr>
        <p:spPr/>
        <p:txBody>
          <a:bodyPr/>
          <a:lstStyle/>
          <a:p>
            <a:fld id="{608F96EE-FC03-4CDF-9AD5-B3A0140435C1}" type="datetime1">
              <a:rPr lang="en-US" smtClean="0"/>
              <a:t>1/28/2020</a:t>
            </a:fld>
            <a:endParaRPr lang="en-US"/>
          </a:p>
        </p:txBody>
      </p:sp>
      <p:sp>
        <p:nvSpPr>
          <p:cNvPr id="5" name="Footer Placeholder 4">
            <a:extLst>
              <a:ext uri="{FF2B5EF4-FFF2-40B4-BE49-F238E27FC236}">
                <a16:creationId xmlns:a16="http://schemas.microsoft.com/office/drawing/2014/main" id="{36E54AF1-D5CD-44D8-A6FB-BFDBDF4728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849F9-8ABF-46F1-9AAC-E2965D9FB42A}"/>
              </a:ext>
            </a:extLst>
          </p:cNvPr>
          <p:cNvSpPr>
            <a:spLocks noGrp="1"/>
          </p:cNvSpPr>
          <p:nvPr>
            <p:ph type="sldNum" sz="quarter" idx="12"/>
          </p:nvPr>
        </p:nvSpPr>
        <p:spPr/>
        <p:txBody>
          <a:bodyPr/>
          <a:lstStyle/>
          <a:p>
            <a:fld id="{4C2149BF-39CE-462A-9605-9F369A03F90D}" type="slidenum">
              <a:rPr lang="en-US" smtClean="0"/>
              <a:t>‹#›</a:t>
            </a:fld>
            <a:endParaRPr lang="en-US"/>
          </a:p>
        </p:txBody>
      </p:sp>
    </p:spTree>
    <p:extLst>
      <p:ext uri="{BB962C8B-B14F-4D97-AF65-F5344CB8AC3E}">
        <p14:creationId xmlns:p14="http://schemas.microsoft.com/office/powerpoint/2010/main" val="3598033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A6F3D-6F7C-4CC8-B224-D3DABCAE49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102AF6-7695-472B-A9B8-792159204B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CC1D57-C069-4090-9673-58FB04CBF167}"/>
              </a:ext>
            </a:extLst>
          </p:cNvPr>
          <p:cNvSpPr>
            <a:spLocks noGrp="1"/>
          </p:cNvSpPr>
          <p:nvPr>
            <p:ph type="dt" sz="half" idx="10"/>
          </p:nvPr>
        </p:nvSpPr>
        <p:spPr/>
        <p:txBody>
          <a:bodyPr/>
          <a:lstStyle/>
          <a:p>
            <a:fld id="{007C47C0-8948-40C2-A932-4A1AD24DD7BA}" type="datetime1">
              <a:rPr lang="en-US" smtClean="0"/>
              <a:t>1/28/2020</a:t>
            </a:fld>
            <a:endParaRPr lang="en-US" dirty="0"/>
          </a:p>
        </p:txBody>
      </p:sp>
      <p:sp>
        <p:nvSpPr>
          <p:cNvPr id="5" name="Footer Placeholder 4">
            <a:extLst>
              <a:ext uri="{FF2B5EF4-FFF2-40B4-BE49-F238E27FC236}">
                <a16:creationId xmlns:a16="http://schemas.microsoft.com/office/drawing/2014/main" id="{E6656B95-1FCB-47CF-B7B5-5CF6846CF82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1ECBC8E-3C10-4C2F-A634-201F3D443DC1}"/>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82105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B3033-167B-49DF-B81F-60F4285E9F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C74AE0-7349-40C5-843F-DE8A5AABFF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04C661-ED3C-4403-B2A0-2634AC22C375}"/>
              </a:ext>
            </a:extLst>
          </p:cNvPr>
          <p:cNvSpPr>
            <a:spLocks noGrp="1"/>
          </p:cNvSpPr>
          <p:nvPr>
            <p:ph type="dt" sz="half" idx="10"/>
          </p:nvPr>
        </p:nvSpPr>
        <p:spPr/>
        <p:txBody>
          <a:bodyPr/>
          <a:lstStyle/>
          <a:p>
            <a:fld id="{B8D1BB0D-7C43-4F72-A33A-B2D205FC289B}" type="datetime1">
              <a:rPr lang="en-US" smtClean="0"/>
              <a:t>1/28/2020</a:t>
            </a:fld>
            <a:endParaRPr lang="en-US" dirty="0"/>
          </a:p>
        </p:txBody>
      </p:sp>
      <p:sp>
        <p:nvSpPr>
          <p:cNvPr id="5" name="Footer Placeholder 4">
            <a:extLst>
              <a:ext uri="{FF2B5EF4-FFF2-40B4-BE49-F238E27FC236}">
                <a16:creationId xmlns:a16="http://schemas.microsoft.com/office/drawing/2014/main" id="{3F2D5059-4027-4690-9CFD-ADC97E6411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2C2BF4-B0DD-479A-83D4-A6E2A8821DE1}"/>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304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60A1D-F312-4913-B241-D81707BC50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AB1D30-A944-4C82-BE52-BE8935FA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A059CE-338F-4715-808E-E49408CA853E}"/>
              </a:ext>
            </a:extLst>
          </p:cNvPr>
          <p:cNvSpPr>
            <a:spLocks noGrp="1"/>
          </p:cNvSpPr>
          <p:nvPr>
            <p:ph type="dt" sz="half" idx="10"/>
          </p:nvPr>
        </p:nvSpPr>
        <p:spPr/>
        <p:txBody>
          <a:bodyPr/>
          <a:lstStyle/>
          <a:p>
            <a:fld id="{D3D47B35-50F6-4BFF-B966-566EBA78D540}" type="datetime1">
              <a:rPr lang="en-US" smtClean="0"/>
              <a:t>1/28/2020</a:t>
            </a:fld>
            <a:endParaRPr lang="en-US" dirty="0"/>
          </a:p>
        </p:txBody>
      </p:sp>
      <p:sp>
        <p:nvSpPr>
          <p:cNvPr id="5" name="Footer Placeholder 4">
            <a:extLst>
              <a:ext uri="{FF2B5EF4-FFF2-40B4-BE49-F238E27FC236}">
                <a16:creationId xmlns:a16="http://schemas.microsoft.com/office/drawing/2014/main" id="{77AE45F7-39CC-462F-A814-5B372D7AE8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06C0EC4-BD92-4E2A-9444-CCCCE7EA08CD}"/>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6158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1A10-053A-43D0-ABB1-F1B65576F9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D88C91-D7C1-4B0F-8ED5-09D30ED4B9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1CE636-D917-4B5C-A5DC-FD5FEE791D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EAC7A6-4564-4DEE-A8DB-6B8CEBC6616D}"/>
              </a:ext>
            </a:extLst>
          </p:cNvPr>
          <p:cNvSpPr>
            <a:spLocks noGrp="1"/>
          </p:cNvSpPr>
          <p:nvPr>
            <p:ph type="dt" sz="half" idx="10"/>
          </p:nvPr>
        </p:nvSpPr>
        <p:spPr/>
        <p:txBody>
          <a:bodyPr/>
          <a:lstStyle/>
          <a:p>
            <a:fld id="{7016B8A8-8EAC-46F9-B5CE-DEBAF1388B36}" type="datetime1">
              <a:rPr lang="en-US" smtClean="0"/>
              <a:t>1/28/2020</a:t>
            </a:fld>
            <a:endParaRPr lang="en-US" dirty="0"/>
          </a:p>
        </p:txBody>
      </p:sp>
      <p:sp>
        <p:nvSpPr>
          <p:cNvPr id="6" name="Footer Placeholder 5">
            <a:extLst>
              <a:ext uri="{FF2B5EF4-FFF2-40B4-BE49-F238E27FC236}">
                <a16:creationId xmlns:a16="http://schemas.microsoft.com/office/drawing/2014/main" id="{873E15A9-0E1B-40FA-825F-66612CAFA90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9A1042-7477-4CC5-9D14-12A75DD30E95}"/>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690351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CFF1A-4111-4D40-8DCF-2154BA9AF5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EFDC2A-CCF6-41B0-8B20-71EBF83924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19721E-40E4-4C5B-BE44-976A5096AE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379A87-6DD7-4248-AAA7-48986EDFD6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D67C11-748F-4E6F-9452-9E707DC503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8A3D8C-73AC-4AF3-A5B1-905290180E25}"/>
              </a:ext>
            </a:extLst>
          </p:cNvPr>
          <p:cNvSpPr>
            <a:spLocks noGrp="1"/>
          </p:cNvSpPr>
          <p:nvPr>
            <p:ph type="dt" sz="half" idx="10"/>
          </p:nvPr>
        </p:nvSpPr>
        <p:spPr/>
        <p:txBody>
          <a:bodyPr/>
          <a:lstStyle/>
          <a:p>
            <a:fld id="{7685002D-65F5-49AD-93CB-98CE077A6491}" type="datetime1">
              <a:rPr lang="en-US" smtClean="0"/>
              <a:t>1/28/2020</a:t>
            </a:fld>
            <a:endParaRPr lang="en-US" dirty="0"/>
          </a:p>
        </p:txBody>
      </p:sp>
      <p:sp>
        <p:nvSpPr>
          <p:cNvPr id="8" name="Footer Placeholder 7">
            <a:extLst>
              <a:ext uri="{FF2B5EF4-FFF2-40B4-BE49-F238E27FC236}">
                <a16:creationId xmlns:a16="http://schemas.microsoft.com/office/drawing/2014/main" id="{DD1C8486-00F4-4E9B-8CF5-69473B81EED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EB47685-4E12-4139-ACCB-9DE7D50BD079}"/>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51550120"/>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DDC2B-EBBA-40CF-A134-7DC2A4C882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338129-C1F5-4D5C-ACF0-C3DCBD8FB270}"/>
              </a:ext>
            </a:extLst>
          </p:cNvPr>
          <p:cNvSpPr>
            <a:spLocks noGrp="1"/>
          </p:cNvSpPr>
          <p:nvPr>
            <p:ph type="dt" sz="half" idx="10"/>
          </p:nvPr>
        </p:nvSpPr>
        <p:spPr/>
        <p:txBody>
          <a:bodyPr/>
          <a:lstStyle/>
          <a:p>
            <a:fld id="{577FEDEA-8289-4C7E-BCE0-5A33FF350758}" type="datetime1">
              <a:rPr lang="en-US" smtClean="0"/>
              <a:t>1/28/2020</a:t>
            </a:fld>
            <a:endParaRPr lang="en-US" dirty="0"/>
          </a:p>
        </p:txBody>
      </p:sp>
      <p:sp>
        <p:nvSpPr>
          <p:cNvPr id="4" name="Footer Placeholder 3">
            <a:extLst>
              <a:ext uri="{FF2B5EF4-FFF2-40B4-BE49-F238E27FC236}">
                <a16:creationId xmlns:a16="http://schemas.microsoft.com/office/drawing/2014/main" id="{84C4408A-2B34-47E9-883F-68B67DC1924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2DA6E67-4CD0-48A9-B6FB-3B48EA8DDD82}"/>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657419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E9A060-2CFB-4A42-ABF3-7AE4ED1A6278}"/>
              </a:ext>
            </a:extLst>
          </p:cNvPr>
          <p:cNvSpPr>
            <a:spLocks noGrp="1"/>
          </p:cNvSpPr>
          <p:nvPr>
            <p:ph type="dt" sz="half" idx="10"/>
          </p:nvPr>
        </p:nvSpPr>
        <p:spPr/>
        <p:txBody>
          <a:bodyPr/>
          <a:lstStyle/>
          <a:p>
            <a:fld id="{14954EF4-A34E-45B7-8B44-B796347B050E}" type="datetime1">
              <a:rPr lang="en-US" smtClean="0"/>
              <a:t>1/28/2020</a:t>
            </a:fld>
            <a:endParaRPr lang="en-US" dirty="0"/>
          </a:p>
        </p:txBody>
      </p:sp>
      <p:sp>
        <p:nvSpPr>
          <p:cNvPr id="3" name="Footer Placeholder 2">
            <a:extLst>
              <a:ext uri="{FF2B5EF4-FFF2-40B4-BE49-F238E27FC236}">
                <a16:creationId xmlns:a16="http://schemas.microsoft.com/office/drawing/2014/main" id="{BC2A435C-1F16-46B0-99CF-A7623E8F484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057E160-E5DD-42D8-9453-84EA5CFB2036}"/>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22980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5172-522D-4771-A235-CADE06974A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740731-F8CB-4DF7-BB1D-5E3879291B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CB626C-BEBB-436D-8678-B1EDE3E42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74C0AE-8CDB-499D-86E4-2E96775AF1DC}"/>
              </a:ext>
            </a:extLst>
          </p:cNvPr>
          <p:cNvSpPr>
            <a:spLocks noGrp="1"/>
          </p:cNvSpPr>
          <p:nvPr>
            <p:ph type="dt" sz="half" idx="10"/>
          </p:nvPr>
        </p:nvSpPr>
        <p:spPr/>
        <p:txBody>
          <a:bodyPr/>
          <a:lstStyle/>
          <a:p>
            <a:fld id="{9EE0CD76-5E26-4C3B-92E7-0CE5F8D8678C}" type="datetime1">
              <a:rPr lang="en-US" smtClean="0"/>
              <a:t>1/28/2020</a:t>
            </a:fld>
            <a:endParaRPr lang="en-US" dirty="0"/>
          </a:p>
        </p:txBody>
      </p:sp>
      <p:sp>
        <p:nvSpPr>
          <p:cNvPr id="6" name="Footer Placeholder 5">
            <a:extLst>
              <a:ext uri="{FF2B5EF4-FFF2-40B4-BE49-F238E27FC236}">
                <a16:creationId xmlns:a16="http://schemas.microsoft.com/office/drawing/2014/main" id="{81F21143-3022-48FB-A2F3-7559357C32F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4E23B16-9BD1-4172-B277-60BC5E1E539B}"/>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873606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D44F-29F4-4AB3-91E6-FFA273D08D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27A22A-D591-4A9C-959E-1FDC89FFE7F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FCDDEA-BDB2-493F-A5A8-AB551B083033}"/>
              </a:ext>
            </a:extLst>
          </p:cNvPr>
          <p:cNvSpPr>
            <a:spLocks noGrp="1"/>
          </p:cNvSpPr>
          <p:nvPr>
            <p:ph type="dt" sz="half" idx="10"/>
          </p:nvPr>
        </p:nvSpPr>
        <p:spPr/>
        <p:txBody>
          <a:bodyPr/>
          <a:lstStyle/>
          <a:p>
            <a:fld id="{7F77353D-CB07-41FC-B1DE-33052834FD18}" type="datetime1">
              <a:rPr lang="en-US" smtClean="0"/>
              <a:t>1/28/2020</a:t>
            </a:fld>
            <a:endParaRPr lang="en-US"/>
          </a:p>
        </p:txBody>
      </p:sp>
      <p:sp>
        <p:nvSpPr>
          <p:cNvPr id="5" name="Footer Placeholder 4">
            <a:extLst>
              <a:ext uri="{FF2B5EF4-FFF2-40B4-BE49-F238E27FC236}">
                <a16:creationId xmlns:a16="http://schemas.microsoft.com/office/drawing/2014/main" id="{01EE60BF-5E80-4EC1-8E8A-F7578CD7BF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5C1989-B24C-42A4-B0B1-D8E78AB0CBE7}"/>
              </a:ext>
            </a:extLst>
          </p:cNvPr>
          <p:cNvSpPr>
            <a:spLocks noGrp="1"/>
          </p:cNvSpPr>
          <p:nvPr>
            <p:ph type="sldNum" sz="quarter" idx="12"/>
          </p:nvPr>
        </p:nvSpPr>
        <p:spPr/>
        <p:txBody>
          <a:bodyPr/>
          <a:lstStyle/>
          <a:p>
            <a:fld id="{4C2149BF-39CE-462A-9605-9F369A03F90D}" type="slidenum">
              <a:rPr lang="en-US" smtClean="0"/>
              <a:t>‹#›</a:t>
            </a:fld>
            <a:endParaRPr lang="en-US"/>
          </a:p>
        </p:txBody>
      </p:sp>
    </p:spTree>
    <p:extLst>
      <p:ext uri="{BB962C8B-B14F-4D97-AF65-F5344CB8AC3E}">
        <p14:creationId xmlns:p14="http://schemas.microsoft.com/office/powerpoint/2010/main" val="30464754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E9F92-AAE2-4CA4-AD50-C501FE2C35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A0DE25-36CA-4D2B-BD65-E8B1C2B07B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2A6472-69FC-48A0-85B7-F7AFAF440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D1CA16-6123-4B21-B9B0-F9ED7DAB5081}"/>
              </a:ext>
            </a:extLst>
          </p:cNvPr>
          <p:cNvSpPr>
            <a:spLocks noGrp="1"/>
          </p:cNvSpPr>
          <p:nvPr>
            <p:ph type="dt" sz="half" idx="10"/>
          </p:nvPr>
        </p:nvSpPr>
        <p:spPr/>
        <p:txBody>
          <a:bodyPr/>
          <a:lstStyle/>
          <a:p>
            <a:fld id="{028D3D9F-9C06-4B51-A379-1622001CBE0D}" type="datetime1">
              <a:rPr lang="en-US" smtClean="0"/>
              <a:t>1/28/2020</a:t>
            </a:fld>
            <a:endParaRPr lang="en-US" dirty="0"/>
          </a:p>
        </p:txBody>
      </p:sp>
      <p:sp>
        <p:nvSpPr>
          <p:cNvPr id="6" name="Footer Placeholder 5">
            <a:extLst>
              <a:ext uri="{FF2B5EF4-FFF2-40B4-BE49-F238E27FC236}">
                <a16:creationId xmlns:a16="http://schemas.microsoft.com/office/drawing/2014/main" id="{225FE88B-9DA8-470B-8BC8-E7C2B98E12B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DD6AF50-D8F0-4516-AC6D-83E93A513F0F}"/>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682560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8B710-8652-44F0-9796-5554D12D47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68AFE9-F972-4A04-BD8A-F6D0B4AD01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5DFFAC-C79C-4880-B9F1-107F9E67D452}"/>
              </a:ext>
            </a:extLst>
          </p:cNvPr>
          <p:cNvSpPr>
            <a:spLocks noGrp="1"/>
          </p:cNvSpPr>
          <p:nvPr>
            <p:ph type="dt" sz="half" idx="10"/>
          </p:nvPr>
        </p:nvSpPr>
        <p:spPr/>
        <p:txBody>
          <a:bodyPr/>
          <a:lstStyle/>
          <a:p>
            <a:fld id="{748EE219-8EBB-48C2-BEF0-6E0354A858B0}" type="datetime1">
              <a:rPr lang="en-US" smtClean="0"/>
              <a:t>1/28/2020</a:t>
            </a:fld>
            <a:endParaRPr lang="en-US" dirty="0"/>
          </a:p>
        </p:txBody>
      </p:sp>
      <p:sp>
        <p:nvSpPr>
          <p:cNvPr id="5" name="Footer Placeholder 4">
            <a:extLst>
              <a:ext uri="{FF2B5EF4-FFF2-40B4-BE49-F238E27FC236}">
                <a16:creationId xmlns:a16="http://schemas.microsoft.com/office/drawing/2014/main" id="{421C7ECA-45D7-4683-A14B-C2BC0B2747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454C0B-322D-4D7B-8C5A-AE12E709E058}"/>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894416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4AE1D2-E9DD-4E6E-8544-235BF554DA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2BA95B-7360-4FB3-BE1E-57A5C2FDB8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AB6FBE-23F3-46C5-9838-51525E6A5183}"/>
              </a:ext>
            </a:extLst>
          </p:cNvPr>
          <p:cNvSpPr>
            <a:spLocks noGrp="1"/>
          </p:cNvSpPr>
          <p:nvPr>
            <p:ph type="dt" sz="half" idx="10"/>
          </p:nvPr>
        </p:nvSpPr>
        <p:spPr/>
        <p:txBody>
          <a:bodyPr/>
          <a:lstStyle/>
          <a:p>
            <a:fld id="{7E2DD5F6-0993-487A-A95D-B903CB0756B4}" type="datetime1">
              <a:rPr lang="en-US" smtClean="0"/>
              <a:t>1/28/2020</a:t>
            </a:fld>
            <a:endParaRPr lang="en-US" dirty="0"/>
          </a:p>
        </p:txBody>
      </p:sp>
      <p:sp>
        <p:nvSpPr>
          <p:cNvPr id="5" name="Footer Placeholder 4">
            <a:extLst>
              <a:ext uri="{FF2B5EF4-FFF2-40B4-BE49-F238E27FC236}">
                <a16:creationId xmlns:a16="http://schemas.microsoft.com/office/drawing/2014/main" id="{AE2DAAAA-824C-412E-8EB3-16B1B41176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65336D-2AA0-485D-B589-2110272B58AA}"/>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6810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B303-6210-4FBC-86B2-6B01306AF7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20138E-DB4A-4605-8F6A-3557BBC1F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9E20B0-CCFB-43F1-840B-3FC3D9B30CA4}"/>
              </a:ext>
            </a:extLst>
          </p:cNvPr>
          <p:cNvSpPr>
            <a:spLocks noGrp="1"/>
          </p:cNvSpPr>
          <p:nvPr>
            <p:ph type="dt" sz="half" idx="10"/>
          </p:nvPr>
        </p:nvSpPr>
        <p:spPr/>
        <p:txBody>
          <a:bodyPr/>
          <a:lstStyle/>
          <a:p>
            <a:fld id="{36BD79CD-6809-4FC4-B02D-AE64ACEF41B5}" type="datetime1">
              <a:rPr lang="en-US" smtClean="0"/>
              <a:t>1/28/2020</a:t>
            </a:fld>
            <a:endParaRPr lang="en-US"/>
          </a:p>
        </p:txBody>
      </p:sp>
      <p:sp>
        <p:nvSpPr>
          <p:cNvPr id="5" name="Footer Placeholder 4">
            <a:extLst>
              <a:ext uri="{FF2B5EF4-FFF2-40B4-BE49-F238E27FC236}">
                <a16:creationId xmlns:a16="http://schemas.microsoft.com/office/drawing/2014/main" id="{9922286B-A261-413D-8258-7854392C2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63861-BDBC-491C-AD4D-83B0F90A9DF2}"/>
              </a:ext>
            </a:extLst>
          </p:cNvPr>
          <p:cNvSpPr>
            <a:spLocks noGrp="1"/>
          </p:cNvSpPr>
          <p:nvPr>
            <p:ph type="sldNum" sz="quarter" idx="12"/>
          </p:nvPr>
        </p:nvSpPr>
        <p:spPr/>
        <p:txBody>
          <a:bodyPr/>
          <a:lstStyle/>
          <a:p>
            <a:fld id="{4C2149BF-39CE-462A-9605-9F369A03F90D}" type="slidenum">
              <a:rPr lang="en-US" smtClean="0"/>
              <a:t>‹#›</a:t>
            </a:fld>
            <a:endParaRPr lang="en-US"/>
          </a:p>
        </p:txBody>
      </p:sp>
    </p:spTree>
    <p:extLst>
      <p:ext uri="{BB962C8B-B14F-4D97-AF65-F5344CB8AC3E}">
        <p14:creationId xmlns:p14="http://schemas.microsoft.com/office/powerpoint/2010/main" val="3743891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8A457-21D0-4EA6-A4C5-8D01CBD8B3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19C905-2589-424F-ADE1-5B8BF0357A3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CF1A36-3676-4969-A47E-88A4073B1F8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6C2E22-8033-40DA-9821-D2D5AC8B4931}"/>
              </a:ext>
            </a:extLst>
          </p:cNvPr>
          <p:cNvSpPr>
            <a:spLocks noGrp="1"/>
          </p:cNvSpPr>
          <p:nvPr>
            <p:ph type="dt" sz="half" idx="10"/>
          </p:nvPr>
        </p:nvSpPr>
        <p:spPr/>
        <p:txBody>
          <a:bodyPr/>
          <a:lstStyle/>
          <a:p>
            <a:fld id="{D6F7F39D-E1C3-474B-A337-862751BF28B9}" type="datetime1">
              <a:rPr lang="en-US" smtClean="0"/>
              <a:t>1/28/2020</a:t>
            </a:fld>
            <a:endParaRPr lang="en-US"/>
          </a:p>
        </p:txBody>
      </p:sp>
      <p:sp>
        <p:nvSpPr>
          <p:cNvPr id="6" name="Footer Placeholder 5">
            <a:extLst>
              <a:ext uri="{FF2B5EF4-FFF2-40B4-BE49-F238E27FC236}">
                <a16:creationId xmlns:a16="http://schemas.microsoft.com/office/drawing/2014/main" id="{3D99BBBE-8D1D-48E4-929F-816157C530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78968-F6D8-4503-872A-EA7561D18BF4}"/>
              </a:ext>
            </a:extLst>
          </p:cNvPr>
          <p:cNvSpPr>
            <a:spLocks noGrp="1"/>
          </p:cNvSpPr>
          <p:nvPr>
            <p:ph type="sldNum" sz="quarter" idx="12"/>
          </p:nvPr>
        </p:nvSpPr>
        <p:spPr/>
        <p:txBody>
          <a:bodyPr/>
          <a:lstStyle/>
          <a:p>
            <a:fld id="{4C2149BF-39CE-462A-9605-9F369A03F90D}" type="slidenum">
              <a:rPr lang="en-US" smtClean="0"/>
              <a:t>‹#›</a:t>
            </a:fld>
            <a:endParaRPr lang="en-US"/>
          </a:p>
        </p:txBody>
      </p:sp>
    </p:spTree>
    <p:extLst>
      <p:ext uri="{BB962C8B-B14F-4D97-AF65-F5344CB8AC3E}">
        <p14:creationId xmlns:p14="http://schemas.microsoft.com/office/powerpoint/2010/main" val="2626150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928EA-6AC5-41BB-83DA-9655F6B754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CE0C2-7FEB-481F-B1DB-83894EB38E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E1B157-A4E0-4276-9444-F34E7E4975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887405-6B47-4AEC-93C3-993A62A9E1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FE541C-6AF0-4F60-9D4B-0F83868D830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C91C82-C387-4B30-B7D6-D77E0960A36C}"/>
              </a:ext>
            </a:extLst>
          </p:cNvPr>
          <p:cNvSpPr>
            <a:spLocks noGrp="1"/>
          </p:cNvSpPr>
          <p:nvPr>
            <p:ph type="dt" sz="half" idx="10"/>
          </p:nvPr>
        </p:nvSpPr>
        <p:spPr/>
        <p:txBody>
          <a:bodyPr/>
          <a:lstStyle/>
          <a:p>
            <a:fld id="{EA256CAB-2342-4FD1-92CC-036E41270143}" type="datetime1">
              <a:rPr lang="en-US" smtClean="0"/>
              <a:t>1/28/2020</a:t>
            </a:fld>
            <a:endParaRPr lang="en-US"/>
          </a:p>
        </p:txBody>
      </p:sp>
      <p:sp>
        <p:nvSpPr>
          <p:cNvPr id="8" name="Footer Placeholder 7">
            <a:extLst>
              <a:ext uri="{FF2B5EF4-FFF2-40B4-BE49-F238E27FC236}">
                <a16:creationId xmlns:a16="http://schemas.microsoft.com/office/drawing/2014/main" id="{83326F36-CA11-4078-B574-C4E15F86A0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4C96E4-AD95-487B-88DE-5BEBF646B3E7}"/>
              </a:ext>
            </a:extLst>
          </p:cNvPr>
          <p:cNvSpPr>
            <a:spLocks noGrp="1"/>
          </p:cNvSpPr>
          <p:nvPr>
            <p:ph type="sldNum" sz="quarter" idx="12"/>
          </p:nvPr>
        </p:nvSpPr>
        <p:spPr/>
        <p:txBody>
          <a:bodyPr/>
          <a:lstStyle/>
          <a:p>
            <a:fld id="{4C2149BF-39CE-462A-9605-9F369A03F90D}" type="slidenum">
              <a:rPr lang="en-US" smtClean="0"/>
              <a:t>‹#›</a:t>
            </a:fld>
            <a:endParaRPr lang="en-US"/>
          </a:p>
        </p:txBody>
      </p:sp>
    </p:spTree>
    <p:extLst>
      <p:ext uri="{BB962C8B-B14F-4D97-AF65-F5344CB8AC3E}">
        <p14:creationId xmlns:p14="http://schemas.microsoft.com/office/powerpoint/2010/main" val="3458503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4741-1014-4A0F-8EE1-40322942FE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E783CA-DD57-43FC-8393-B51F019427B8}"/>
              </a:ext>
            </a:extLst>
          </p:cNvPr>
          <p:cNvSpPr>
            <a:spLocks noGrp="1"/>
          </p:cNvSpPr>
          <p:nvPr>
            <p:ph type="dt" sz="half" idx="10"/>
          </p:nvPr>
        </p:nvSpPr>
        <p:spPr/>
        <p:txBody>
          <a:bodyPr/>
          <a:lstStyle/>
          <a:p>
            <a:fld id="{92003091-5718-4FD3-869C-A76FF8C56A1A}" type="datetime1">
              <a:rPr lang="en-US" smtClean="0"/>
              <a:t>1/28/2020</a:t>
            </a:fld>
            <a:endParaRPr lang="en-US"/>
          </a:p>
        </p:txBody>
      </p:sp>
      <p:sp>
        <p:nvSpPr>
          <p:cNvPr id="4" name="Footer Placeholder 3">
            <a:extLst>
              <a:ext uri="{FF2B5EF4-FFF2-40B4-BE49-F238E27FC236}">
                <a16:creationId xmlns:a16="http://schemas.microsoft.com/office/drawing/2014/main" id="{B08EA8B5-7294-471C-B1D7-FE8BF798A5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7288FF-3C55-4F80-984B-3F23015B3FB1}"/>
              </a:ext>
            </a:extLst>
          </p:cNvPr>
          <p:cNvSpPr>
            <a:spLocks noGrp="1"/>
          </p:cNvSpPr>
          <p:nvPr>
            <p:ph type="sldNum" sz="quarter" idx="12"/>
          </p:nvPr>
        </p:nvSpPr>
        <p:spPr/>
        <p:txBody>
          <a:bodyPr/>
          <a:lstStyle/>
          <a:p>
            <a:fld id="{4C2149BF-39CE-462A-9605-9F369A03F90D}" type="slidenum">
              <a:rPr lang="en-US" smtClean="0"/>
              <a:t>‹#›</a:t>
            </a:fld>
            <a:endParaRPr lang="en-US"/>
          </a:p>
        </p:txBody>
      </p:sp>
    </p:spTree>
    <p:extLst>
      <p:ext uri="{BB962C8B-B14F-4D97-AF65-F5344CB8AC3E}">
        <p14:creationId xmlns:p14="http://schemas.microsoft.com/office/powerpoint/2010/main" val="2182186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53F2FF-E780-4274-B24D-973C608EDAB5}"/>
              </a:ext>
            </a:extLst>
          </p:cNvPr>
          <p:cNvSpPr>
            <a:spLocks noGrp="1"/>
          </p:cNvSpPr>
          <p:nvPr>
            <p:ph type="dt" sz="half" idx="10"/>
          </p:nvPr>
        </p:nvSpPr>
        <p:spPr/>
        <p:txBody>
          <a:bodyPr/>
          <a:lstStyle/>
          <a:p>
            <a:fld id="{C94981E0-2EDA-49E6-9DDC-8D363CA3CC46}" type="datetime1">
              <a:rPr lang="en-US" smtClean="0"/>
              <a:t>1/28/2020</a:t>
            </a:fld>
            <a:endParaRPr lang="en-US"/>
          </a:p>
        </p:txBody>
      </p:sp>
      <p:sp>
        <p:nvSpPr>
          <p:cNvPr id="3" name="Footer Placeholder 2">
            <a:extLst>
              <a:ext uri="{FF2B5EF4-FFF2-40B4-BE49-F238E27FC236}">
                <a16:creationId xmlns:a16="http://schemas.microsoft.com/office/drawing/2014/main" id="{AA9A121A-53BA-4143-BB43-61AF2F3048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2CE1D5-3EF3-4D1C-92A0-B725BEF392B7}"/>
              </a:ext>
            </a:extLst>
          </p:cNvPr>
          <p:cNvSpPr>
            <a:spLocks noGrp="1"/>
          </p:cNvSpPr>
          <p:nvPr>
            <p:ph type="sldNum" sz="quarter" idx="12"/>
          </p:nvPr>
        </p:nvSpPr>
        <p:spPr/>
        <p:txBody>
          <a:bodyPr/>
          <a:lstStyle/>
          <a:p>
            <a:fld id="{4C2149BF-39CE-462A-9605-9F369A03F90D}" type="slidenum">
              <a:rPr lang="en-US" smtClean="0"/>
              <a:t>‹#›</a:t>
            </a:fld>
            <a:endParaRPr lang="en-US"/>
          </a:p>
        </p:txBody>
      </p:sp>
    </p:spTree>
    <p:extLst>
      <p:ext uri="{BB962C8B-B14F-4D97-AF65-F5344CB8AC3E}">
        <p14:creationId xmlns:p14="http://schemas.microsoft.com/office/powerpoint/2010/main" val="3229955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AF64A-EEB7-4427-8DC6-1B65BC7C69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85A2CC-AFD5-4904-8569-35985186E0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947689-C094-41B4-A590-4D4559BE4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EE00FD-9708-4544-A4C1-F4D608605658}"/>
              </a:ext>
            </a:extLst>
          </p:cNvPr>
          <p:cNvSpPr>
            <a:spLocks noGrp="1"/>
          </p:cNvSpPr>
          <p:nvPr>
            <p:ph type="dt" sz="half" idx="10"/>
          </p:nvPr>
        </p:nvSpPr>
        <p:spPr/>
        <p:txBody>
          <a:bodyPr/>
          <a:lstStyle/>
          <a:p>
            <a:fld id="{7A7210CD-538B-4F72-9335-CDA69AD30211}" type="datetime1">
              <a:rPr lang="en-US" smtClean="0"/>
              <a:t>1/28/2020</a:t>
            </a:fld>
            <a:endParaRPr lang="en-US"/>
          </a:p>
        </p:txBody>
      </p:sp>
      <p:sp>
        <p:nvSpPr>
          <p:cNvPr id="6" name="Footer Placeholder 5">
            <a:extLst>
              <a:ext uri="{FF2B5EF4-FFF2-40B4-BE49-F238E27FC236}">
                <a16:creationId xmlns:a16="http://schemas.microsoft.com/office/drawing/2014/main" id="{8DE0CF31-8E5A-42BE-8010-1CB3C61277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E94FC6-FF18-4E50-9FE6-2545B83B70F0}"/>
              </a:ext>
            </a:extLst>
          </p:cNvPr>
          <p:cNvSpPr>
            <a:spLocks noGrp="1"/>
          </p:cNvSpPr>
          <p:nvPr>
            <p:ph type="sldNum" sz="quarter" idx="12"/>
          </p:nvPr>
        </p:nvSpPr>
        <p:spPr/>
        <p:txBody>
          <a:bodyPr/>
          <a:lstStyle/>
          <a:p>
            <a:fld id="{4C2149BF-39CE-462A-9605-9F369A03F90D}" type="slidenum">
              <a:rPr lang="en-US" smtClean="0"/>
              <a:t>‹#›</a:t>
            </a:fld>
            <a:endParaRPr lang="en-US"/>
          </a:p>
        </p:txBody>
      </p:sp>
    </p:spTree>
    <p:extLst>
      <p:ext uri="{BB962C8B-B14F-4D97-AF65-F5344CB8AC3E}">
        <p14:creationId xmlns:p14="http://schemas.microsoft.com/office/powerpoint/2010/main" val="1374150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3435-0459-4B3F-9220-44CB840DDF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CAF702-C84C-42FA-8ADA-CAEFDECE4E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2CE820-D126-44C1-B742-74BAEA1C7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01E6AE-B989-401D-9FC4-22529E11A367}"/>
              </a:ext>
            </a:extLst>
          </p:cNvPr>
          <p:cNvSpPr>
            <a:spLocks noGrp="1"/>
          </p:cNvSpPr>
          <p:nvPr>
            <p:ph type="dt" sz="half" idx="10"/>
          </p:nvPr>
        </p:nvSpPr>
        <p:spPr/>
        <p:txBody>
          <a:bodyPr/>
          <a:lstStyle/>
          <a:p>
            <a:fld id="{4F849A94-2F95-47F9-A79C-7FC6BF6DD53C}" type="datetime1">
              <a:rPr lang="en-US" smtClean="0"/>
              <a:t>1/28/2020</a:t>
            </a:fld>
            <a:endParaRPr lang="en-US"/>
          </a:p>
        </p:txBody>
      </p:sp>
      <p:sp>
        <p:nvSpPr>
          <p:cNvPr id="6" name="Footer Placeholder 5">
            <a:extLst>
              <a:ext uri="{FF2B5EF4-FFF2-40B4-BE49-F238E27FC236}">
                <a16:creationId xmlns:a16="http://schemas.microsoft.com/office/drawing/2014/main" id="{CF9FEEC8-D4F8-4A17-90EE-643F88BB31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5BDFB3-A4FC-4520-83CD-CD0E59A8C9EA}"/>
              </a:ext>
            </a:extLst>
          </p:cNvPr>
          <p:cNvSpPr>
            <a:spLocks noGrp="1"/>
          </p:cNvSpPr>
          <p:nvPr>
            <p:ph type="sldNum" sz="quarter" idx="12"/>
          </p:nvPr>
        </p:nvSpPr>
        <p:spPr/>
        <p:txBody>
          <a:bodyPr/>
          <a:lstStyle/>
          <a:p>
            <a:fld id="{4C2149BF-39CE-462A-9605-9F369A03F90D}" type="slidenum">
              <a:rPr lang="en-US" smtClean="0"/>
              <a:t>‹#›</a:t>
            </a:fld>
            <a:endParaRPr lang="en-US"/>
          </a:p>
        </p:txBody>
      </p:sp>
    </p:spTree>
    <p:extLst>
      <p:ext uri="{BB962C8B-B14F-4D97-AF65-F5344CB8AC3E}">
        <p14:creationId xmlns:p14="http://schemas.microsoft.com/office/powerpoint/2010/main" val="4077447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3D00F0-88F3-441D-AF6A-F9F5B86867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544A98-9445-4750-88F2-9777D47471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5F48F-0157-4805-A4F1-3AA3EB63FD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4D75AE-C622-445D-B615-8512AA924A36}" type="datetime1">
              <a:rPr lang="en-US" smtClean="0"/>
              <a:t>1/28/2020</a:t>
            </a:fld>
            <a:endParaRPr lang="en-US"/>
          </a:p>
        </p:txBody>
      </p:sp>
      <p:sp>
        <p:nvSpPr>
          <p:cNvPr id="5" name="Footer Placeholder 4">
            <a:extLst>
              <a:ext uri="{FF2B5EF4-FFF2-40B4-BE49-F238E27FC236}">
                <a16:creationId xmlns:a16="http://schemas.microsoft.com/office/drawing/2014/main" id="{98F4C467-4C71-451B-B9D1-32F399561E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A8A241-95DD-4C28-B676-B9536340EB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149BF-39CE-462A-9605-9F369A03F90D}" type="slidenum">
              <a:rPr lang="en-US" smtClean="0"/>
              <a:t>‹#›</a:t>
            </a:fld>
            <a:endParaRPr lang="en-US"/>
          </a:p>
        </p:txBody>
      </p:sp>
    </p:spTree>
    <p:extLst>
      <p:ext uri="{BB962C8B-B14F-4D97-AF65-F5344CB8AC3E}">
        <p14:creationId xmlns:p14="http://schemas.microsoft.com/office/powerpoint/2010/main" val="251006594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072ED3-3AC6-4BE4-A850-E42039383C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42D61B-356F-4B7B-A93E-6E3FF5125E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78B5F-2484-48B5-9ABC-9214879900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EB2469-2250-4D05-995C-2F7F0F5194FD}" type="datetime1">
              <a:rPr lang="en-US" smtClean="0"/>
              <a:t>1/28/2020</a:t>
            </a:fld>
            <a:endParaRPr lang="en-US" dirty="0"/>
          </a:p>
        </p:txBody>
      </p:sp>
      <p:sp>
        <p:nvSpPr>
          <p:cNvPr id="5" name="Footer Placeholder 4">
            <a:extLst>
              <a:ext uri="{FF2B5EF4-FFF2-40B4-BE49-F238E27FC236}">
                <a16:creationId xmlns:a16="http://schemas.microsoft.com/office/drawing/2014/main" id="{8C57AAA5-EA2B-46F3-A96B-83C82A6C90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8538ABF-655D-448C-A329-3D031E0F0F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64733431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F86A9EB-C3EC-4148-B326-2A84D972E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7" y="411163"/>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FF7B0601-20C3-4B09-B022-B5306C56F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6968" y="182563"/>
            <a:ext cx="1933575" cy="2362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D37032D-C3F2-4CF7-A25E-882A69F51BC5}"/>
              </a:ext>
            </a:extLst>
          </p:cNvPr>
          <p:cNvSpPr txBox="1"/>
          <p:nvPr/>
        </p:nvSpPr>
        <p:spPr>
          <a:xfrm>
            <a:off x="521058" y="3429946"/>
            <a:ext cx="6451996" cy="1938992"/>
          </a:xfrm>
          <a:prstGeom prst="rect">
            <a:avLst/>
          </a:prstGeom>
          <a:noFill/>
        </p:spPr>
        <p:txBody>
          <a:bodyPr wrap="square" rtlCol="0">
            <a:spAutoFit/>
          </a:bodyPr>
          <a:lstStyle/>
          <a:p>
            <a:pPr lvl="0" algn="just" eaLnBrk="0" fontAlgn="base" hangingPunct="0">
              <a:spcBef>
                <a:spcPct val="0"/>
              </a:spcBef>
              <a:spcAft>
                <a:spcPct val="0"/>
              </a:spcAft>
            </a:pPr>
            <a:r>
              <a:rPr lang="en-US" altLang="en-US" sz="2400" dirty="0">
                <a:latin typeface="Times New Roman" panose="02020603050405020304" pitchFamily="18" charset="0"/>
                <a:cs typeface="Times New Roman" panose="02020603050405020304" pitchFamily="18" charset="0"/>
              </a:rPr>
              <a:t>GROUP MEMBERS :</a:t>
            </a:r>
          </a:p>
          <a:p>
            <a:pPr lvl="0" algn="just" eaLnBrk="0" fontAlgn="base" hangingPunct="0">
              <a:spcBef>
                <a:spcPct val="0"/>
              </a:spcBef>
              <a:spcAft>
                <a:spcPct val="0"/>
              </a:spcAft>
            </a:pPr>
            <a:r>
              <a:rPr lang="en-US" altLang="en-US" sz="2400" dirty="0">
                <a:latin typeface="Times New Roman" panose="02020603050405020304" pitchFamily="18" charset="0"/>
                <a:cs typeface="Times New Roman" panose="02020603050405020304" pitchFamily="18" charset="0"/>
              </a:rPr>
              <a:t>	MUHAMMED SHABEER</a:t>
            </a:r>
          </a:p>
          <a:p>
            <a:pPr lvl="0" algn="just" eaLnBrk="0" fontAlgn="base" hangingPunct="0">
              <a:spcBef>
                <a:spcPct val="0"/>
              </a:spcBef>
              <a:spcAft>
                <a:spcPct val="0"/>
              </a:spcAft>
            </a:pPr>
            <a:r>
              <a:rPr lang="en-US" altLang="en-US" sz="2400" dirty="0">
                <a:latin typeface="Times New Roman" panose="02020603050405020304" pitchFamily="18" charset="0"/>
                <a:cs typeface="Times New Roman" panose="02020603050405020304" pitchFamily="18" charset="0"/>
              </a:rPr>
              <a:t>	MUHAMMED SHAMEER</a:t>
            </a:r>
          </a:p>
          <a:p>
            <a:pPr lvl="0" algn="just" eaLnBrk="0" fontAlgn="base" hangingPunct="0">
              <a:spcBef>
                <a:spcPct val="0"/>
              </a:spcBef>
              <a:spcAft>
                <a:spcPct val="0"/>
              </a:spcAft>
            </a:pPr>
            <a:r>
              <a:rPr lang="en-US" altLang="en-US" sz="2400" dirty="0">
                <a:latin typeface="Times New Roman" panose="02020603050405020304" pitchFamily="18" charset="0"/>
                <a:cs typeface="Times New Roman" panose="02020603050405020304" pitchFamily="18" charset="0"/>
              </a:rPr>
              <a:t>	NIKHIL BABY</a:t>
            </a:r>
          </a:p>
          <a:p>
            <a:pPr lvl="0" algn="just" eaLnBrk="0" fontAlgn="base" hangingPunct="0">
              <a:spcBef>
                <a:spcPct val="0"/>
              </a:spcBef>
              <a:spcAft>
                <a:spcPct val="0"/>
              </a:spcAft>
            </a:pPr>
            <a:r>
              <a:rPr lang="en-US" altLang="en-US" sz="2400" dirty="0">
                <a:latin typeface="Times New Roman" panose="02020603050405020304" pitchFamily="18" charset="0"/>
                <a:cs typeface="Times New Roman" panose="02020603050405020304" pitchFamily="18" charset="0"/>
              </a:rPr>
              <a:t>	SAURAV M V</a:t>
            </a: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98E32C4-147A-49C5-B5CD-1AEFE0BD1CF8}"/>
              </a:ext>
            </a:extLst>
          </p:cNvPr>
          <p:cNvSpPr txBox="1"/>
          <p:nvPr/>
        </p:nvSpPr>
        <p:spPr>
          <a:xfrm>
            <a:off x="5889937" y="3349453"/>
            <a:ext cx="6916341" cy="2308324"/>
          </a:xfrm>
          <a:prstGeom prst="rect">
            <a:avLst/>
          </a:prstGeom>
          <a:noFill/>
        </p:spPr>
        <p:txBody>
          <a:bodyPr wrap="square" rtlCol="0">
            <a:spAutoFit/>
          </a:bodyPr>
          <a:lstStyle/>
          <a:p>
            <a:pPr lvl="0" eaLnBrk="0" fontAlgn="base" hangingPunct="0">
              <a:spcBef>
                <a:spcPct val="0"/>
              </a:spcBef>
              <a:spcAft>
                <a:spcPct val="0"/>
              </a:spcAft>
            </a:pPr>
            <a:r>
              <a:rPr lang="en-US" altLang="en-US" sz="2400" b="1" dirty="0">
                <a:solidFill>
                  <a:srgbClr val="000000"/>
                </a:solidFill>
                <a:latin typeface="Times New Roman" panose="02020603050405020304" pitchFamily="18" charset="0"/>
                <a:cs typeface="Times New Roman" panose="02020603050405020304" pitchFamily="18" charset="0"/>
              </a:rPr>
              <a:t>GUIDED BY</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2400" b="1" dirty="0">
                <a:solidFill>
                  <a:srgbClr val="000000"/>
                </a:solidFill>
                <a:latin typeface="Times New Roman" panose="02020603050405020304" pitchFamily="18" charset="0"/>
                <a:cs typeface="Times New Roman" panose="02020603050405020304" pitchFamily="18" charset="0"/>
              </a:rPr>
              <a:t>		SARIN C R</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2400" b="1" dirty="0">
                <a:solidFill>
                  <a:srgbClr val="000000"/>
                </a:solidFill>
                <a:latin typeface="Times New Roman" panose="02020603050405020304" pitchFamily="18" charset="0"/>
                <a:cs typeface="Times New Roman" panose="02020603050405020304" pitchFamily="18" charset="0"/>
              </a:rPr>
              <a:t>		ASSISTANT PROFESSOR</a:t>
            </a:r>
          </a:p>
          <a:p>
            <a:pPr lvl="0" eaLnBrk="0" fontAlgn="base" hangingPunct="0">
              <a:spcBef>
                <a:spcPct val="0"/>
              </a:spcBef>
              <a:spcAft>
                <a:spcPct val="0"/>
              </a:spcAft>
            </a:pPr>
            <a: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EEE DEPARTMENT</a:t>
            </a:r>
          </a:p>
          <a:p>
            <a:pPr lvl="0" eaLnBrk="0" fontAlgn="base" hangingPunct="0">
              <a:spcBef>
                <a:spcPct val="0"/>
              </a:spcBef>
              <a:spcAft>
                <a:spcPct val="0"/>
              </a:spcAft>
            </a:pPr>
            <a:r>
              <a:rPr lang="en-US" altLang="en-US" sz="2400" b="1" dirty="0">
                <a:solidFill>
                  <a:srgbClr val="000000"/>
                </a:solidFill>
                <a:latin typeface="Times New Roman" panose="02020603050405020304" pitchFamily="18" charset="0"/>
                <a:cs typeface="Times New Roman" panose="02020603050405020304" pitchFamily="18" charset="0"/>
              </a:rPr>
              <a:t>		VJEC</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35B7DC4-3B66-40EC-858A-1A605574F990}"/>
              </a:ext>
            </a:extLst>
          </p:cNvPr>
          <p:cNvSpPr txBox="1"/>
          <p:nvPr/>
        </p:nvSpPr>
        <p:spPr>
          <a:xfrm>
            <a:off x="1407383" y="2180557"/>
            <a:ext cx="9372600" cy="1384995"/>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GESTURE BASED COMMUNICATION SYSTEM FOR DUMB DEAF</a:t>
            </a:r>
            <a:br>
              <a:rPr lang="en-US" sz="2800" b="1" dirty="0">
                <a:latin typeface="Times New Roman" panose="02020603050405020304" pitchFamily="18" charset="0"/>
                <a:cs typeface="Times New Roman" panose="02020603050405020304" pitchFamily="18" charset="0"/>
              </a:rPr>
            </a:br>
            <a:endParaRPr lang="en-US" sz="2800" b="1" dirty="0"/>
          </a:p>
        </p:txBody>
      </p:sp>
      <p:sp>
        <p:nvSpPr>
          <p:cNvPr id="2" name="TextBox 1">
            <a:extLst>
              <a:ext uri="{FF2B5EF4-FFF2-40B4-BE49-F238E27FC236}">
                <a16:creationId xmlns:a16="http://schemas.microsoft.com/office/drawing/2014/main" id="{B75F60B1-2FF9-4B82-8CFF-B1D69AA66AD6}"/>
              </a:ext>
            </a:extLst>
          </p:cNvPr>
          <p:cNvSpPr txBox="1"/>
          <p:nvPr/>
        </p:nvSpPr>
        <p:spPr>
          <a:xfrm>
            <a:off x="3492151" y="860756"/>
            <a:ext cx="5203065"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SEMINAR AND PROJECT PRELIMINARY</a:t>
            </a:r>
          </a:p>
          <a:p>
            <a:pPr algn="ctr"/>
            <a:r>
              <a:rPr lang="en-US" sz="2000" b="1" dirty="0">
                <a:latin typeface="Times New Roman" panose="02020603050405020304" pitchFamily="18" charset="0"/>
                <a:cs typeface="Times New Roman" panose="02020603050405020304" pitchFamily="18" charset="0"/>
              </a:rPr>
              <a:t>(EE451)</a:t>
            </a:r>
          </a:p>
        </p:txBody>
      </p:sp>
      <p:sp>
        <p:nvSpPr>
          <p:cNvPr id="3" name="TextBox 2">
            <a:extLst>
              <a:ext uri="{FF2B5EF4-FFF2-40B4-BE49-F238E27FC236}">
                <a16:creationId xmlns:a16="http://schemas.microsoft.com/office/drawing/2014/main" id="{25CC00F2-31BB-454F-9B03-36400983C593}"/>
              </a:ext>
            </a:extLst>
          </p:cNvPr>
          <p:cNvSpPr txBox="1"/>
          <p:nvPr/>
        </p:nvSpPr>
        <p:spPr>
          <a:xfrm>
            <a:off x="1631155" y="5877716"/>
            <a:ext cx="8925059"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DEPARTMENT OF ELECTRICAL AND ELECTRONICS ENGINEERING</a:t>
            </a:r>
          </a:p>
          <a:p>
            <a:pPr algn="ctr"/>
            <a:r>
              <a:rPr lang="en-US" sz="2000" b="1" dirty="0">
                <a:latin typeface="Times New Roman" panose="02020603050405020304" pitchFamily="18" charset="0"/>
                <a:cs typeface="Times New Roman" panose="02020603050405020304" pitchFamily="18" charset="0"/>
              </a:rPr>
              <a:t>VIMAL JYOTHI ENGINEERING COLLEGE, CHEMPERI</a:t>
            </a:r>
          </a:p>
        </p:txBody>
      </p:sp>
      <p:sp>
        <p:nvSpPr>
          <p:cNvPr id="9" name="Date Placeholder 8">
            <a:extLst>
              <a:ext uri="{FF2B5EF4-FFF2-40B4-BE49-F238E27FC236}">
                <a16:creationId xmlns:a16="http://schemas.microsoft.com/office/drawing/2014/main" id="{A1EAFD45-237F-4601-A021-BA0EAD40D103}"/>
              </a:ext>
            </a:extLst>
          </p:cNvPr>
          <p:cNvSpPr>
            <a:spLocks noGrp="1"/>
          </p:cNvSpPr>
          <p:nvPr>
            <p:ph type="dt" sz="half" idx="10"/>
          </p:nvPr>
        </p:nvSpPr>
        <p:spPr/>
        <p:txBody>
          <a:bodyPr/>
          <a:lstStyle/>
          <a:p>
            <a:fld id="{C1F13D3F-283C-4003-85E6-8291C802042F}" type="datetime1">
              <a:rPr lang="en-US" smtClean="0"/>
              <a:t>1/28/2020</a:t>
            </a:fld>
            <a:endParaRPr lang="en-US"/>
          </a:p>
        </p:txBody>
      </p:sp>
      <p:sp>
        <p:nvSpPr>
          <p:cNvPr id="10" name="Slide Number Placeholder 9">
            <a:extLst>
              <a:ext uri="{FF2B5EF4-FFF2-40B4-BE49-F238E27FC236}">
                <a16:creationId xmlns:a16="http://schemas.microsoft.com/office/drawing/2014/main" id="{276EC1A8-DE36-49FE-9610-1978EBFD5078}"/>
              </a:ext>
            </a:extLst>
          </p:cNvPr>
          <p:cNvSpPr>
            <a:spLocks noGrp="1"/>
          </p:cNvSpPr>
          <p:nvPr>
            <p:ph type="sldNum" sz="quarter" idx="12"/>
          </p:nvPr>
        </p:nvSpPr>
        <p:spPr/>
        <p:txBody>
          <a:bodyPr/>
          <a:lstStyle/>
          <a:p>
            <a:fld id="{4C2149BF-39CE-462A-9605-9F369A03F90D}" type="slidenum">
              <a:rPr lang="en-US" smtClean="0"/>
              <a:t>1</a:t>
            </a:fld>
            <a:endParaRPr lang="en-US"/>
          </a:p>
        </p:txBody>
      </p:sp>
    </p:spTree>
    <p:extLst>
      <p:ext uri="{BB962C8B-B14F-4D97-AF65-F5344CB8AC3E}">
        <p14:creationId xmlns:p14="http://schemas.microsoft.com/office/powerpoint/2010/main" val="1245453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FEEB3-2988-48D7-B0C8-C462F1DB604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81B9B80E-3832-4EDE-B8DB-45BC45AD4EC5}"/>
              </a:ext>
            </a:extLst>
          </p:cNvPr>
          <p:cNvSpPr>
            <a:spLocks noGrp="1"/>
          </p:cNvSpPr>
          <p:nvPr>
            <p:ph idx="1"/>
          </p:nvPr>
        </p:nvSpPr>
        <p:spPr/>
        <p:txBody>
          <a:bodyPr/>
          <a:lstStyle/>
          <a:p>
            <a:pPr lvl="1"/>
            <a:r>
              <a:rPr lang="en-US" dirty="0">
                <a:latin typeface="Times New Roman" panose="02020603050405020304" pitchFamily="18" charset="0"/>
                <a:cs typeface="Times New Roman" panose="02020603050405020304" pitchFamily="18" charset="0"/>
              </a:rPr>
              <a:t>The proposed system aims to give voice to voiceless people with the help of smart gloves. </a:t>
            </a:r>
          </a:p>
          <a:p>
            <a:pPr lvl="1"/>
            <a:r>
              <a:rPr lang="en-US" dirty="0">
                <a:latin typeface="Times New Roman" panose="02020603050405020304" pitchFamily="18" charset="0"/>
                <a:cs typeface="Times New Roman" panose="02020603050405020304" pitchFamily="18" charset="0"/>
              </a:rPr>
              <a:t>In this the flux sensor are used for sign language for each sign the respective voice output is obtained via MP3 module text message is obtained by smartphone display through hand gesture movement. </a:t>
            </a:r>
          </a:p>
          <a:p>
            <a:pPr lvl="1"/>
            <a:r>
              <a:rPr lang="en-US" dirty="0">
                <a:latin typeface="Times New Roman" panose="02020603050405020304" pitchFamily="18" charset="0"/>
                <a:cs typeface="Times New Roman" panose="02020603050405020304" pitchFamily="18" charset="0"/>
              </a:rPr>
              <a:t>gesture of the palm can be captured by the flux  sensors can measure the bend of the five fingers when making a sign. </a:t>
            </a:r>
          </a:p>
          <a:p>
            <a:pPr lvl="1"/>
            <a:r>
              <a:rPr lang="en-US" dirty="0">
                <a:latin typeface="Times New Roman" panose="02020603050405020304" pitchFamily="18" charset="0"/>
                <a:cs typeface="Times New Roman" panose="02020603050405020304" pitchFamily="18" charset="0"/>
              </a:rPr>
              <a:t>For each sign the voice will be recorded and stored in Sd card. </a:t>
            </a:r>
          </a:p>
          <a:p>
            <a:pPr lvl="1"/>
            <a:r>
              <a:rPr lang="en-US" dirty="0">
                <a:latin typeface="Times New Roman" panose="02020603050405020304" pitchFamily="18" charset="0"/>
                <a:cs typeface="Times New Roman" panose="02020603050405020304" pitchFamily="18" charset="0"/>
              </a:rPr>
              <a:t>When the user performs a gesture the signs are captured by the microcontroller which converts the analog signals to digital values through its 8-channel ADC.</a:t>
            </a:r>
          </a:p>
          <a:p>
            <a:pPr lvl="1"/>
            <a:r>
              <a:rPr lang="en-US" dirty="0">
                <a:latin typeface="Times New Roman" panose="02020603050405020304" pitchFamily="18" charset="0"/>
                <a:cs typeface="Times New Roman" panose="02020603050405020304" pitchFamily="18" charset="0"/>
              </a:rPr>
              <a:t>And gives the corresponding sound output and text.</a:t>
            </a:r>
          </a:p>
        </p:txBody>
      </p:sp>
      <p:sp>
        <p:nvSpPr>
          <p:cNvPr id="6" name="Date Placeholder 5">
            <a:extLst>
              <a:ext uri="{FF2B5EF4-FFF2-40B4-BE49-F238E27FC236}">
                <a16:creationId xmlns:a16="http://schemas.microsoft.com/office/drawing/2014/main" id="{75140294-66C1-4FDC-BD0A-C3FABB551466}"/>
              </a:ext>
            </a:extLst>
          </p:cNvPr>
          <p:cNvSpPr>
            <a:spLocks noGrp="1"/>
          </p:cNvSpPr>
          <p:nvPr>
            <p:ph type="dt" sz="half" idx="10"/>
          </p:nvPr>
        </p:nvSpPr>
        <p:spPr/>
        <p:txBody>
          <a:bodyPr/>
          <a:lstStyle/>
          <a:p>
            <a:fld id="{420FA1CF-4A81-4396-8655-1DD957E71487}" type="datetime1">
              <a:rPr lang="en-US" smtClean="0"/>
              <a:t>1/28/2020</a:t>
            </a:fld>
            <a:endParaRPr lang="en-US"/>
          </a:p>
        </p:txBody>
      </p:sp>
      <p:sp>
        <p:nvSpPr>
          <p:cNvPr id="7" name="Slide Number Placeholder 6">
            <a:extLst>
              <a:ext uri="{FF2B5EF4-FFF2-40B4-BE49-F238E27FC236}">
                <a16:creationId xmlns:a16="http://schemas.microsoft.com/office/drawing/2014/main" id="{1191C3C6-068A-4801-B28B-2419B75B71DB}"/>
              </a:ext>
            </a:extLst>
          </p:cNvPr>
          <p:cNvSpPr>
            <a:spLocks noGrp="1"/>
          </p:cNvSpPr>
          <p:nvPr>
            <p:ph type="sldNum" sz="quarter" idx="12"/>
          </p:nvPr>
        </p:nvSpPr>
        <p:spPr/>
        <p:txBody>
          <a:bodyPr/>
          <a:lstStyle/>
          <a:p>
            <a:fld id="{4C2149BF-39CE-462A-9605-9F369A03F90D}" type="slidenum">
              <a:rPr lang="en-US" smtClean="0"/>
              <a:t>10</a:t>
            </a:fld>
            <a:endParaRPr lang="en-US"/>
          </a:p>
        </p:txBody>
      </p:sp>
    </p:spTree>
    <p:extLst>
      <p:ext uri="{BB962C8B-B14F-4D97-AF65-F5344CB8AC3E}">
        <p14:creationId xmlns:p14="http://schemas.microsoft.com/office/powerpoint/2010/main" val="3720408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E58ADE2-DDD6-4501-8197-6D9B9392D945}"/>
              </a:ext>
            </a:extLst>
          </p:cNvPr>
          <p:cNvSpPr>
            <a:spLocks noGrp="1"/>
          </p:cNvSpPr>
          <p:nvPr>
            <p:ph type="dt" sz="half" idx="10"/>
          </p:nvPr>
        </p:nvSpPr>
        <p:spPr/>
        <p:txBody>
          <a:bodyPr/>
          <a:lstStyle/>
          <a:p>
            <a:fld id="{9AE7165A-820B-4F3F-9647-0A6E184B849E}" type="datetime1">
              <a:rPr lang="en-US" smtClean="0"/>
              <a:t>1/28/2020</a:t>
            </a:fld>
            <a:endParaRPr lang="en-US"/>
          </a:p>
        </p:txBody>
      </p:sp>
      <p:sp>
        <p:nvSpPr>
          <p:cNvPr id="6" name="Slide Number Placeholder 5">
            <a:extLst>
              <a:ext uri="{FF2B5EF4-FFF2-40B4-BE49-F238E27FC236}">
                <a16:creationId xmlns:a16="http://schemas.microsoft.com/office/drawing/2014/main" id="{3E7AD9C3-2A32-4F62-B9D0-49124F01F645}"/>
              </a:ext>
            </a:extLst>
          </p:cNvPr>
          <p:cNvSpPr>
            <a:spLocks noGrp="1"/>
          </p:cNvSpPr>
          <p:nvPr>
            <p:ph type="sldNum" sz="quarter" idx="12"/>
          </p:nvPr>
        </p:nvSpPr>
        <p:spPr/>
        <p:txBody>
          <a:bodyPr/>
          <a:lstStyle/>
          <a:p>
            <a:fld id="{4C2149BF-39CE-462A-9605-9F369A03F90D}" type="slidenum">
              <a:rPr lang="en-US" smtClean="0"/>
              <a:t>11</a:t>
            </a:fld>
            <a:endParaRPr lang="en-US"/>
          </a:p>
        </p:txBody>
      </p:sp>
      <p:sp>
        <p:nvSpPr>
          <p:cNvPr id="2" name="Rectangle 1">
            <a:extLst>
              <a:ext uri="{FF2B5EF4-FFF2-40B4-BE49-F238E27FC236}">
                <a16:creationId xmlns:a16="http://schemas.microsoft.com/office/drawing/2014/main" id="{1CA2B134-217C-441A-AC64-596F40EEA628}"/>
              </a:ext>
            </a:extLst>
          </p:cNvPr>
          <p:cNvSpPr/>
          <p:nvPr/>
        </p:nvSpPr>
        <p:spPr>
          <a:xfrm>
            <a:off x="1060531" y="3467412"/>
            <a:ext cx="1429555" cy="11590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5V SUPPLY</a:t>
            </a:r>
          </a:p>
        </p:txBody>
      </p:sp>
      <p:sp>
        <p:nvSpPr>
          <p:cNvPr id="5" name="Rectangle 4">
            <a:extLst>
              <a:ext uri="{FF2B5EF4-FFF2-40B4-BE49-F238E27FC236}">
                <a16:creationId xmlns:a16="http://schemas.microsoft.com/office/drawing/2014/main" id="{10FC298E-26A1-4B0A-948A-550061581856}"/>
              </a:ext>
            </a:extLst>
          </p:cNvPr>
          <p:cNvSpPr/>
          <p:nvPr/>
        </p:nvSpPr>
        <p:spPr>
          <a:xfrm>
            <a:off x="3987266" y="5291921"/>
            <a:ext cx="2743200" cy="142955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FLUX SENSOR</a:t>
            </a:r>
          </a:p>
        </p:txBody>
      </p:sp>
      <p:sp>
        <p:nvSpPr>
          <p:cNvPr id="7" name="Rectangle 6">
            <a:extLst>
              <a:ext uri="{FF2B5EF4-FFF2-40B4-BE49-F238E27FC236}">
                <a16:creationId xmlns:a16="http://schemas.microsoft.com/office/drawing/2014/main" id="{DF01FA1F-BC9D-4F14-AE8E-BD6B24CAB9A7}"/>
              </a:ext>
            </a:extLst>
          </p:cNvPr>
          <p:cNvSpPr/>
          <p:nvPr/>
        </p:nvSpPr>
        <p:spPr>
          <a:xfrm>
            <a:off x="3985118" y="3332185"/>
            <a:ext cx="2743200" cy="142955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ARDUINO</a:t>
            </a:r>
          </a:p>
        </p:txBody>
      </p:sp>
      <p:sp>
        <p:nvSpPr>
          <p:cNvPr id="8" name="Rectangle 7">
            <a:extLst>
              <a:ext uri="{FF2B5EF4-FFF2-40B4-BE49-F238E27FC236}">
                <a16:creationId xmlns:a16="http://schemas.microsoft.com/office/drawing/2014/main" id="{22C8D635-9A6D-41FA-A5A6-AA5C73D902E0}"/>
              </a:ext>
            </a:extLst>
          </p:cNvPr>
          <p:cNvSpPr/>
          <p:nvPr/>
        </p:nvSpPr>
        <p:spPr>
          <a:xfrm>
            <a:off x="3982970" y="1436839"/>
            <a:ext cx="2743200" cy="1429554"/>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BLUETOOTH SENSOR</a:t>
            </a:r>
          </a:p>
        </p:txBody>
      </p:sp>
      <p:sp>
        <p:nvSpPr>
          <p:cNvPr id="9" name="Rectangle 8">
            <a:extLst>
              <a:ext uri="{FF2B5EF4-FFF2-40B4-BE49-F238E27FC236}">
                <a16:creationId xmlns:a16="http://schemas.microsoft.com/office/drawing/2014/main" id="{AA840E29-B98B-4418-8A0E-7F8835B557C0}"/>
              </a:ext>
            </a:extLst>
          </p:cNvPr>
          <p:cNvSpPr/>
          <p:nvPr/>
        </p:nvSpPr>
        <p:spPr>
          <a:xfrm>
            <a:off x="8140700" y="1228630"/>
            <a:ext cx="2743200" cy="5492845"/>
          </a:xfrm>
          <a:prstGeom prst="rect">
            <a:avLst/>
          </a:prstGeom>
          <a:solidFill>
            <a:schemeClr val="accent1"/>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SMARTPHONE</a:t>
            </a:r>
          </a:p>
        </p:txBody>
      </p:sp>
      <p:sp>
        <p:nvSpPr>
          <p:cNvPr id="10" name="Rectangle 9">
            <a:extLst>
              <a:ext uri="{FF2B5EF4-FFF2-40B4-BE49-F238E27FC236}">
                <a16:creationId xmlns:a16="http://schemas.microsoft.com/office/drawing/2014/main" id="{224EDECA-8D10-48C3-993B-3860B3795102}"/>
              </a:ext>
            </a:extLst>
          </p:cNvPr>
          <p:cNvSpPr/>
          <p:nvPr/>
        </p:nvSpPr>
        <p:spPr>
          <a:xfrm>
            <a:off x="8750316" y="1735206"/>
            <a:ext cx="1429555" cy="115909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DISPLAY</a:t>
            </a:r>
          </a:p>
        </p:txBody>
      </p:sp>
      <p:sp>
        <p:nvSpPr>
          <p:cNvPr id="11" name="Rectangle 10">
            <a:extLst>
              <a:ext uri="{FF2B5EF4-FFF2-40B4-BE49-F238E27FC236}">
                <a16:creationId xmlns:a16="http://schemas.microsoft.com/office/drawing/2014/main" id="{1AB369F5-3E35-42C7-8516-CBEC70918EAE}"/>
              </a:ext>
            </a:extLst>
          </p:cNvPr>
          <p:cNvSpPr/>
          <p:nvPr/>
        </p:nvSpPr>
        <p:spPr>
          <a:xfrm>
            <a:off x="8722411" y="4811109"/>
            <a:ext cx="1429555" cy="1159099"/>
          </a:xfrm>
          <a:prstGeom prst="rect">
            <a:avLst/>
          </a:prstGeom>
          <a:solidFill>
            <a:schemeClr val="accent4"/>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SPEAKER</a:t>
            </a:r>
          </a:p>
        </p:txBody>
      </p:sp>
      <p:sp>
        <p:nvSpPr>
          <p:cNvPr id="12" name="Arrow: Down 11">
            <a:extLst>
              <a:ext uri="{FF2B5EF4-FFF2-40B4-BE49-F238E27FC236}">
                <a16:creationId xmlns:a16="http://schemas.microsoft.com/office/drawing/2014/main" id="{70EED990-B191-4B0A-BBEA-5980A656AE88}"/>
              </a:ext>
            </a:extLst>
          </p:cNvPr>
          <p:cNvSpPr/>
          <p:nvPr/>
        </p:nvSpPr>
        <p:spPr>
          <a:xfrm rot="10800000">
            <a:off x="5112254" y="4537626"/>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1DA7E428-7598-467C-9C88-6EE183040D75}"/>
              </a:ext>
            </a:extLst>
          </p:cNvPr>
          <p:cNvSpPr/>
          <p:nvPr/>
        </p:nvSpPr>
        <p:spPr>
          <a:xfrm rot="10800000">
            <a:off x="5075760" y="2527255"/>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BF78C0D5-4128-4A11-8591-99947D48A1FA}"/>
              </a:ext>
            </a:extLst>
          </p:cNvPr>
          <p:cNvSpPr/>
          <p:nvPr/>
        </p:nvSpPr>
        <p:spPr>
          <a:xfrm>
            <a:off x="6588980" y="1909300"/>
            <a:ext cx="1668705"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21D53380-988B-46A5-AFD9-D17C6222DE08}"/>
              </a:ext>
            </a:extLst>
          </p:cNvPr>
          <p:cNvSpPr/>
          <p:nvPr/>
        </p:nvSpPr>
        <p:spPr>
          <a:xfrm rot="10800000">
            <a:off x="9222777" y="2677895"/>
            <a:ext cx="484632" cy="978408"/>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Arrow: Down 15">
            <a:extLst>
              <a:ext uri="{FF2B5EF4-FFF2-40B4-BE49-F238E27FC236}">
                <a16:creationId xmlns:a16="http://schemas.microsoft.com/office/drawing/2014/main" id="{6EA39354-921E-4587-8EE3-CE982452A09A}"/>
              </a:ext>
            </a:extLst>
          </p:cNvPr>
          <p:cNvSpPr/>
          <p:nvPr/>
        </p:nvSpPr>
        <p:spPr>
          <a:xfrm>
            <a:off x="9222777" y="4109787"/>
            <a:ext cx="484632" cy="978408"/>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8" name="Connector: Elbow 17">
            <a:extLst>
              <a:ext uri="{FF2B5EF4-FFF2-40B4-BE49-F238E27FC236}">
                <a16:creationId xmlns:a16="http://schemas.microsoft.com/office/drawing/2014/main" id="{6B6CAE08-D550-4E4C-A496-69B0438E526A}"/>
              </a:ext>
            </a:extLst>
          </p:cNvPr>
          <p:cNvCxnSpPr>
            <a:cxnSpLocks/>
            <a:stCxn id="2" idx="3"/>
            <a:endCxn id="5" idx="1"/>
          </p:cNvCxnSpPr>
          <p:nvPr/>
        </p:nvCxnSpPr>
        <p:spPr>
          <a:xfrm>
            <a:off x="2490086" y="4046962"/>
            <a:ext cx="1497180" cy="19597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BAFB52B4-B35A-4405-A045-BBF80779BDE5}"/>
              </a:ext>
            </a:extLst>
          </p:cNvPr>
          <p:cNvCxnSpPr>
            <a:cxnSpLocks/>
            <a:stCxn id="2" idx="3"/>
            <a:endCxn id="8" idx="1"/>
          </p:cNvCxnSpPr>
          <p:nvPr/>
        </p:nvCxnSpPr>
        <p:spPr>
          <a:xfrm flipV="1">
            <a:off x="2490086" y="2151616"/>
            <a:ext cx="1492884" cy="18953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F075382-8B54-44E4-AA74-124A4F8AC5E7}"/>
              </a:ext>
            </a:extLst>
          </p:cNvPr>
          <p:cNvCxnSpPr>
            <a:cxnSpLocks/>
            <a:stCxn id="2" idx="3"/>
            <a:endCxn id="7" idx="1"/>
          </p:cNvCxnSpPr>
          <p:nvPr/>
        </p:nvCxnSpPr>
        <p:spPr>
          <a:xfrm>
            <a:off x="2490086" y="4046962"/>
            <a:ext cx="1495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270212C-0223-41C4-9C23-32402E354C52}"/>
              </a:ext>
            </a:extLst>
          </p:cNvPr>
          <p:cNvSpPr txBox="1"/>
          <p:nvPr/>
        </p:nvSpPr>
        <p:spPr>
          <a:xfrm>
            <a:off x="838200" y="402616"/>
            <a:ext cx="823712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GESTURE TO TEXT AND AUDIO CONVERSION</a:t>
            </a:r>
          </a:p>
        </p:txBody>
      </p:sp>
    </p:spTree>
    <p:extLst>
      <p:ext uri="{BB962C8B-B14F-4D97-AF65-F5344CB8AC3E}">
        <p14:creationId xmlns:p14="http://schemas.microsoft.com/office/powerpoint/2010/main" val="1416654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09A00A-0AEB-439F-81D5-E5655595258E}"/>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This module is a wearable device consisting of a glove with five flex sensors, </a:t>
            </a:r>
            <a:r>
              <a:rPr lang="en-US" dirty="0" err="1">
                <a:latin typeface="Times New Roman" panose="02020603050405020304" pitchFamily="18" charset="0"/>
                <a:cs typeface="Times New Roman" panose="02020603050405020304" pitchFamily="18" charset="0"/>
              </a:rPr>
              <a:t>arduino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nano</a:t>
            </a:r>
            <a:r>
              <a:rPr lang="en-US" dirty="0">
                <a:latin typeface="Times New Roman" panose="02020603050405020304" pitchFamily="18" charset="0"/>
                <a:cs typeface="Times New Roman" panose="02020603050405020304" pitchFamily="18" charset="0"/>
              </a:rPr>
              <a:t> and Bluetooth sensor.</a:t>
            </a:r>
          </a:p>
          <a:p>
            <a:r>
              <a:rPr lang="en-US" dirty="0">
                <a:latin typeface="Times New Roman" panose="02020603050405020304" pitchFamily="18" charset="0"/>
                <a:cs typeface="Times New Roman" panose="02020603050405020304" pitchFamily="18" charset="0"/>
              </a:rPr>
              <a:t>The flux sensor detects the gestures and the Arduino process them and through Bluetooth sensor the text is sent to smartphone.</a:t>
            </a:r>
          </a:p>
          <a:p>
            <a:r>
              <a:rPr lang="en-US" dirty="0">
                <a:latin typeface="Times New Roman" panose="02020603050405020304" pitchFamily="18" charset="0"/>
                <a:cs typeface="Times New Roman" panose="02020603050405020304" pitchFamily="18" charset="0"/>
              </a:rPr>
              <a:t>Through the smartphone display the text output is shown and through the speaker of the phone the audio output is provided</a:t>
            </a: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375F53C-C897-4D82-B58D-BD76A1F1ACA0}"/>
              </a:ext>
            </a:extLst>
          </p:cNvPr>
          <p:cNvSpPr>
            <a:spLocks noGrp="1"/>
          </p:cNvSpPr>
          <p:nvPr>
            <p:ph type="dt" sz="half" idx="10"/>
          </p:nvPr>
        </p:nvSpPr>
        <p:spPr/>
        <p:txBody>
          <a:bodyPr/>
          <a:lstStyle/>
          <a:p>
            <a:fld id="{7F77353D-CB07-41FC-B1DE-33052834FD18}" type="datetime1">
              <a:rPr lang="en-US" smtClean="0"/>
              <a:t>1/28/2020</a:t>
            </a:fld>
            <a:endParaRPr lang="en-US"/>
          </a:p>
        </p:txBody>
      </p:sp>
      <p:sp>
        <p:nvSpPr>
          <p:cNvPr id="5" name="Slide Number Placeholder 4">
            <a:extLst>
              <a:ext uri="{FF2B5EF4-FFF2-40B4-BE49-F238E27FC236}">
                <a16:creationId xmlns:a16="http://schemas.microsoft.com/office/drawing/2014/main" id="{B1D1D0EE-801E-4B8B-A96B-92CF512D6DAC}"/>
              </a:ext>
            </a:extLst>
          </p:cNvPr>
          <p:cNvSpPr>
            <a:spLocks noGrp="1"/>
          </p:cNvSpPr>
          <p:nvPr>
            <p:ph type="sldNum" sz="quarter" idx="12"/>
          </p:nvPr>
        </p:nvSpPr>
        <p:spPr/>
        <p:txBody>
          <a:bodyPr/>
          <a:lstStyle/>
          <a:p>
            <a:fld id="{4C2149BF-39CE-462A-9605-9F369A03F90D}" type="slidenum">
              <a:rPr lang="en-US" smtClean="0"/>
              <a:t>12</a:t>
            </a:fld>
            <a:endParaRPr lang="en-US"/>
          </a:p>
        </p:txBody>
      </p:sp>
    </p:spTree>
    <p:extLst>
      <p:ext uri="{BB962C8B-B14F-4D97-AF65-F5344CB8AC3E}">
        <p14:creationId xmlns:p14="http://schemas.microsoft.com/office/powerpoint/2010/main" val="2585161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43FE-F48E-417B-904D-43079A92BF34}"/>
              </a:ext>
            </a:extLst>
          </p:cNvPr>
          <p:cNvSpPr>
            <a:spLocks noGrp="1"/>
          </p:cNvSpPr>
          <p:nvPr>
            <p:ph type="title"/>
          </p:nvPr>
        </p:nvSpPr>
        <p:spPr>
          <a:xfrm>
            <a:off x="606138" y="281572"/>
            <a:ext cx="10515600" cy="1325563"/>
          </a:xfrm>
        </p:spPr>
        <p:txBody>
          <a:bodyPr/>
          <a:lstStyle/>
          <a:p>
            <a:pPr algn="ctr"/>
            <a:r>
              <a:rPr lang="en-US" b="1" dirty="0">
                <a:latin typeface="Times New Roman" panose="02020603050405020304" pitchFamily="18" charset="0"/>
                <a:cs typeface="Times New Roman" panose="02020603050405020304" pitchFamily="18" charset="0"/>
              </a:rPr>
              <a:t>AUDIO TO TEXT CONVERSION</a:t>
            </a:r>
          </a:p>
        </p:txBody>
      </p:sp>
      <p:sp>
        <p:nvSpPr>
          <p:cNvPr id="4" name="Date Placeholder 3">
            <a:extLst>
              <a:ext uri="{FF2B5EF4-FFF2-40B4-BE49-F238E27FC236}">
                <a16:creationId xmlns:a16="http://schemas.microsoft.com/office/drawing/2014/main" id="{BDF1D885-4A7A-4FE9-B035-24739AF5D06D}"/>
              </a:ext>
            </a:extLst>
          </p:cNvPr>
          <p:cNvSpPr>
            <a:spLocks noGrp="1"/>
          </p:cNvSpPr>
          <p:nvPr>
            <p:ph type="dt" sz="half" idx="10"/>
          </p:nvPr>
        </p:nvSpPr>
        <p:spPr/>
        <p:txBody>
          <a:bodyPr/>
          <a:lstStyle/>
          <a:p>
            <a:fld id="{7F77353D-CB07-41FC-B1DE-33052834FD18}" type="datetime1">
              <a:rPr lang="en-US" smtClean="0">
                <a:solidFill>
                  <a:schemeClr val="tx1"/>
                </a:solidFill>
                <a:latin typeface="Times New Roman" panose="02020603050405020304" pitchFamily="18" charset="0"/>
                <a:cs typeface="Times New Roman" panose="02020603050405020304" pitchFamily="18" charset="0"/>
              </a:rPr>
              <a:t>1/28/2020</a:t>
            </a:fld>
            <a:endParaRPr lang="en-US">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7A01F71-9A85-48E9-B9D7-C25E2BEE582B}"/>
              </a:ext>
            </a:extLst>
          </p:cNvPr>
          <p:cNvSpPr>
            <a:spLocks noGrp="1"/>
          </p:cNvSpPr>
          <p:nvPr>
            <p:ph type="sldNum" sz="quarter" idx="12"/>
          </p:nvPr>
        </p:nvSpPr>
        <p:spPr/>
        <p:txBody>
          <a:bodyPr/>
          <a:lstStyle/>
          <a:p>
            <a:fld id="{4C2149BF-39CE-462A-9605-9F369A03F90D}" type="slidenum">
              <a:rPr lang="en-US" smtClean="0">
                <a:solidFill>
                  <a:schemeClr val="tx1"/>
                </a:solidFill>
                <a:latin typeface="Times New Roman" panose="02020603050405020304" pitchFamily="18" charset="0"/>
                <a:cs typeface="Times New Roman" panose="02020603050405020304" pitchFamily="18" charset="0"/>
              </a:rPr>
              <a:t>13</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89338111-6C95-408E-8E7C-831AEF37CA04}"/>
              </a:ext>
            </a:extLst>
          </p:cNvPr>
          <p:cNvSpPr/>
          <p:nvPr/>
        </p:nvSpPr>
        <p:spPr>
          <a:xfrm>
            <a:off x="4198513" y="1671034"/>
            <a:ext cx="2846231" cy="505044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C7669862-F3CC-4F0D-A831-93A5CE3C05C9}"/>
              </a:ext>
            </a:extLst>
          </p:cNvPr>
          <p:cNvSpPr/>
          <p:nvPr/>
        </p:nvSpPr>
        <p:spPr>
          <a:xfrm>
            <a:off x="4790937" y="5305466"/>
            <a:ext cx="1661375"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MIC</a:t>
            </a:r>
          </a:p>
          <a:p>
            <a:pPr algn="ctr"/>
            <a:r>
              <a:rPr lang="en-US" dirty="0">
                <a:solidFill>
                  <a:schemeClr val="tx1"/>
                </a:solidFill>
                <a:latin typeface="Times New Roman" panose="02020603050405020304" pitchFamily="18" charset="0"/>
                <a:cs typeface="Times New Roman" panose="02020603050405020304" pitchFamily="18" charset="0"/>
              </a:rPr>
              <a:t>(INPUT)</a:t>
            </a:r>
          </a:p>
        </p:txBody>
      </p:sp>
      <p:sp>
        <p:nvSpPr>
          <p:cNvPr id="8" name="Rectangle: Rounded Corners 7">
            <a:extLst>
              <a:ext uri="{FF2B5EF4-FFF2-40B4-BE49-F238E27FC236}">
                <a16:creationId xmlns:a16="http://schemas.microsoft.com/office/drawing/2014/main" id="{4A7FDD15-C08C-491B-8F75-9028E4E22C58}"/>
              </a:ext>
            </a:extLst>
          </p:cNvPr>
          <p:cNvSpPr/>
          <p:nvPr/>
        </p:nvSpPr>
        <p:spPr>
          <a:xfrm>
            <a:off x="4790937" y="3712118"/>
            <a:ext cx="1661375" cy="132556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GOOGLE API</a:t>
            </a:r>
          </a:p>
          <a:p>
            <a:pPr algn="ctr"/>
            <a:r>
              <a:rPr lang="en-US" sz="1600" dirty="0">
                <a:solidFill>
                  <a:schemeClr val="tx1"/>
                </a:solidFill>
                <a:latin typeface="Times New Roman" panose="02020603050405020304" pitchFamily="18" charset="0"/>
                <a:cs typeface="Times New Roman" panose="02020603050405020304" pitchFamily="18" charset="0"/>
              </a:rPr>
              <a:t>(PROCESSING)</a:t>
            </a:r>
          </a:p>
        </p:txBody>
      </p:sp>
      <p:sp>
        <p:nvSpPr>
          <p:cNvPr id="9" name="Rectangle: Rounded Corners 8">
            <a:extLst>
              <a:ext uri="{FF2B5EF4-FFF2-40B4-BE49-F238E27FC236}">
                <a16:creationId xmlns:a16="http://schemas.microsoft.com/office/drawing/2014/main" id="{95B6A108-A24C-4F49-AEE6-1F68E831E564}"/>
              </a:ext>
            </a:extLst>
          </p:cNvPr>
          <p:cNvSpPr/>
          <p:nvPr/>
        </p:nvSpPr>
        <p:spPr>
          <a:xfrm>
            <a:off x="4790934" y="2177747"/>
            <a:ext cx="1661375" cy="132556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SPEAKER</a:t>
            </a:r>
          </a:p>
          <a:p>
            <a:pPr algn="ctr"/>
            <a:r>
              <a:rPr lang="en-US" dirty="0">
                <a:solidFill>
                  <a:schemeClr val="tx1"/>
                </a:solidFill>
                <a:latin typeface="Times New Roman" panose="02020603050405020304" pitchFamily="18" charset="0"/>
                <a:cs typeface="Times New Roman" panose="02020603050405020304" pitchFamily="18" charset="0"/>
              </a:rPr>
              <a:t>(OUTPUT)</a:t>
            </a:r>
          </a:p>
        </p:txBody>
      </p:sp>
      <p:sp>
        <p:nvSpPr>
          <p:cNvPr id="10" name="Arrow: Down 9">
            <a:extLst>
              <a:ext uri="{FF2B5EF4-FFF2-40B4-BE49-F238E27FC236}">
                <a16:creationId xmlns:a16="http://schemas.microsoft.com/office/drawing/2014/main" id="{EF422FB5-C071-4E51-A137-78055E049BBA}"/>
              </a:ext>
            </a:extLst>
          </p:cNvPr>
          <p:cNvSpPr/>
          <p:nvPr/>
        </p:nvSpPr>
        <p:spPr>
          <a:xfrm rot="10800000">
            <a:off x="5379307" y="4687574"/>
            <a:ext cx="484632" cy="80481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1" name="Arrow: Down 10">
            <a:extLst>
              <a:ext uri="{FF2B5EF4-FFF2-40B4-BE49-F238E27FC236}">
                <a16:creationId xmlns:a16="http://schemas.microsoft.com/office/drawing/2014/main" id="{C6D04226-2E43-47CE-B400-3DAEC832E315}"/>
              </a:ext>
            </a:extLst>
          </p:cNvPr>
          <p:cNvSpPr/>
          <p:nvPr/>
        </p:nvSpPr>
        <p:spPr>
          <a:xfrm rot="10800000">
            <a:off x="5379306" y="3093554"/>
            <a:ext cx="484632" cy="766076"/>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EB07A90-BA6B-4424-8719-22BDBEBFBA83}"/>
              </a:ext>
            </a:extLst>
          </p:cNvPr>
          <p:cNvSpPr txBox="1"/>
          <p:nvPr/>
        </p:nvSpPr>
        <p:spPr>
          <a:xfrm>
            <a:off x="4705075" y="1734622"/>
            <a:ext cx="197046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SMARTPHONE</a:t>
            </a:r>
          </a:p>
        </p:txBody>
      </p:sp>
    </p:spTree>
    <p:extLst>
      <p:ext uri="{BB962C8B-B14F-4D97-AF65-F5344CB8AC3E}">
        <p14:creationId xmlns:p14="http://schemas.microsoft.com/office/powerpoint/2010/main" val="2232275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60DEE-F308-4C43-A5C0-699FD707E37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module is an Android App, with Google API. It converts a Speech into text and displays on Mobile Screen. This modules functionality is limited to English language. It also works in offline mode</a:t>
            </a:r>
          </a:p>
        </p:txBody>
      </p:sp>
      <p:sp>
        <p:nvSpPr>
          <p:cNvPr id="4" name="Date Placeholder 3">
            <a:extLst>
              <a:ext uri="{FF2B5EF4-FFF2-40B4-BE49-F238E27FC236}">
                <a16:creationId xmlns:a16="http://schemas.microsoft.com/office/drawing/2014/main" id="{063004B4-122C-4413-888A-DCEC0F2F59E6}"/>
              </a:ext>
            </a:extLst>
          </p:cNvPr>
          <p:cNvSpPr>
            <a:spLocks noGrp="1"/>
          </p:cNvSpPr>
          <p:nvPr>
            <p:ph type="dt" sz="half" idx="10"/>
          </p:nvPr>
        </p:nvSpPr>
        <p:spPr/>
        <p:txBody>
          <a:bodyPr/>
          <a:lstStyle/>
          <a:p>
            <a:fld id="{7F77353D-CB07-41FC-B1DE-33052834FD18}" type="datetime1">
              <a:rPr lang="en-US" smtClean="0"/>
              <a:t>1/28/2020</a:t>
            </a:fld>
            <a:endParaRPr lang="en-US"/>
          </a:p>
        </p:txBody>
      </p:sp>
      <p:sp>
        <p:nvSpPr>
          <p:cNvPr id="5" name="Slide Number Placeholder 4">
            <a:extLst>
              <a:ext uri="{FF2B5EF4-FFF2-40B4-BE49-F238E27FC236}">
                <a16:creationId xmlns:a16="http://schemas.microsoft.com/office/drawing/2014/main" id="{A1B9283D-13C6-4684-933F-7B756E68AA22}"/>
              </a:ext>
            </a:extLst>
          </p:cNvPr>
          <p:cNvSpPr>
            <a:spLocks noGrp="1"/>
          </p:cNvSpPr>
          <p:nvPr>
            <p:ph type="sldNum" sz="quarter" idx="12"/>
          </p:nvPr>
        </p:nvSpPr>
        <p:spPr/>
        <p:txBody>
          <a:bodyPr/>
          <a:lstStyle/>
          <a:p>
            <a:fld id="{4C2149BF-39CE-462A-9605-9F369A03F90D}" type="slidenum">
              <a:rPr lang="en-US" smtClean="0"/>
              <a:t>14</a:t>
            </a:fld>
            <a:endParaRPr lang="en-US"/>
          </a:p>
        </p:txBody>
      </p:sp>
    </p:spTree>
    <p:extLst>
      <p:ext uri="{BB962C8B-B14F-4D97-AF65-F5344CB8AC3E}">
        <p14:creationId xmlns:p14="http://schemas.microsoft.com/office/powerpoint/2010/main" val="3589344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F17C-7145-4397-A0F9-A09C37B5A933}"/>
              </a:ext>
            </a:extLst>
          </p:cNvPr>
          <p:cNvSpPr>
            <a:spLocks noGrp="1"/>
          </p:cNvSpPr>
          <p:nvPr>
            <p:ph type="title"/>
          </p:nvPr>
        </p:nvSpPr>
        <p:spPr/>
        <p:txBody>
          <a:bodyPr/>
          <a:lstStyle/>
          <a:p>
            <a:pPr algn="ctr"/>
            <a:r>
              <a:rPr lang="en-IN" b="1" dirty="0"/>
              <a:t>LITERATURE SURVEY</a:t>
            </a:r>
          </a:p>
        </p:txBody>
      </p:sp>
      <p:sp>
        <p:nvSpPr>
          <p:cNvPr id="3" name="Content Placeholder 2">
            <a:extLst>
              <a:ext uri="{FF2B5EF4-FFF2-40B4-BE49-F238E27FC236}">
                <a16:creationId xmlns:a16="http://schemas.microsoft.com/office/drawing/2014/main" id="{3AC9B1FD-B17C-4D10-89EB-72F67686D49F}"/>
              </a:ext>
            </a:extLst>
          </p:cNvPr>
          <p:cNvSpPr>
            <a:spLocks noGrp="1"/>
          </p:cNvSpPr>
          <p:nvPr>
            <p:ph idx="1"/>
          </p:nvPr>
        </p:nvSpPr>
        <p:spPr/>
        <p:txBody>
          <a:bodyPr/>
          <a:lstStyle/>
          <a:p>
            <a:r>
              <a:rPr lang="en-IN" dirty="0"/>
              <a:t>There are many systems that helps the deaf and dumb people to communicate with </a:t>
            </a:r>
            <a:r>
              <a:rPr lang="en-IN" dirty="0" err="1"/>
              <a:t>with</a:t>
            </a:r>
            <a:r>
              <a:rPr lang="en-IN" dirty="0"/>
              <a:t> others.</a:t>
            </a:r>
          </a:p>
          <a:p>
            <a:r>
              <a:rPr lang="en-IN" dirty="0"/>
              <a:t>But currently there is no effective system that provides a two communication between them and normal people.</a:t>
            </a:r>
          </a:p>
          <a:p>
            <a:r>
              <a:rPr lang="en-IN" dirty="0"/>
              <a:t>In this project the sign language of deaf and dumb people is converted to an audio and text output and can be displayed through a smart phone.</a:t>
            </a:r>
          </a:p>
          <a:p>
            <a:r>
              <a:rPr lang="en-IN" dirty="0"/>
              <a:t>At the same way communication between normal people to deaf people can be enabled by converting speech to audio and text . </a:t>
            </a:r>
          </a:p>
        </p:txBody>
      </p:sp>
      <p:sp>
        <p:nvSpPr>
          <p:cNvPr id="4" name="Date Placeholder 3">
            <a:extLst>
              <a:ext uri="{FF2B5EF4-FFF2-40B4-BE49-F238E27FC236}">
                <a16:creationId xmlns:a16="http://schemas.microsoft.com/office/drawing/2014/main" id="{415899FB-1693-483D-B436-F2EA90B8FBDB}"/>
              </a:ext>
            </a:extLst>
          </p:cNvPr>
          <p:cNvSpPr>
            <a:spLocks noGrp="1"/>
          </p:cNvSpPr>
          <p:nvPr>
            <p:ph type="dt" sz="half" idx="10"/>
          </p:nvPr>
        </p:nvSpPr>
        <p:spPr/>
        <p:txBody>
          <a:bodyPr/>
          <a:lstStyle/>
          <a:p>
            <a:fld id="{7F77353D-CB07-41FC-B1DE-33052834FD18}" type="datetime1">
              <a:rPr lang="en-US" smtClean="0"/>
              <a:t>1/28/2020</a:t>
            </a:fld>
            <a:endParaRPr lang="en-US"/>
          </a:p>
        </p:txBody>
      </p:sp>
      <p:sp>
        <p:nvSpPr>
          <p:cNvPr id="5" name="Slide Number Placeholder 4">
            <a:extLst>
              <a:ext uri="{FF2B5EF4-FFF2-40B4-BE49-F238E27FC236}">
                <a16:creationId xmlns:a16="http://schemas.microsoft.com/office/drawing/2014/main" id="{D0834DBC-C738-4FDF-A34C-CC99270E587E}"/>
              </a:ext>
            </a:extLst>
          </p:cNvPr>
          <p:cNvSpPr>
            <a:spLocks noGrp="1"/>
          </p:cNvSpPr>
          <p:nvPr>
            <p:ph type="sldNum" sz="quarter" idx="12"/>
          </p:nvPr>
        </p:nvSpPr>
        <p:spPr/>
        <p:txBody>
          <a:bodyPr/>
          <a:lstStyle/>
          <a:p>
            <a:fld id="{4C2149BF-39CE-462A-9605-9F369A03F90D}" type="slidenum">
              <a:rPr lang="en-US" smtClean="0"/>
              <a:t>15</a:t>
            </a:fld>
            <a:endParaRPr lang="en-US"/>
          </a:p>
        </p:txBody>
      </p:sp>
    </p:spTree>
    <p:extLst>
      <p:ext uri="{BB962C8B-B14F-4D97-AF65-F5344CB8AC3E}">
        <p14:creationId xmlns:p14="http://schemas.microsoft.com/office/powerpoint/2010/main" val="118258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FA750-88A3-4199-AD78-FD7E52338696}"/>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DETAILS OF WORK DONE IN PRELIMINARY PHASE</a:t>
            </a:r>
            <a:endParaRPr lang="en-IN" sz="3200" dirty="0"/>
          </a:p>
        </p:txBody>
      </p:sp>
      <p:sp>
        <p:nvSpPr>
          <p:cNvPr id="3" name="Content Placeholder 2">
            <a:extLst>
              <a:ext uri="{FF2B5EF4-FFF2-40B4-BE49-F238E27FC236}">
                <a16:creationId xmlns:a16="http://schemas.microsoft.com/office/drawing/2014/main" id="{E217C016-22B9-4A28-9A19-E3BF79E6CA5A}"/>
              </a:ext>
            </a:extLst>
          </p:cNvPr>
          <p:cNvSpPr>
            <a:spLocks noGrp="1"/>
          </p:cNvSpPr>
          <p:nvPr>
            <p:ph idx="1"/>
          </p:nvPr>
        </p:nvSpPr>
        <p:spPr/>
        <p:txBody>
          <a:bodyPr>
            <a:normAutofit fontScale="77500" lnSpcReduction="20000"/>
          </a:bodyPr>
          <a:lstStyle/>
          <a:p>
            <a:pPr>
              <a:buFont typeface="Wingdings" panose="05000000000000000000" pitchFamily="2" charset="2"/>
              <a:buChar char="v"/>
            </a:pPr>
            <a:r>
              <a:rPr lang="en-US" b="1" u="sng" dirty="0">
                <a:latin typeface="Times New Roman" panose="02020603050405020304" pitchFamily="18" charset="0"/>
                <a:cs typeface="Times New Roman" panose="02020603050405020304" pitchFamily="18" charset="0"/>
              </a:rPr>
              <a:t> PHASE 1</a:t>
            </a:r>
          </a:p>
          <a:p>
            <a:r>
              <a:rPr lang="en-US" dirty="0">
                <a:latin typeface="Times New Roman" panose="02020603050405020304" pitchFamily="18" charset="0"/>
                <a:cs typeface="Times New Roman" panose="02020603050405020304" pitchFamily="18" charset="0"/>
              </a:rPr>
              <a:t>August 2019</a:t>
            </a:r>
          </a:p>
          <a:p>
            <a:r>
              <a:rPr lang="en-US" dirty="0">
                <a:latin typeface="Times New Roman" panose="02020603050405020304" pitchFamily="18" charset="0"/>
                <a:cs typeface="Times New Roman" panose="02020603050405020304" pitchFamily="18" charset="0"/>
              </a:rPr>
              <a:t>Formation of group</a:t>
            </a:r>
          </a:p>
          <a:p>
            <a:pPr>
              <a:buFont typeface="Wingdings" panose="05000000000000000000" pitchFamily="2" charset="2"/>
              <a:buChar char="v"/>
            </a:pPr>
            <a:r>
              <a:rPr lang="en-US" b="1" u="sng" dirty="0">
                <a:latin typeface="Times New Roman" panose="02020603050405020304" pitchFamily="18" charset="0"/>
                <a:cs typeface="Times New Roman" panose="02020603050405020304" pitchFamily="18" charset="0"/>
              </a:rPr>
              <a:t>PHASE 2</a:t>
            </a:r>
          </a:p>
          <a:p>
            <a:r>
              <a:rPr lang="en-US" dirty="0">
                <a:latin typeface="Times New Roman" panose="02020603050405020304" pitchFamily="18" charset="0"/>
                <a:cs typeface="Times New Roman" panose="02020603050405020304" pitchFamily="18" charset="0"/>
              </a:rPr>
              <a:t>Formulation of idea</a:t>
            </a:r>
          </a:p>
          <a:p>
            <a:r>
              <a:rPr lang="en-US" dirty="0">
                <a:latin typeface="Times New Roman" panose="02020603050405020304" pitchFamily="18" charset="0"/>
                <a:cs typeface="Times New Roman" panose="02020603050405020304" pitchFamily="18" charset="0"/>
              </a:rPr>
              <a:t>Presented on the zeroth review (2-September- 2019)</a:t>
            </a:r>
          </a:p>
          <a:p>
            <a:r>
              <a:rPr lang="en-US" dirty="0">
                <a:latin typeface="Times New Roman" panose="02020603050405020304" pitchFamily="18" charset="0"/>
                <a:cs typeface="Times New Roman" panose="02020603050405020304" pitchFamily="18" charset="0"/>
              </a:rPr>
              <a:t>Identification suitable design to be implemented.</a:t>
            </a:r>
          </a:p>
          <a:p>
            <a:pPr>
              <a:buFont typeface="Wingdings" panose="05000000000000000000" pitchFamily="2" charset="2"/>
              <a:buChar char="v"/>
            </a:pPr>
            <a:r>
              <a:rPr lang="en-US" b="1" u="sng" dirty="0">
                <a:latin typeface="Times New Roman" panose="02020603050405020304" pitchFamily="18" charset="0"/>
                <a:cs typeface="Times New Roman" panose="02020603050405020304" pitchFamily="18" charset="0"/>
              </a:rPr>
              <a:t>PHASE 3  </a:t>
            </a:r>
          </a:p>
          <a:p>
            <a:r>
              <a:rPr lang="en-US" dirty="0">
                <a:latin typeface="Times New Roman" panose="02020603050405020304" pitchFamily="18" charset="0"/>
                <a:cs typeface="Times New Roman" panose="02020603050405020304" pitchFamily="18" charset="0"/>
              </a:rPr>
              <a:t>Rough sketching of the model</a:t>
            </a:r>
          </a:p>
          <a:p>
            <a:r>
              <a:rPr lang="en-US" dirty="0">
                <a:latin typeface="Times New Roman" panose="02020603050405020304" pitchFamily="18" charset="0"/>
                <a:cs typeface="Times New Roman" panose="02020603050405020304" pitchFamily="18" charset="0"/>
              </a:rPr>
              <a:t>Presented on the first review ( 2-November-2020)</a:t>
            </a:r>
          </a:p>
          <a:p>
            <a:pPr>
              <a:buFont typeface="Wingdings" panose="05000000000000000000" pitchFamily="2" charset="2"/>
              <a:buChar char="v"/>
            </a:pPr>
            <a:r>
              <a:rPr lang="en-US" b="1" u="sng" dirty="0">
                <a:latin typeface="Times New Roman" panose="02020603050405020304" pitchFamily="18" charset="0"/>
                <a:cs typeface="Times New Roman" panose="02020603050405020304" pitchFamily="18" charset="0"/>
              </a:rPr>
              <a:t>PHASE 4</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Rough sketching of the design.</a:t>
            </a:r>
          </a:p>
          <a:p>
            <a:pPr marL="0" indent="0">
              <a:buNone/>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107D9442-A3CE-47B9-85DE-C8FB9A1C218E}"/>
              </a:ext>
            </a:extLst>
          </p:cNvPr>
          <p:cNvSpPr>
            <a:spLocks noGrp="1"/>
          </p:cNvSpPr>
          <p:nvPr>
            <p:ph type="dt" sz="half" idx="10"/>
          </p:nvPr>
        </p:nvSpPr>
        <p:spPr/>
        <p:txBody>
          <a:bodyPr/>
          <a:lstStyle/>
          <a:p>
            <a:fld id="{7F77353D-CB07-41FC-B1DE-33052834FD18}" type="datetime1">
              <a:rPr lang="en-US" smtClean="0"/>
              <a:t>1/28/2020</a:t>
            </a:fld>
            <a:endParaRPr lang="en-US"/>
          </a:p>
        </p:txBody>
      </p:sp>
      <p:sp>
        <p:nvSpPr>
          <p:cNvPr id="5" name="Slide Number Placeholder 4">
            <a:extLst>
              <a:ext uri="{FF2B5EF4-FFF2-40B4-BE49-F238E27FC236}">
                <a16:creationId xmlns:a16="http://schemas.microsoft.com/office/drawing/2014/main" id="{F8D14A8B-C1C5-4B5B-857E-02F19084F888}"/>
              </a:ext>
            </a:extLst>
          </p:cNvPr>
          <p:cNvSpPr>
            <a:spLocks noGrp="1"/>
          </p:cNvSpPr>
          <p:nvPr>
            <p:ph type="sldNum" sz="quarter" idx="12"/>
          </p:nvPr>
        </p:nvSpPr>
        <p:spPr/>
        <p:txBody>
          <a:bodyPr/>
          <a:lstStyle/>
          <a:p>
            <a:fld id="{4C2149BF-39CE-462A-9605-9F369A03F90D}" type="slidenum">
              <a:rPr lang="en-US" smtClean="0"/>
              <a:t>16</a:t>
            </a:fld>
            <a:endParaRPr lang="en-US"/>
          </a:p>
        </p:txBody>
      </p:sp>
    </p:spTree>
    <p:extLst>
      <p:ext uri="{BB962C8B-B14F-4D97-AF65-F5344CB8AC3E}">
        <p14:creationId xmlns:p14="http://schemas.microsoft.com/office/powerpoint/2010/main" val="3891601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7DF2D-A008-439C-A38E-DB0BA71BA24B}"/>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DETAILS OF WORK PROGRESS IN THE CURRENT SEMESTER</a:t>
            </a:r>
            <a:endParaRPr lang="en-IN" sz="3200" b="1" dirty="0"/>
          </a:p>
        </p:txBody>
      </p:sp>
      <p:sp>
        <p:nvSpPr>
          <p:cNvPr id="3" name="Content Placeholder 2">
            <a:extLst>
              <a:ext uri="{FF2B5EF4-FFF2-40B4-BE49-F238E27FC236}">
                <a16:creationId xmlns:a16="http://schemas.microsoft.com/office/drawing/2014/main" id="{CAFE1EE9-AA80-41F6-9FA5-0CA228AD51F0}"/>
              </a:ext>
            </a:extLst>
          </p:cNvPr>
          <p:cNvSpPr>
            <a:spLocks noGrp="1"/>
          </p:cNvSpPr>
          <p:nvPr>
            <p:ph idx="1"/>
          </p:nvPr>
        </p:nvSpPr>
        <p:spPr/>
        <p:txBody>
          <a:bodyPr/>
          <a:lstStyle/>
          <a:p>
            <a:r>
              <a:rPr lang="en-IN" dirty="0"/>
              <a:t>Started to purchase components.</a:t>
            </a:r>
          </a:p>
          <a:p>
            <a:r>
              <a:rPr lang="en-IN" dirty="0"/>
              <a:t>App development</a:t>
            </a:r>
          </a:p>
          <a:p>
            <a:r>
              <a:rPr lang="en-IN" dirty="0"/>
              <a:t>Detailed study on sign languages.</a:t>
            </a:r>
          </a:p>
        </p:txBody>
      </p:sp>
      <p:sp>
        <p:nvSpPr>
          <p:cNvPr id="4" name="Date Placeholder 3">
            <a:extLst>
              <a:ext uri="{FF2B5EF4-FFF2-40B4-BE49-F238E27FC236}">
                <a16:creationId xmlns:a16="http://schemas.microsoft.com/office/drawing/2014/main" id="{9B3EF742-39F7-4135-825E-687F485DE43C}"/>
              </a:ext>
            </a:extLst>
          </p:cNvPr>
          <p:cNvSpPr>
            <a:spLocks noGrp="1"/>
          </p:cNvSpPr>
          <p:nvPr>
            <p:ph type="dt" sz="half" idx="10"/>
          </p:nvPr>
        </p:nvSpPr>
        <p:spPr/>
        <p:txBody>
          <a:bodyPr/>
          <a:lstStyle/>
          <a:p>
            <a:fld id="{7F77353D-CB07-41FC-B1DE-33052834FD18}" type="datetime1">
              <a:rPr lang="en-US" smtClean="0"/>
              <a:t>1/28/2020</a:t>
            </a:fld>
            <a:endParaRPr lang="en-US"/>
          </a:p>
        </p:txBody>
      </p:sp>
      <p:sp>
        <p:nvSpPr>
          <p:cNvPr id="5" name="Slide Number Placeholder 4">
            <a:extLst>
              <a:ext uri="{FF2B5EF4-FFF2-40B4-BE49-F238E27FC236}">
                <a16:creationId xmlns:a16="http://schemas.microsoft.com/office/drawing/2014/main" id="{1A9AB3FC-CEB4-49A7-898A-B62E8ECDC2DE}"/>
              </a:ext>
            </a:extLst>
          </p:cNvPr>
          <p:cNvSpPr>
            <a:spLocks noGrp="1"/>
          </p:cNvSpPr>
          <p:nvPr>
            <p:ph type="sldNum" sz="quarter" idx="12"/>
          </p:nvPr>
        </p:nvSpPr>
        <p:spPr/>
        <p:txBody>
          <a:bodyPr/>
          <a:lstStyle/>
          <a:p>
            <a:fld id="{4C2149BF-39CE-462A-9605-9F369A03F90D}" type="slidenum">
              <a:rPr lang="en-US" smtClean="0"/>
              <a:t>17</a:t>
            </a:fld>
            <a:endParaRPr lang="en-US"/>
          </a:p>
        </p:txBody>
      </p:sp>
    </p:spTree>
    <p:extLst>
      <p:ext uri="{BB962C8B-B14F-4D97-AF65-F5344CB8AC3E}">
        <p14:creationId xmlns:p14="http://schemas.microsoft.com/office/powerpoint/2010/main" val="510731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C59-5955-4A01-9D64-87F4B09EAF0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Time and cost</a:t>
            </a:r>
          </a:p>
        </p:txBody>
      </p:sp>
      <p:sp>
        <p:nvSpPr>
          <p:cNvPr id="4" name="Date Placeholder 3">
            <a:extLst>
              <a:ext uri="{FF2B5EF4-FFF2-40B4-BE49-F238E27FC236}">
                <a16:creationId xmlns:a16="http://schemas.microsoft.com/office/drawing/2014/main" id="{CC79E8D4-475A-4739-A2CE-5F74FADBDB43}"/>
              </a:ext>
            </a:extLst>
          </p:cNvPr>
          <p:cNvSpPr>
            <a:spLocks noGrp="1"/>
          </p:cNvSpPr>
          <p:nvPr>
            <p:ph type="dt" sz="half" idx="10"/>
          </p:nvPr>
        </p:nvSpPr>
        <p:spPr/>
        <p:txBody>
          <a:bodyPr/>
          <a:lstStyle/>
          <a:p>
            <a:fld id="{7F77353D-CB07-41FC-B1DE-33052834FD18}" type="datetime1">
              <a:rPr lang="en-US" b="1" smtClean="0">
                <a:latin typeface="Times New Roman" panose="02020603050405020304" pitchFamily="18" charset="0"/>
                <a:cs typeface="Times New Roman" panose="02020603050405020304" pitchFamily="18" charset="0"/>
              </a:rPr>
              <a:t>1/28/2020</a:t>
            </a:fld>
            <a:endParaRPr lang="en-US" b="1">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3CA0A2D-B76F-46CB-A494-B37F29020DCA}"/>
              </a:ext>
            </a:extLst>
          </p:cNvPr>
          <p:cNvSpPr>
            <a:spLocks noGrp="1"/>
          </p:cNvSpPr>
          <p:nvPr>
            <p:ph type="sldNum" sz="quarter" idx="12"/>
          </p:nvPr>
        </p:nvSpPr>
        <p:spPr/>
        <p:txBody>
          <a:bodyPr/>
          <a:lstStyle/>
          <a:p>
            <a:fld id="{4C2149BF-39CE-462A-9605-9F369A03F90D}" type="slidenum">
              <a:rPr lang="en-US" b="1" smtClean="0">
                <a:latin typeface="Times New Roman" panose="02020603050405020304" pitchFamily="18" charset="0"/>
                <a:cs typeface="Times New Roman" panose="02020603050405020304" pitchFamily="18" charset="0"/>
              </a:rPr>
              <a:t>18</a:t>
            </a:fld>
            <a:endParaRPr lang="en-US" b="1">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E89A91EF-0755-4527-B28A-D73EE4F75D99}"/>
              </a:ext>
            </a:extLst>
          </p:cNvPr>
          <p:cNvGraphicFramePr>
            <a:graphicFrameLocks noGrp="1"/>
          </p:cNvGraphicFramePr>
          <p:nvPr>
            <p:extLst>
              <p:ext uri="{D42A27DB-BD31-4B8C-83A1-F6EECF244321}">
                <p14:modId xmlns:p14="http://schemas.microsoft.com/office/powerpoint/2010/main" val="1922162405"/>
              </p:ext>
            </p:extLst>
          </p:nvPr>
        </p:nvGraphicFramePr>
        <p:xfrm>
          <a:off x="1104900" y="1584848"/>
          <a:ext cx="8127999" cy="5181166"/>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16551473"/>
                    </a:ext>
                  </a:extLst>
                </a:gridCol>
                <a:gridCol w="2709333">
                  <a:extLst>
                    <a:ext uri="{9D8B030D-6E8A-4147-A177-3AD203B41FA5}">
                      <a16:colId xmlns:a16="http://schemas.microsoft.com/office/drawing/2014/main" val="1918074986"/>
                    </a:ext>
                  </a:extLst>
                </a:gridCol>
                <a:gridCol w="2709333">
                  <a:extLst>
                    <a:ext uri="{9D8B030D-6E8A-4147-A177-3AD203B41FA5}">
                      <a16:colId xmlns:a16="http://schemas.microsoft.com/office/drawing/2014/main" val="3412961523"/>
                    </a:ext>
                  </a:extLst>
                </a:gridCol>
              </a:tblGrid>
              <a:tr h="919821">
                <a:tc>
                  <a:txBody>
                    <a:bodyPr/>
                    <a:lstStyle/>
                    <a:p>
                      <a:r>
                        <a:rPr lang="en-US" dirty="0">
                          <a:latin typeface="Times New Roman" panose="02020603050405020304" pitchFamily="18" charset="0"/>
                          <a:cs typeface="Times New Roman" panose="02020603050405020304" pitchFamily="18" charset="0"/>
                        </a:rPr>
                        <a:t>Equipment</a:t>
                      </a:r>
                    </a:p>
                  </a:txBody>
                  <a:tcPr/>
                </a:tc>
                <a:tc>
                  <a:txBody>
                    <a:bodyPr/>
                    <a:lstStyle/>
                    <a:p>
                      <a:r>
                        <a:rPr lang="en-US" dirty="0">
                          <a:latin typeface="Times New Roman" panose="02020603050405020304" pitchFamily="18" charset="0"/>
                          <a:cs typeface="Times New Roman" panose="02020603050405020304" pitchFamily="18" charset="0"/>
                        </a:rPr>
                        <a:t>No of set </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Price</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73572384"/>
                  </a:ext>
                </a:extLst>
              </a:tr>
              <a:tr h="530961">
                <a:tc>
                  <a:txBody>
                    <a:bodyPr/>
                    <a:lstStyle/>
                    <a:p>
                      <a:r>
                        <a:rPr lang="en-US" dirty="0">
                          <a:latin typeface="Times New Roman" panose="02020603050405020304" pitchFamily="18" charset="0"/>
                          <a:cs typeface="Times New Roman" panose="02020603050405020304" pitchFamily="18" charset="0"/>
                        </a:rPr>
                        <a:t>Gloves</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500/-</a:t>
                      </a:r>
                    </a:p>
                  </a:txBody>
                  <a:tcPr/>
                </a:tc>
                <a:extLst>
                  <a:ext uri="{0D108BD9-81ED-4DB2-BD59-A6C34878D82A}">
                    <a16:rowId xmlns:a16="http://schemas.microsoft.com/office/drawing/2014/main" val="2348489223"/>
                  </a:ext>
                </a:extLst>
              </a:tr>
              <a:tr h="532912">
                <a:tc>
                  <a:txBody>
                    <a:bodyPr/>
                    <a:lstStyle/>
                    <a:p>
                      <a:r>
                        <a:rPr lang="en-US" dirty="0">
                          <a:latin typeface="Times New Roman" panose="02020603050405020304" pitchFamily="18" charset="0"/>
                          <a:cs typeface="Times New Roman" panose="02020603050405020304" pitchFamily="18" charset="0"/>
                        </a:rPr>
                        <a:t>Flux sensor</a:t>
                      </a:r>
                    </a:p>
                  </a:txBody>
                  <a:tcPr/>
                </a:tc>
                <a:tc>
                  <a:txBody>
                    <a:bodyPr/>
                    <a:lstStyle/>
                    <a:p>
                      <a:r>
                        <a:rPr lang="en-US" dirty="0">
                          <a:latin typeface="Times New Roman" panose="02020603050405020304" pitchFamily="18" charset="0"/>
                          <a:cs typeface="Times New Roman" panose="02020603050405020304" pitchFamily="18" charset="0"/>
                        </a:rPr>
                        <a:t>10</a:t>
                      </a:r>
                    </a:p>
                  </a:txBody>
                  <a:tcPr/>
                </a:tc>
                <a:tc>
                  <a:txBody>
                    <a:bodyPr/>
                    <a:lstStyle/>
                    <a:p>
                      <a:r>
                        <a:rPr lang="en-US" dirty="0">
                          <a:latin typeface="Times New Roman" panose="02020603050405020304" pitchFamily="18" charset="0"/>
                          <a:cs typeface="Times New Roman" panose="02020603050405020304" pitchFamily="18" charset="0"/>
                        </a:rPr>
                        <a:t>2500/-</a:t>
                      </a:r>
                    </a:p>
                  </a:txBody>
                  <a:tcPr/>
                </a:tc>
                <a:extLst>
                  <a:ext uri="{0D108BD9-81ED-4DB2-BD59-A6C34878D82A}">
                    <a16:rowId xmlns:a16="http://schemas.microsoft.com/office/drawing/2014/main" val="3970176762"/>
                  </a:ext>
                </a:extLst>
              </a:tr>
              <a:tr h="532912">
                <a:tc>
                  <a:txBody>
                    <a:bodyPr/>
                    <a:lstStyle/>
                    <a:p>
                      <a:r>
                        <a:rPr lang="en-US" dirty="0">
                          <a:latin typeface="Times New Roman" panose="02020603050405020304" pitchFamily="18" charset="0"/>
                          <a:cs typeface="Times New Roman" panose="02020603050405020304" pitchFamily="18" charset="0"/>
                        </a:rPr>
                        <a:t>Bluetooth sensor</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400/</a:t>
                      </a:r>
                    </a:p>
                  </a:txBody>
                  <a:tcPr/>
                </a:tc>
                <a:extLst>
                  <a:ext uri="{0D108BD9-81ED-4DB2-BD59-A6C34878D82A}">
                    <a16:rowId xmlns:a16="http://schemas.microsoft.com/office/drawing/2014/main" val="3508361416"/>
                  </a:ext>
                </a:extLst>
              </a:tr>
              <a:tr h="532912">
                <a:tc>
                  <a:txBody>
                    <a:bodyPr/>
                    <a:lstStyle/>
                    <a:p>
                      <a:r>
                        <a:rPr lang="en-US" dirty="0">
                          <a:latin typeface="Times New Roman" panose="02020603050405020304" pitchFamily="18" charset="0"/>
                          <a:cs typeface="Times New Roman" panose="02020603050405020304" pitchFamily="18" charset="0"/>
                        </a:rPr>
                        <a:t>Battery</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3474698214"/>
                  </a:ext>
                </a:extLst>
              </a:tr>
              <a:tr h="532912">
                <a:tc>
                  <a:txBody>
                    <a:bodyPr/>
                    <a:lstStyle/>
                    <a:p>
                      <a:r>
                        <a:rPr lang="en-US" dirty="0">
                          <a:latin typeface="Times New Roman" panose="02020603050405020304" pitchFamily="18" charset="0"/>
                          <a:cs typeface="Times New Roman" panose="02020603050405020304" pitchFamily="18" charset="0"/>
                        </a:rPr>
                        <a:t>Arduino </a:t>
                      </a:r>
                      <a:r>
                        <a:rPr lang="en-US" dirty="0" err="1">
                          <a:latin typeface="Times New Roman" panose="02020603050405020304" pitchFamily="18" charset="0"/>
                          <a:cs typeface="Times New Roman" panose="02020603050405020304" pitchFamily="18" charset="0"/>
                        </a:rPr>
                        <a:t>nano</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1000/-</a:t>
                      </a:r>
                    </a:p>
                  </a:txBody>
                  <a:tcPr/>
                </a:tc>
                <a:extLst>
                  <a:ext uri="{0D108BD9-81ED-4DB2-BD59-A6C34878D82A}">
                    <a16:rowId xmlns:a16="http://schemas.microsoft.com/office/drawing/2014/main" val="3219083436"/>
                  </a:ext>
                </a:extLst>
              </a:tr>
              <a:tr h="532912">
                <a:tc>
                  <a:txBody>
                    <a:bodyPr/>
                    <a:lstStyle/>
                    <a:p>
                      <a:r>
                        <a:rPr lang="en-US" dirty="0">
                          <a:latin typeface="Times New Roman" panose="02020603050405020304" pitchFamily="18" charset="0"/>
                          <a:cs typeface="Times New Roman" panose="02020603050405020304" pitchFamily="18" charset="0"/>
                        </a:rPr>
                        <a:t>Smartphone</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5000/-</a:t>
                      </a:r>
                    </a:p>
                  </a:txBody>
                  <a:tcPr/>
                </a:tc>
                <a:extLst>
                  <a:ext uri="{0D108BD9-81ED-4DB2-BD59-A6C34878D82A}">
                    <a16:rowId xmlns:a16="http://schemas.microsoft.com/office/drawing/2014/main" val="1176830847"/>
                  </a:ext>
                </a:extLst>
              </a:tr>
              <a:tr h="532912">
                <a:tc>
                  <a:txBody>
                    <a:bodyPr/>
                    <a:lstStyle/>
                    <a:p>
                      <a:r>
                        <a:rPr lang="en-US" dirty="0">
                          <a:latin typeface="Times New Roman" panose="02020603050405020304" pitchFamily="18" charset="0"/>
                          <a:cs typeface="Times New Roman" panose="02020603050405020304" pitchFamily="18" charset="0"/>
                        </a:rPr>
                        <a:t>App development</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5000</a:t>
                      </a:r>
                    </a:p>
                  </a:txBody>
                  <a:tcPr/>
                </a:tc>
                <a:extLst>
                  <a:ext uri="{0D108BD9-81ED-4DB2-BD59-A6C34878D82A}">
                    <a16:rowId xmlns:a16="http://schemas.microsoft.com/office/drawing/2014/main" val="3926473864"/>
                  </a:ext>
                </a:extLst>
              </a:tr>
              <a:tr h="532912">
                <a:tc>
                  <a:txBody>
                    <a:bodyPr/>
                    <a:lstStyle/>
                    <a:p>
                      <a:r>
                        <a:rPr lang="en-US" dirty="0">
                          <a:latin typeface="Times New Roman" panose="02020603050405020304" pitchFamily="18" charset="0"/>
                          <a:cs typeface="Times New Roman" panose="02020603050405020304" pitchFamily="18" charset="0"/>
                        </a:rPr>
                        <a:t>TOTAL</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14,500</a:t>
                      </a:r>
                    </a:p>
                  </a:txBody>
                  <a:tcPr/>
                </a:tc>
                <a:extLst>
                  <a:ext uri="{0D108BD9-81ED-4DB2-BD59-A6C34878D82A}">
                    <a16:rowId xmlns:a16="http://schemas.microsoft.com/office/drawing/2014/main" val="2117861043"/>
                  </a:ext>
                </a:extLst>
              </a:tr>
            </a:tbl>
          </a:graphicData>
        </a:graphic>
      </p:graphicFrame>
    </p:spTree>
    <p:extLst>
      <p:ext uri="{BB962C8B-B14F-4D97-AF65-F5344CB8AC3E}">
        <p14:creationId xmlns:p14="http://schemas.microsoft.com/office/powerpoint/2010/main" val="2573300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005" y="115410"/>
            <a:ext cx="9320814" cy="650860"/>
          </a:xfrm>
        </p:spPr>
        <p:txBody>
          <a:bodyPr>
            <a:normAutofit fontScale="90000"/>
          </a:bodyPr>
          <a:lstStyle/>
          <a:p>
            <a:pPr algn="ctr"/>
            <a:r>
              <a:rPr lang="en-US" b="1" dirty="0"/>
              <a:t>WORK PLAN</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8D1BB0D-7C43-4F72-A33A-B2D205FC289B}"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1/28/2020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02111984F56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10" name="Table 9"/>
          <p:cNvGraphicFramePr>
            <a:graphicFrameLocks noGrp="1"/>
          </p:cNvGraphicFramePr>
          <p:nvPr>
            <p:extLst>
              <p:ext uri="{D42A27DB-BD31-4B8C-83A1-F6EECF244321}">
                <p14:modId xmlns:p14="http://schemas.microsoft.com/office/powerpoint/2010/main" val="840729358"/>
              </p:ext>
            </p:extLst>
          </p:nvPr>
        </p:nvGraphicFramePr>
        <p:xfrm>
          <a:off x="2010052" y="942863"/>
          <a:ext cx="8643151" cy="5413487"/>
        </p:xfrm>
        <a:graphic>
          <a:graphicData uri="http://schemas.openxmlformats.org/drawingml/2006/table">
            <a:tbl>
              <a:tblPr firstRow="1" bandRow="1">
                <a:tableStyleId>{5C22544A-7EE6-4342-B048-85BDC9FD1C3A}</a:tableStyleId>
              </a:tblPr>
              <a:tblGrid>
                <a:gridCol w="1732440">
                  <a:extLst>
                    <a:ext uri="{9D8B030D-6E8A-4147-A177-3AD203B41FA5}">
                      <a16:colId xmlns:a16="http://schemas.microsoft.com/office/drawing/2014/main" val="20000"/>
                    </a:ext>
                  </a:extLst>
                </a:gridCol>
                <a:gridCol w="1732440">
                  <a:extLst>
                    <a:ext uri="{9D8B030D-6E8A-4147-A177-3AD203B41FA5}">
                      <a16:colId xmlns:a16="http://schemas.microsoft.com/office/drawing/2014/main" val="20001"/>
                    </a:ext>
                  </a:extLst>
                </a:gridCol>
                <a:gridCol w="1732440">
                  <a:extLst>
                    <a:ext uri="{9D8B030D-6E8A-4147-A177-3AD203B41FA5}">
                      <a16:colId xmlns:a16="http://schemas.microsoft.com/office/drawing/2014/main" val="20002"/>
                    </a:ext>
                  </a:extLst>
                </a:gridCol>
                <a:gridCol w="3445831">
                  <a:extLst>
                    <a:ext uri="{9D8B030D-6E8A-4147-A177-3AD203B41FA5}">
                      <a16:colId xmlns:a16="http://schemas.microsoft.com/office/drawing/2014/main" val="20003"/>
                    </a:ext>
                  </a:extLst>
                </a:gridCol>
              </a:tblGrid>
              <a:tr h="310511">
                <a:tc>
                  <a:txBody>
                    <a:bodyPr/>
                    <a:lstStyle/>
                    <a:p>
                      <a:r>
                        <a:rPr lang="en-US" dirty="0">
                          <a:solidFill>
                            <a:schemeClr val="bg1"/>
                          </a:solidFill>
                        </a:rPr>
                        <a:t>Key</a:t>
                      </a:r>
                      <a:r>
                        <a:rPr lang="en-US" baseline="0" dirty="0">
                          <a:solidFill>
                            <a:schemeClr val="bg1"/>
                          </a:solidFill>
                        </a:rPr>
                        <a:t> Action Step</a:t>
                      </a:r>
                      <a:endParaRPr lang="en-US" dirty="0">
                        <a:solidFill>
                          <a:schemeClr val="bg1"/>
                        </a:solidFill>
                      </a:endParaRPr>
                    </a:p>
                  </a:txBody>
                  <a:tcPr/>
                </a:tc>
                <a:tc>
                  <a:txBody>
                    <a:bodyPr/>
                    <a:lstStyle/>
                    <a:p>
                      <a:r>
                        <a:rPr lang="en-US" dirty="0"/>
                        <a:t>Timeline</a:t>
                      </a:r>
                    </a:p>
                  </a:txBody>
                  <a:tcPr/>
                </a:tc>
                <a:tc>
                  <a:txBody>
                    <a:bodyPr/>
                    <a:lstStyle/>
                    <a:p>
                      <a:r>
                        <a:rPr lang="en-US" dirty="0"/>
                        <a:t>Time</a:t>
                      </a:r>
                      <a:r>
                        <a:rPr lang="en-US" baseline="0" dirty="0"/>
                        <a:t> Duration</a:t>
                      </a:r>
                      <a:endParaRPr lang="en-US" dirty="0"/>
                    </a:p>
                  </a:txBody>
                  <a:tcPr/>
                </a:tc>
                <a:tc>
                  <a:txBody>
                    <a:bodyPr/>
                    <a:lstStyle/>
                    <a:p>
                      <a:r>
                        <a:rPr lang="en-US" dirty="0"/>
                        <a:t>Expected</a:t>
                      </a:r>
                      <a:r>
                        <a:rPr lang="en-US" baseline="0" dirty="0"/>
                        <a:t> Outcome</a:t>
                      </a:r>
                      <a:endParaRPr lang="en-US" dirty="0"/>
                    </a:p>
                  </a:txBody>
                  <a:tcPr/>
                </a:tc>
                <a:extLst>
                  <a:ext uri="{0D108BD9-81ED-4DB2-BD59-A6C34878D82A}">
                    <a16:rowId xmlns:a16="http://schemas.microsoft.com/office/drawing/2014/main" val="10000"/>
                  </a:ext>
                </a:extLst>
              </a:tr>
              <a:tr h="543394">
                <a:tc>
                  <a:txBody>
                    <a:bodyPr/>
                    <a:lstStyle/>
                    <a:p>
                      <a:r>
                        <a:rPr lang="en-US" dirty="0"/>
                        <a:t>Preliminary</a:t>
                      </a:r>
                      <a:r>
                        <a:rPr lang="en-US" baseline="0" dirty="0"/>
                        <a:t> work</a:t>
                      </a:r>
                      <a:endParaRPr lang="en-US" dirty="0"/>
                    </a:p>
                  </a:txBody>
                  <a:tcPr/>
                </a:tc>
                <a:tc>
                  <a:txBody>
                    <a:bodyPr/>
                    <a:lstStyle/>
                    <a:p>
                      <a:r>
                        <a:rPr lang="en-US" dirty="0"/>
                        <a:t>Jan</a:t>
                      </a:r>
                      <a:r>
                        <a:rPr lang="en-US" baseline="0" dirty="0"/>
                        <a:t> 13 – Jan 28</a:t>
                      </a:r>
                      <a:endParaRPr lang="en-US" dirty="0"/>
                    </a:p>
                  </a:txBody>
                  <a:tcPr/>
                </a:tc>
                <a:tc>
                  <a:txBody>
                    <a:bodyPr/>
                    <a:lstStyle/>
                    <a:p>
                      <a:r>
                        <a:rPr lang="en-US" dirty="0"/>
                        <a:t>1 week</a:t>
                      </a:r>
                    </a:p>
                  </a:txBody>
                  <a:tcPr/>
                </a:tc>
                <a:tc>
                  <a:txBody>
                    <a:bodyPr/>
                    <a:lstStyle/>
                    <a:p>
                      <a:r>
                        <a:rPr lang="en-US" dirty="0"/>
                        <a:t>Various</a:t>
                      </a:r>
                      <a:r>
                        <a:rPr lang="en-US" baseline="0" dirty="0"/>
                        <a:t> journals and  online sites</a:t>
                      </a:r>
                      <a:endParaRPr lang="en-US" dirty="0"/>
                    </a:p>
                  </a:txBody>
                  <a:tcPr/>
                </a:tc>
                <a:extLst>
                  <a:ext uri="{0D108BD9-81ED-4DB2-BD59-A6C34878D82A}">
                    <a16:rowId xmlns:a16="http://schemas.microsoft.com/office/drawing/2014/main" val="10001"/>
                  </a:ext>
                </a:extLst>
              </a:tr>
              <a:tr h="1474927">
                <a:tc>
                  <a:txBody>
                    <a:bodyPr/>
                    <a:lstStyle/>
                    <a:p>
                      <a:r>
                        <a:rPr lang="en-US" dirty="0"/>
                        <a:t>Design of prototypes</a:t>
                      </a:r>
                    </a:p>
                  </a:txBody>
                  <a:tcPr/>
                </a:tc>
                <a:tc>
                  <a:txBody>
                    <a:bodyPr/>
                    <a:lstStyle/>
                    <a:p>
                      <a:r>
                        <a:rPr lang="en-US" dirty="0"/>
                        <a:t>Jan 29 – Feb</a:t>
                      </a:r>
                      <a:r>
                        <a:rPr lang="en-US" baseline="0" dirty="0"/>
                        <a:t> 6 </a:t>
                      </a:r>
                      <a:endParaRPr lang="en-US" dirty="0"/>
                    </a:p>
                  </a:txBody>
                  <a:tcPr/>
                </a:tc>
                <a:tc>
                  <a:txBody>
                    <a:bodyPr/>
                    <a:lstStyle/>
                    <a:p>
                      <a:r>
                        <a:rPr lang="en-US" dirty="0"/>
                        <a:t>1week</a:t>
                      </a:r>
                    </a:p>
                  </a:txBody>
                  <a:tcPr/>
                </a:tc>
                <a:tc>
                  <a:txBody>
                    <a:bodyPr/>
                    <a:lstStyle/>
                    <a:p>
                      <a:r>
                        <a:rPr lang="en-US" dirty="0"/>
                        <a:t>Design of project including circuit diagram</a:t>
                      </a:r>
                      <a:r>
                        <a:rPr lang="en-US" baseline="0" dirty="0"/>
                        <a:t> , designing, component selection</a:t>
                      </a:r>
                      <a:endParaRPr lang="en-US" dirty="0"/>
                    </a:p>
                  </a:txBody>
                  <a:tcPr/>
                </a:tc>
                <a:extLst>
                  <a:ext uri="{0D108BD9-81ED-4DB2-BD59-A6C34878D82A}">
                    <a16:rowId xmlns:a16="http://schemas.microsoft.com/office/drawing/2014/main" val="10002"/>
                  </a:ext>
                </a:extLst>
              </a:tr>
              <a:tr h="1009160">
                <a:tc>
                  <a:txBody>
                    <a:bodyPr/>
                    <a:lstStyle/>
                    <a:p>
                      <a:r>
                        <a:rPr lang="en-US" dirty="0"/>
                        <a:t>Component purchase</a:t>
                      </a:r>
                    </a:p>
                  </a:txBody>
                  <a:tcPr/>
                </a:tc>
                <a:tc>
                  <a:txBody>
                    <a:bodyPr/>
                    <a:lstStyle/>
                    <a:p>
                      <a:r>
                        <a:rPr lang="en-US" dirty="0"/>
                        <a:t>Feb 24 – March 4</a:t>
                      </a:r>
                    </a:p>
                  </a:txBody>
                  <a:tcPr/>
                </a:tc>
                <a:tc>
                  <a:txBody>
                    <a:bodyPr/>
                    <a:lstStyle/>
                    <a:p>
                      <a:r>
                        <a:rPr lang="en-US" dirty="0"/>
                        <a:t>2 days </a:t>
                      </a:r>
                    </a:p>
                  </a:txBody>
                  <a:tcPr/>
                </a:tc>
                <a:tc>
                  <a:txBody>
                    <a:bodyPr/>
                    <a:lstStyle/>
                    <a:p>
                      <a:r>
                        <a:rPr lang="en-US" dirty="0"/>
                        <a:t>Purchasing</a:t>
                      </a:r>
                      <a:r>
                        <a:rPr lang="en-US" baseline="0" dirty="0"/>
                        <a:t> of various component including fingerprint sensor</a:t>
                      </a:r>
                      <a:endParaRPr lang="en-US" dirty="0"/>
                    </a:p>
                  </a:txBody>
                  <a:tcPr/>
                </a:tc>
                <a:extLst>
                  <a:ext uri="{0D108BD9-81ED-4DB2-BD59-A6C34878D82A}">
                    <a16:rowId xmlns:a16="http://schemas.microsoft.com/office/drawing/2014/main" val="10003"/>
                  </a:ext>
                </a:extLst>
              </a:tr>
              <a:tr h="776277">
                <a:tc>
                  <a:txBody>
                    <a:bodyPr/>
                    <a:lstStyle/>
                    <a:p>
                      <a:r>
                        <a:rPr lang="en-US" dirty="0" err="1"/>
                        <a:t>Aurdino</a:t>
                      </a:r>
                      <a:r>
                        <a:rPr lang="en-US" baseline="0" dirty="0"/>
                        <a:t> programming and Framework</a:t>
                      </a:r>
                      <a:endParaRPr lang="en-US" dirty="0"/>
                    </a:p>
                  </a:txBody>
                  <a:tcPr/>
                </a:tc>
                <a:tc>
                  <a:txBody>
                    <a:bodyPr/>
                    <a:lstStyle/>
                    <a:p>
                      <a:r>
                        <a:rPr lang="en-US" dirty="0"/>
                        <a:t>March 5 – March 8</a:t>
                      </a:r>
                    </a:p>
                  </a:txBody>
                  <a:tcPr/>
                </a:tc>
                <a:tc>
                  <a:txBody>
                    <a:bodyPr/>
                    <a:lstStyle/>
                    <a:p>
                      <a:r>
                        <a:rPr lang="en-US" dirty="0"/>
                        <a:t>3 days</a:t>
                      </a:r>
                    </a:p>
                  </a:txBody>
                  <a:tcPr/>
                </a:tc>
                <a:tc>
                  <a:txBody>
                    <a:bodyPr/>
                    <a:lstStyle/>
                    <a:p>
                      <a:r>
                        <a:rPr lang="en-US" dirty="0"/>
                        <a:t>Framework and </a:t>
                      </a:r>
                      <a:r>
                        <a:rPr lang="en-US" dirty="0" err="1"/>
                        <a:t>aurdino</a:t>
                      </a:r>
                      <a:r>
                        <a:rPr lang="en-US" dirty="0"/>
                        <a:t> programming</a:t>
                      </a:r>
                    </a:p>
                  </a:txBody>
                  <a:tcPr/>
                </a:tc>
                <a:extLst>
                  <a:ext uri="{0D108BD9-81ED-4DB2-BD59-A6C34878D82A}">
                    <a16:rowId xmlns:a16="http://schemas.microsoft.com/office/drawing/2014/main" val="10004"/>
                  </a:ext>
                </a:extLst>
              </a:tr>
              <a:tr h="1009160">
                <a:tc>
                  <a:txBody>
                    <a:bodyPr/>
                    <a:lstStyle/>
                    <a:p>
                      <a:r>
                        <a:rPr lang="en-US" dirty="0"/>
                        <a:t>Hardware developing  and verifying </a:t>
                      </a:r>
                    </a:p>
                  </a:txBody>
                  <a:tcPr/>
                </a:tc>
                <a:tc>
                  <a:txBody>
                    <a:bodyPr/>
                    <a:lstStyle/>
                    <a:p>
                      <a:r>
                        <a:rPr lang="en-US" dirty="0"/>
                        <a:t>March 3 - March 8</a:t>
                      </a:r>
                    </a:p>
                  </a:txBody>
                  <a:tcPr/>
                </a:tc>
                <a:tc>
                  <a:txBody>
                    <a:bodyPr/>
                    <a:lstStyle/>
                    <a:p>
                      <a:r>
                        <a:rPr lang="en-US" dirty="0"/>
                        <a:t>2 days </a:t>
                      </a:r>
                    </a:p>
                  </a:txBody>
                  <a:tcPr/>
                </a:tc>
                <a:tc>
                  <a:txBody>
                    <a:bodyPr/>
                    <a:lstStyle/>
                    <a:p>
                      <a:r>
                        <a:rPr lang="en-US" dirty="0"/>
                        <a:t>Hardware</a:t>
                      </a:r>
                      <a:r>
                        <a:rPr lang="en-US" baseline="0" dirty="0"/>
                        <a:t> developing  , verification and testing</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82241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6534-2203-4D0D-97B7-14523CF6A37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CONTENTS </a:t>
            </a:r>
          </a:p>
        </p:txBody>
      </p:sp>
      <p:sp>
        <p:nvSpPr>
          <p:cNvPr id="3" name="Content Placeholder 2">
            <a:extLst>
              <a:ext uri="{FF2B5EF4-FFF2-40B4-BE49-F238E27FC236}">
                <a16:creationId xmlns:a16="http://schemas.microsoft.com/office/drawing/2014/main" id="{A4BD9C97-2823-47CF-AB67-23A4A8DF5B4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Project objective</a:t>
            </a:r>
          </a:p>
          <a:p>
            <a:r>
              <a:rPr lang="en-US" dirty="0">
                <a:latin typeface="Times New Roman" panose="02020603050405020304" pitchFamily="18" charset="0"/>
                <a:cs typeface="Times New Roman" panose="02020603050405020304" pitchFamily="18" charset="0"/>
              </a:rPr>
              <a:t> Basic working</a:t>
            </a:r>
          </a:p>
          <a:p>
            <a:r>
              <a:rPr lang="en-US" dirty="0">
                <a:latin typeface="Times New Roman" panose="02020603050405020304" pitchFamily="18" charset="0"/>
                <a:cs typeface="Times New Roman" panose="02020603050405020304" pitchFamily="18" charset="0"/>
              </a:rPr>
              <a:t>Components used</a:t>
            </a:r>
          </a:p>
          <a:p>
            <a:r>
              <a:rPr lang="en-US" dirty="0">
                <a:latin typeface="Times New Roman" panose="02020603050405020304" pitchFamily="18" charset="0"/>
                <a:cs typeface="Times New Roman" panose="02020603050405020304" pitchFamily="18" charset="0"/>
              </a:rPr>
              <a:t>Methodology</a:t>
            </a:r>
          </a:p>
          <a:p>
            <a:r>
              <a:rPr lang="en-US" dirty="0">
                <a:latin typeface="Times New Roman" panose="02020603050405020304" pitchFamily="18" charset="0"/>
                <a:cs typeface="Times New Roman" panose="02020603050405020304" pitchFamily="18" charset="0"/>
              </a:rPr>
              <a:t>Block diagram</a:t>
            </a:r>
          </a:p>
          <a:p>
            <a:r>
              <a:rPr lang="en-US" dirty="0">
                <a:latin typeface="Times New Roman" panose="02020603050405020304" pitchFamily="18" charset="0"/>
                <a:cs typeface="Times New Roman" panose="02020603050405020304" pitchFamily="18" charset="0"/>
              </a:rPr>
              <a:t>Time and cost</a:t>
            </a:r>
          </a:p>
          <a:p>
            <a:r>
              <a:rPr lang="en-US" dirty="0">
                <a:latin typeface="Times New Roman" panose="02020603050405020304" pitchFamily="18" charset="0"/>
                <a:cs typeface="Times New Roman" panose="02020603050405020304" pitchFamily="18" charset="0"/>
              </a:rPr>
              <a:t>Conclusion </a:t>
            </a: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3891C56-0EA4-4CBA-8384-7F1A5DD2FD76}"/>
              </a:ext>
            </a:extLst>
          </p:cNvPr>
          <p:cNvSpPr>
            <a:spLocks noGrp="1"/>
          </p:cNvSpPr>
          <p:nvPr>
            <p:ph type="dt" sz="half" idx="10"/>
          </p:nvPr>
        </p:nvSpPr>
        <p:spPr/>
        <p:txBody>
          <a:bodyPr/>
          <a:lstStyle/>
          <a:p>
            <a:fld id="{7F77353D-CB07-41FC-B1DE-33052834FD18}" type="datetime1">
              <a:rPr lang="en-US" smtClean="0"/>
              <a:t>1/28/2020</a:t>
            </a:fld>
            <a:endParaRPr lang="en-US"/>
          </a:p>
        </p:txBody>
      </p:sp>
      <p:sp>
        <p:nvSpPr>
          <p:cNvPr id="5" name="Slide Number Placeholder 4">
            <a:extLst>
              <a:ext uri="{FF2B5EF4-FFF2-40B4-BE49-F238E27FC236}">
                <a16:creationId xmlns:a16="http://schemas.microsoft.com/office/drawing/2014/main" id="{5166B662-DFE1-464E-933B-4DE5B8D2F678}"/>
              </a:ext>
            </a:extLst>
          </p:cNvPr>
          <p:cNvSpPr>
            <a:spLocks noGrp="1"/>
          </p:cNvSpPr>
          <p:nvPr>
            <p:ph type="sldNum" sz="quarter" idx="12"/>
          </p:nvPr>
        </p:nvSpPr>
        <p:spPr/>
        <p:txBody>
          <a:bodyPr/>
          <a:lstStyle/>
          <a:p>
            <a:fld id="{4C2149BF-39CE-462A-9605-9F369A03F90D}" type="slidenum">
              <a:rPr lang="en-US" smtClean="0"/>
              <a:t>2</a:t>
            </a:fld>
            <a:endParaRPr lang="en-US"/>
          </a:p>
        </p:txBody>
      </p:sp>
    </p:spTree>
    <p:extLst>
      <p:ext uri="{BB962C8B-B14F-4D97-AF65-F5344CB8AC3E}">
        <p14:creationId xmlns:p14="http://schemas.microsoft.com/office/powerpoint/2010/main" val="253297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8ACF-9ABB-433B-A48F-16BAA95C69B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121F45A-1B47-485C-A4D7-E380DE08E83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project include the use of Arduino, Flex sensor to convert hand gesture into audible speech as well as an android application is used to convert speech to text which will be displayed on mobile screen. </a:t>
            </a:r>
          </a:p>
          <a:p>
            <a:r>
              <a:rPr lang="en-US" dirty="0">
                <a:latin typeface="Times New Roman" panose="02020603050405020304" pitchFamily="18" charset="0"/>
                <a:cs typeface="Times New Roman" panose="02020603050405020304" pitchFamily="18" charset="0"/>
              </a:rPr>
              <a:t>This project aims to lower the barrier of communication between mute and deaf community with the normal world. This project will be used by dump and deaf people as Assistant for themselves.</a:t>
            </a:r>
          </a:p>
        </p:txBody>
      </p:sp>
      <p:sp>
        <p:nvSpPr>
          <p:cNvPr id="6" name="Date Placeholder 5">
            <a:extLst>
              <a:ext uri="{FF2B5EF4-FFF2-40B4-BE49-F238E27FC236}">
                <a16:creationId xmlns:a16="http://schemas.microsoft.com/office/drawing/2014/main" id="{8DD6B927-68F1-452A-B1F9-98ACB6702398}"/>
              </a:ext>
            </a:extLst>
          </p:cNvPr>
          <p:cNvSpPr>
            <a:spLocks noGrp="1"/>
          </p:cNvSpPr>
          <p:nvPr>
            <p:ph type="dt" sz="half" idx="10"/>
          </p:nvPr>
        </p:nvSpPr>
        <p:spPr/>
        <p:txBody>
          <a:bodyPr/>
          <a:lstStyle/>
          <a:p>
            <a:fld id="{2F5700AE-79B7-4B38-AB83-0FBCF08FB3F5}" type="datetime1">
              <a:rPr lang="en-US" smtClean="0"/>
              <a:t>1/28/2020</a:t>
            </a:fld>
            <a:endParaRPr lang="en-US"/>
          </a:p>
        </p:txBody>
      </p:sp>
      <p:sp>
        <p:nvSpPr>
          <p:cNvPr id="7" name="Slide Number Placeholder 6">
            <a:extLst>
              <a:ext uri="{FF2B5EF4-FFF2-40B4-BE49-F238E27FC236}">
                <a16:creationId xmlns:a16="http://schemas.microsoft.com/office/drawing/2014/main" id="{E645FB03-8454-4080-920A-FB15344EECF4}"/>
              </a:ext>
            </a:extLst>
          </p:cNvPr>
          <p:cNvSpPr>
            <a:spLocks noGrp="1"/>
          </p:cNvSpPr>
          <p:nvPr>
            <p:ph type="sldNum" sz="quarter" idx="12"/>
          </p:nvPr>
        </p:nvSpPr>
        <p:spPr/>
        <p:txBody>
          <a:bodyPr/>
          <a:lstStyle/>
          <a:p>
            <a:fld id="{4C2149BF-39CE-462A-9605-9F369A03F90D}" type="slidenum">
              <a:rPr lang="en-US" smtClean="0"/>
              <a:t>20</a:t>
            </a:fld>
            <a:endParaRPr lang="en-US"/>
          </a:p>
        </p:txBody>
      </p:sp>
    </p:spTree>
    <p:extLst>
      <p:ext uri="{BB962C8B-B14F-4D97-AF65-F5344CB8AC3E}">
        <p14:creationId xmlns:p14="http://schemas.microsoft.com/office/powerpoint/2010/main" val="3181035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075F-FABE-4FE7-93DB-D34EB41C034F}"/>
              </a:ext>
            </a:extLst>
          </p:cNvPr>
          <p:cNvSpPr>
            <a:spLocks noGrp="1"/>
          </p:cNvSpPr>
          <p:nvPr>
            <p:ph type="title"/>
          </p:nvPr>
        </p:nvSpPr>
        <p:spPr/>
        <p:txBody>
          <a:bodyPr/>
          <a:lstStyle/>
          <a:p>
            <a:pPr algn="ctr"/>
            <a:r>
              <a:rPr lang="en-IN" b="1" dirty="0"/>
              <a:t>REFERANCES</a:t>
            </a:r>
          </a:p>
        </p:txBody>
      </p:sp>
      <p:sp>
        <p:nvSpPr>
          <p:cNvPr id="3" name="Content Placeholder 2">
            <a:extLst>
              <a:ext uri="{FF2B5EF4-FFF2-40B4-BE49-F238E27FC236}">
                <a16:creationId xmlns:a16="http://schemas.microsoft.com/office/drawing/2014/main" id="{F16F3C86-192C-4F54-8A51-7E352F5D84B2}"/>
              </a:ext>
            </a:extLst>
          </p:cNvPr>
          <p:cNvSpPr>
            <a:spLocks noGrp="1"/>
          </p:cNvSpPr>
          <p:nvPr>
            <p:ph idx="1"/>
          </p:nvPr>
        </p:nvSpPr>
        <p:spPr/>
        <p:txBody>
          <a:bodyPr>
            <a:normAutofit fontScale="77500" lnSpcReduction="20000"/>
          </a:bodyPr>
          <a:lstStyle/>
          <a:p>
            <a:r>
              <a:rPr lang="en-IN" dirty="0">
                <a:latin typeface="Times New Roman" panose="02020603050405020304" pitchFamily="18" charset="0"/>
                <a:cs typeface="Times New Roman" panose="02020603050405020304" pitchFamily="18" charset="0"/>
              </a:rPr>
              <a:t>[1] Embedded Based Hand Talk Assisting System for Deaf and Dumb International Journal of Engineering Research &amp; Technology (IJERT) IJERT ISSN: 2278-0181 Vol. 3 Issue 3, March – 2014</a:t>
            </a:r>
          </a:p>
          <a:p>
            <a:r>
              <a:rPr lang="en-IN" dirty="0">
                <a:latin typeface="Times New Roman" panose="02020603050405020304" pitchFamily="18" charset="0"/>
                <a:cs typeface="Times New Roman" panose="02020603050405020304" pitchFamily="18" charset="0"/>
              </a:rPr>
              <a:t>[2] Interactive Glove 1dipesh Patil, 2 </a:t>
            </a:r>
            <a:r>
              <a:rPr lang="en-IN" dirty="0" err="1">
                <a:latin typeface="Times New Roman" panose="02020603050405020304" pitchFamily="18" charset="0"/>
                <a:cs typeface="Times New Roman" panose="02020603050405020304" pitchFamily="18" charset="0"/>
              </a:rPr>
              <a:t>Siddhesh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Sahane</a:t>
            </a:r>
            <a:r>
              <a:rPr lang="en-IN" dirty="0">
                <a:latin typeface="Times New Roman" panose="02020603050405020304" pitchFamily="18" charset="0"/>
                <a:cs typeface="Times New Roman" panose="02020603050405020304" pitchFamily="18" charset="0"/>
              </a:rPr>
              <a:t>, 3vinayak Soma, 4ajish Francis Electronics and Telecommunication Engineering Department, International Journal of Scientific Engineering and Technology (ISSN : 2277-1581) Volume 2 Issue 5, pp: 336-341</a:t>
            </a:r>
          </a:p>
          <a:p>
            <a:r>
              <a:rPr lang="en-IN" dirty="0">
                <a:latin typeface="Times New Roman" panose="02020603050405020304" pitchFamily="18" charset="0"/>
                <a:cs typeface="Times New Roman" panose="02020603050405020304" pitchFamily="18" charset="0"/>
              </a:rPr>
              <a:t>[3] Talking Glove- A Boon for the Deaf, Dumb and Physically Challenged ISSN: 2278 – 909X International Journal of Advanced Research in Electronics and Communication Engineering (IJARECE) Volume 4, Issue 5, May 2015</a:t>
            </a:r>
          </a:p>
          <a:p>
            <a:r>
              <a:rPr lang="en-IN" dirty="0">
                <a:latin typeface="Times New Roman" panose="02020603050405020304" pitchFamily="18" charset="0"/>
                <a:cs typeface="Times New Roman" panose="02020603050405020304" pitchFamily="18" charset="0"/>
              </a:rPr>
              <a:t>[4] A Preview Paper on Hand Talk Glove International Journal for Research in Applied Science &amp; Engineering Technology (IJRASET) Volume 3 Issue IV, April 2015 IC Value: 13.98 ISSN: 2321-9653</a:t>
            </a:r>
          </a:p>
          <a:p>
            <a:pPr marL="0" indent="0">
              <a:buNone/>
            </a:pP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38DC852-4F3F-42DC-A54F-BDAF8B39FBD3}"/>
              </a:ext>
            </a:extLst>
          </p:cNvPr>
          <p:cNvSpPr>
            <a:spLocks noGrp="1"/>
          </p:cNvSpPr>
          <p:nvPr>
            <p:ph type="dt" sz="half" idx="10"/>
          </p:nvPr>
        </p:nvSpPr>
        <p:spPr/>
        <p:txBody>
          <a:bodyPr/>
          <a:lstStyle/>
          <a:p>
            <a:fld id="{7F77353D-CB07-41FC-B1DE-33052834FD18}" type="datetime1">
              <a:rPr lang="en-US" smtClean="0"/>
              <a:t>1/28/2020</a:t>
            </a:fld>
            <a:endParaRPr lang="en-US"/>
          </a:p>
        </p:txBody>
      </p:sp>
      <p:sp>
        <p:nvSpPr>
          <p:cNvPr id="5" name="Slide Number Placeholder 4">
            <a:extLst>
              <a:ext uri="{FF2B5EF4-FFF2-40B4-BE49-F238E27FC236}">
                <a16:creationId xmlns:a16="http://schemas.microsoft.com/office/drawing/2014/main" id="{C3EDE278-D3FC-4F6F-BF5D-760EFC326386}"/>
              </a:ext>
            </a:extLst>
          </p:cNvPr>
          <p:cNvSpPr>
            <a:spLocks noGrp="1"/>
          </p:cNvSpPr>
          <p:nvPr>
            <p:ph type="sldNum" sz="quarter" idx="12"/>
          </p:nvPr>
        </p:nvSpPr>
        <p:spPr/>
        <p:txBody>
          <a:bodyPr/>
          <a:lstStyle/>
          <a:p>
            <a:fld id="{4C2149BF-39CE-462A-9605-9F369A03F90D}" type="slidenum">
              <a:rPr lang="en-US" smtClean="0"/>
              <a:t>21</a:t>
            </a:fld>
            <a:endParaRPr lang="en-US"/>
          </a:p>
        </p:txBody>
      </p:sp>
    </p:spTree>
    <p:extLst>
      <p:ext uri="{BB962C8B-B14F-4D97-AF65-F5344CB8AC3E}">
        <p14:creationId xmlns:p14="http://schemas.microsoft.com/office/powerpoint/2010/main" val="1974388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5843E34-7324-4377-9F18-95F4AD2D3F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329" y="578224"/>
            <a:ext cx="10676965" cy="5551907"/>
          </a:xfrm>
        </p:spPr>
      </p:pic>
      <p:sp>
        <p:nvSpPr>
          <p:cNvPr id="6" name="Date Placeholder 5">
            <a:extLst>
              <a:ext uri="{FF2B5EF4-FFF2-40B4-BE49-F238E27FC236}">
                <a16:creationId xmlns:a16="http://schemas.microsoft.com/office/drawing/2014/main" id="{152D843E-1FC4-4E5C-944E-84D14186EB4B}"/>
              </a:ext>
            </a:extLst>
          </p:cNvPr>
          <p:cNvSpPr>
            <a:spLocks noGrp="1"/>
          </p:cNvSpPr>
          <p:nvPr>
            <p:ph type="dt" sz="half" idx="10"/>
          </p:nvPr>
        </p:nvSpPr>
        <p:spPr/>
        <p:txBody>
          <a:bodyPr/>
          <a:lstStyle/>
          <a:p>
            <a:fld id="{58F31D32-2034-42D4-A5DB-6B72285FA788}" type="datetime1">
              <a:rPr lang="en-US" smtClean="0"/>
              <a:t>1/28/2020</a:t>
            </a:fld>
            <a:endParaRPr lang="en-US"/>
          </a:p>
        </p:txBody>
      </p:sp>
      <p:sp>
        <p:nvSpPr>
          <p:cNvPr id="7" name="Slide Number Placeholder 6">
            <a:extLst>
              <a:ext uri="{FF2B5EF4-FFF2-40B4-BE49-F238E27FC236}">
                <a16:creationId xmlns:a16="http://schemas.microsoft.com/office/drawing/2014/main" id="{4718D15F-FB14-446C-8779-A37410BFAA8D}"/>
              </a:ext>
            </a:extLst>
          </p:cNvPr>
          <p:cNvSpPr>
            <a:spLocks noGrp="1"/>
          </p:cNvSpPr>
          <p:nvPr>
            <p:ph type="sldNum" sz="quarter" idx="12"/>
          </p:nvPr>
        </p:nvSpPr>
        <p:spPr/>
        <p:txBody>
          <a:bodyPr/>
          <a:lstStyle/>
          <a:p>
            <a:fld id="{4C2149BF-39CE-462A-9605-9F369A03F90D}" type="slidenum">
              <a:rPr lang="en-US" smtClean="0"/>
              <a:t>22</a:t>
            </a:fld>
            <a:endParaRPr lang="en-US"/>
          </a:p>
        </p:txBody>
      </p:sp>
    </p:spTree>
    <p:extLst>
      <p:ext uri="{BB962C8B-B14F-4D97-AF65-F5344CB8AC3E}">
        <p14:creationId xmlns:p14="http://schemas.microsoft.com/office/powerpoint/2010/main" val="72797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642A3-A165-483F-8182-7530836A6453}"/>
              </a:ext>
            </a:extLst>
          </p:cNvPr>
          <p:cNvSpPr>
            <a:spLocks noGrp="1"/>
          </p:cNvSpPr>
          <p:nvPr>
            <p:ph type="title"/>
          </p:nvPr>
        </p:nvSpPr>
        <p:spPr>
          <a:xfrm>
            <a:off x="838200" y="406982"/>
            <a:ext cx="10515600" cy="1325563"/>
          </a:xfrm>
        </p:spPr>
        <p:txBody>
          <a:bodyPr>
            <a:noAutofit/>
          </a:bodyPr>
          <a:lstStyle/>
          <a:p>
            <a:pPr algn="ctr"/>
            <a:r>
              <a:rPr lang="en-US" sz="3200"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9F1E4558-A64F-40AC-B031-B1B61B7BBA46}"/>
              </a:ext>
            </a:extLst>
          </p:cNvPr>
          <p:cNvSpPr>
            <a:spLocks noGrp="1"/>
          </p:cNvSpPr>
          <p:nvPr>
            <p:ph idx="1"/>
          </p:nvPr>
        </p:nvSpPr>
        <p:spPr>
          <a:xfrm>
            <a:off x="533400" y="1627612"/>
            <a:ext cx="11125200" cy="5467350"/>
          </a:xfrm>
        </p:spPr>
        <p:txBody>
          <a:bodyPr>
            <a:normAutofit/>
          </a:bodyPr>
          <a:lstStyle/>
          <a:p>
            <a:pPr algn="just"/>
            <a:r>
              <a:rPr lang="en-US" dirty="0">
                <a:latin typeface="Times New Roman" panose="02020603050405020304" pitchFamily="18" charset="0"/>
                <a:cs typeface="Times New Roman" panose="02020603050405020304" pitchFamily="18" charset="0"/>
              </a:rPr>
              <a:t>It is observed that people having Speech or Listening Disability face many communication problem while interacting with other people. </a:t>
            </a:r>
          </a:p>
          <a:p>
            <a:pPr algn="just"/>
            <a:r>
              <a:rPr lang="en-US" dirty="0">
                <a:latin typeface="Times New Roman" panose="02020603050405020304" pitchFamily="18" charset="0"/>
                <a:cs typeface="Times New Roman" panose="02020603050405020304" pitchFamily="18" charset="0"/>
              </a:rPr>
              <a:t>Also it is not easy for people without such disability to understand what the opposite person wants to say with the help of the gesture he or she may be showing. </a:t>
            </a:r>
          </a:p>
          <a:p>
            <a:pPr algn="just"/>
            <a:r>
              <a:rPr lang="en-US" dirty="0">
                <a:latin typeface="Times New Roman" panose="02020603050405020304" pitchFamily="18" charset="0"/>
                <a:cs typeface="Times New Roman" panose="02020603050405020304" pitchFamily="18" charset="0"/>
              </a:rPr>
              <a:t>In order to overcome this barrier we made an attempt of creating an application which will detect these gesture and provide a textual output enabling a smoother process of communication. </a:t>
            </a:r>
          </a:p>
          <a:p>
            <a:pPr algn="just"/>
            <a:r>
              <a:rPr lang="en-US" dirty="0">
                <a:latin typeface="Times New Roman" panose="02020603050405020304" pitchFamily="18" charset="0"/>
                <a:cs typeface="Times New Roman" panose="02020603050405020304" pitchFamily="18" charset="0"/>
              </a:rPr>
              <a:t>Basic Gesture Based Communication for Deaf and Dumb is an Application which converts Input Gesture to Corresponding text. </a:t>
            </a:r>
          </a:p>
          <a:p>
            <a:pPr algn="just"/>
            <a:endParaRPr lang="en-US"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D7173327-D09C-48EF-91CA-3D2B87E4BC82}"/>
              </a:ext>
            </a:extLst>
          </p:cNvPr>
          <p:cNvSpPr>
            <a:spLocks noGrp="1"/>
          </p:cNvSpPr>
          <p:nvPr>
            <p:ph type="dt" sz="half" idx="10"/>
          </p:nvPr>
        </p:nvSpPr>
        <p:spPr/>
        <p:txBody>
          <a:bodyPr/>
          <a:lstStyle/>
          <a:p>
            <a:fld id="{EAABA411-3DF7-47AA-A9FB-753737EF2ADC}" type="datetime1">
              <a:rPr lang="en-US" smtClean="0"/>
              <a:t>1/28/2020</a:t>
            </a:fld>
            <a:endParaRPr lang="en-US"/>
          </a:p>
        </p:txBody>
      </p:sp>
      <p:sp>
        <p:nvSpPr>
          <p:cNvPr id="7" name="Slide Number Placeholder 6">
            <a:extLst>
              <a:ext uri="{FF2B5EF4-FFF2-40B4-BE49-F238E27FC236}">
                <a16:creationId xmlns:a16="http://schemas.microsoft.com/office/drawing/2014/main" id="{705D236C-8602-479A-86EA-5D927A0881E7}"/>
              </a:ext>
            </a:extLst>
          </p:cNvPr>
          <p:cNvSpPr>
            <a:spLocks noGrp="1"/>
          </p:cNvSpPr>
          <p:nvPr>
            <p:ph type="sldNum" sz="quarter" idx="12"/>
          </p:nvPr>
        </p:nvSpPr>
        <p:spPr/>
        <p:txBody>
          <a:bodyPr/>
          <a:lstStyle/>
          <a:p>
            <a:fld id="{4C2149BF-39CE-462A-9605-9F369A03F90D}" type="slidenum">
              <a:rPr lang="en-US" smtClean="0"/>
              <a:t>3</a:t>
            </a:fld>
            <a:endParaRPr lang="en-US"/>
          </a:p>
        </p:txBody>
      </p:sp>
    </p:spTree>
    <p:extLst>
      <p:ext uri="{BB962C8B-B14F-4D97-AF65-F5344CB8AC3E}">
        <p14:creationId xmlns:p14="http://schemas.microsoft.com/office/powerpoint/2010/main" val="3670561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A3D98D-2F1F-4074-8C9D-E0494B2EB6F1}"/>
              </a:ext>
            </a:extLst>
          </p:cNvPr>
          <p:cNvSpPr>
            <a:spLocks noGrp="1"/>
          </p:cNvSpPr>
          <p:nvPr>
            <p:ph idx="1"/>
          </p:nvPr>
        </p:nvSpPr>
        <p:spPr>
          <a:xfrm>
            <a:off x="486335" y="1440889"/>
            <a:ext cx="11219329" cy="4351338"/>
          </a:xfrm>
        </p:spPr>
        <p:txBody>
          <a:bodyPr/>
          <a:lstStyle/>
          <a:p>
            <a:pPr algn="just"/>
            <a:r>
              <a:rPr lang="en-US" dirty="0">
                <a:latin typeface="Times New Roman" panose="02020603050405020304" pitchFamily="18" charset="0"/>
                <a:cs typeface="Times New Roman" panose="02020603050405020304" pitchFamily="18" charset="0"/>
              </a:rPr>
              <a:t>The dumb and deaf person can use gestures and the message is converted to text and shown through mobile in text and audio.</a:t>
            </a:r>
          </a:p>
          <a:p>
            <a:pPr algn="just"/>
            <a:r>
              <a:rPr lang="en-US" dirty="0">
                <a:latin typeface="Times New Roman" panose="02020603050405020304" pitchFamily="18" charset="0"/>
                <a:cs typeface="Times New Roman" panose="02020603050405020304" pitchFamily="18" charset="0"/>
              </a:rPr>
              <a:t>The other person can simply use their voice on and the mobile would convert it into text</a:t>
            </a:r>
          </a:p>
          <a:p>
            <a:pPr algn="just"/>
            <a:r>
              <a:rPr lang="en-US" dirty="0">
                <a:latin typeface="Times New Roman" panose="02020603050405020304" pitchFamily="18" charset="0"/>
                <a:cs typeface="Times New Roman" panose="02020603050405020304" pitchFamily="18" charset="0"/>
              </a:rPr>
              <a:t>There is a lot of research being done on Gesture Recognition. This Project will help the users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the deaf and dumb people to communicate with other people without having any barriers due to their disability. </a:t>
            </a:r>
          </a:p>
          <a:p>
            <a:pPr algn="just"/>
            <a:endParaRPr lang="en-US" dirty="0"/>
          </a:p>
        </p:txBody>
      </p:sp>
      <p:sp>
        <p:nvSpPr>
          <p:cNvPr id="5" name="Date Placeholder 4">
            <a:extLst>
              <a:ext uri="{FF2B5EF4-FFF2-40B4-BE49-F238E27FC236}">
                <a16:creationId xmlns:a16="http://schemas.microsoft.com/office/drawing/2014/main" id="{A4FFCAF5-B3EC-4F0F-B530-A909DCC7F465}"/>
              </a:ext>
            </a:extLst>
          </p:cNvPr>
          <p:cNvSpPr>
            <a:spLocks noGrp="1"/>
          </p:cNvSpPr>
          <p:nvPr>
            <p:ph type="dt" sz="half" idx="10"/>
          </p:nvPr>
        </p:nvSpPr>
        <p:spPr/>
        <p:txBody>
          <a:bodyPr/>
          <a:lstStyle/>
          <a:p>
            <a:fld id="{19A5D5BF-EA0D-4203-822F-BAF41E1C144E}" type="datetime1">
              <a:rPr lang="en-US" smtClean="0"/>
              <a:t>1/28/2020</a:t>
            </a:fld>
            <a:endParaRPr lang="en-US"/>
          </a:p>
        </p:txBody>
      </p:sp>
      <p:sp>
        <p:nvSpPr>
          <p:cNvPr id="6" name="Slide Number Placeholder 5">
            <a:extLst>
              <a:ext uri="{FF2B5EF4-FFF2-40B4-BE49-F238E27FC236}">
                <a16:creationId xmlns:a16="http://schemas.microsoft.com/office/drawing/2014/main" id="{3A1C0AA9-0DED-420C-B1ED-176AB1A468F4}"/>
              </a:ext>
            </a:extLst>
          </p:cNvPr>
          <p:cNvSpPr>
            <a:spLocks noGrp="1"/>
          </p:cNvSpPr>
          <p:nvPr>
            <p:ph type="sldNum" sz="quarter" idx="12"/>
          </p:nvPr>
        </p:nvSpPr>
        <p:spPr/>
        <p:txBody>
          <a:bodyPr/>
          <a:lstStyle/>
          <a:p>
            <a:fld id="{4C2149BF-39CE-462A-9605-9F369A03F90D}" type="slidenum">
              <a:rPr lang="en-US" smtClean="0"/>
              <a:t>4</a:t>
            </a:fld>
            <a:endParaRPr lang="en-US"/>
          </a:p>
        </p:txBody>
      </p:sp>
      <p:sp>
        <p:nvSpPr>
          <p:cNvPr id="2" name="TextBox 1">
            <a:extLst>
              <a:ext uri="{FF2B5EF4-FFF2-40B4-BE49-F238E27FC236}">
                <a16:creationId xmlns:a16="http://schemas.microsoft.com/office/drawing/2014/main" id="{62D667D0-C42B-4CD7-8BE9-525B1263C2C2}"/>
              </a:ext>
            </a:extLst>
          </p:cNvPr>
          <p:cNvSpPr txBox="1"/>
          <p:nvPr/>
        </p:nvSpPr>
        <p:spPr>
          <a:xfrm>
            <a:off x="1236372" y="476518"/>
            <a:ext cx="9736428"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BASIC WORKING</a:t>
            </a:r>
          </a:p>
        </p:txBody>
      </p:sp>
    </p:spTree>
    <p:extLst>
      <p:ext uri="{BB962C8B-B14F-4D97-AF65-F5344CB8AC3E}">
        <p14:creationId xmlns:p14="http://schemas.microsoft.com/office/powerpoint/2010/main" val="559746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848F8-E9D1-4D22-845A-C8BB5B926DD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Components used</a:t>
            </a:r>
          </a:p>
        </p:txBody>
      </p:sp>
      <p:sp>
        <p:nvSpPr>
          <p:cNvPr id="3" name="Content Placeholder 2">
            <a:extLst>
              <a:ext uri="{FF2B5EF4-FFF2-40B4-BE49-F238E27FC236}">
                <a16:creationId xmlns:a16="http://schemas.microsoft.com/office/drawing/2014/main" id="{465D1489-064B-432C-A6AA-7E0546601FB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Flex sensor</a:t>
            </a:r>
          </a:p>
          <a:p>
            <a:r>
              <a:rPr lang="en-US" dirty="0">
                <a:latin typeface="Times New Roman" panose="02020603050405020304" pitchFamily="18" charset="0"/>
                <a:cs typeface="Times New Roman" panose="02020603050405020304" pitchFamily="18" charset="0"/>
              </a:rPr>
              <a:t>Arduino </a:t>
            </a:r>
            <a:r>
              <a:rPr lang="en-US" dirty="0" err="1">
                <a:latin typeface="Times New Roman" panose="02020603050405020304" pitchFamily="18" charset="0"/>
                <a:cs typeface="Times New Roman" panose="02020603050405020304" pitchFamily="18" charset="0"/>
              </a:rPr>
              <a:t>nano</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Bluetooth sensor</a:t>
            </a:r>
          </a:p>
          <a:p>
            <a:r>
              <a:rPr lang="en-US" dirty="0">
                <a:latin typeface="Times New Roman" panose="02020603050405020304" pitchFamily="18" charset="0"/>
                <a:cs typeface="Times New Roman" panose="02020603050405020304" pitchFamily="18" charset="0"/>
              </a:rPr>
              <a:t>smartphone</a:t>
            </a:r>
          </a:p>
        </p:txBody>
      </p:sp>
      <p:sp>
        <p:nvSpPr>
          <p:cNvPr id="4" name="Date Placeholder 3">
            <a:extLst>
              <a:ext uri="{FF2B5EF4-FFF2-40B4-BE49-F238E27FC236}">
                <a16:creationId xmlns:a16="http://schemas.microsoft.com/office/drawing/2014/main" id="{CD74152E-F4AF-4629-847E-C72DFBDCEA30}"/>
              </a:ext>
            </a:extLst>
          </p:cNvPr>
          <p:cNvSpPr>
            <a:spLocks noGrp="1"/>
          </p:cNvSpPr>
          <p:nvPr>
            <p:ph type="dt" sz="half" idx="10"/>
          </p:nvPr>
        </p:nvSpPr>
        <p:spPr/>
        <p:txBody>
          <a:bodyPr/>
          <a:lstStyle/>
          <a:p>
            <a:fld id="{7F77353D-CB07-41FC-B1DE-33052834FD18}" type="datetime1">
              <a:rPr lang="en-US" smtClean="0"/>
              <a:t>1/28/2020</a:t>
            </a:fld>
            <a:endParaRPr lang="en-US"/>
          </a:p>
        </p:txBody>
      </p:sp>
      <p:sp>
        <p:nvSpPr>
          <p:cNvPr id="5" name="Slide Number Placeholder 4">
            <a:extLst>
              <a:ext uri="{FF2B5EF4-FFF2-40B4-BE49-F238E27FC236}">
                <a16:creationId xmlns:a16="http://schemas.microsoft.com/office/drawing/2014/main" id="{986DC59C-51CF-486B-BDB8-3874C924FFDE}"/>
              </a:ext>
            </a:extLst>
          </p:cNvPr>
          <p:cNvSpPr>
            <a:spLocks noGrp="1"/>
          </p:cNvSpPr>
          <p:nvPr>
            <p:ph type="sldNum" sz="quarter" idx="12"/>
          </p:nvPr>
        </p:nvSpPr>
        <p:spPr/>
        <p:txBody>
          <a:bodyPr/>
          <a:lstStyle/>
          <a:p>
            <a:fld id="{4C2149BF-39CE-462A-9605-9F369A03F90D}" type="slidenum">
              <a:rPr lang="en-US" smtClean="0"/>
              <a:t>5</a:t>
            </a:fld>
            <a:endParaRPr lang="en-US"/>
          </a:p>
        </p:txBody>
      </p:sp>
    </p:spTree>
    <p:extLst>
      <p:ext uri="{BB962C8B-B14F-4D97-AF65-F5344CB8AC3E}">
        <p14:creationId xmlns:p14="http://schemas.microsoft.com/office/powerpoint/2010/main" val="281112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223B-8341-41A4-83FC-0253AC7C145F}"/>
              </a:ext>
            </a:extLst>
          </p:cNvPr>
          <p:cNvSpPr>
            <a:spLocks noGrp="1"/>
          </p:cNvSpPr>
          <p:nvPr>
            <p:ph type="title"/>
          </p:nvPr>
        </p:nvSpPr>
        <p:spPr>
          <a:xfrm>
            <a:off x="838200" y="1935162"/>
            <a:ext cx="10515600" cy="1325563"/>
          </a:xfrm>
        </p:spPr>
        <p:txBody>
          <a:bodyPr/>
          <a:lstStyle/>
          <a:p>
            <a:r>
              <a:rPr lang="en-US" dirty="0">
                <a:latin typeface="Times New Roman" panose="02020603050405020304" pitchFamily="18" charset="0"/>
                <a:cs typeface="Times New Roman" panose="02020603050405020304" pitchFamily="18" charset="0"/>
              </a:rPr>
              <a:t>Flux sensor</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72DD8A-9006-430A-8E9A-FEFA0F98C6F9}"/>
              </a:ext>
            </a:extLst>
          </p:cNvPr>
          <p:cNvSpPr>
            <a:spLocks noGrp="1"/>
          </p:cNvSpPr>
          <p:nvPr>
            <p:ph idx="1"/>
          </p:nvPr>
        </p:nvSpPr>
        <p:spPr>
          <a:xfrm>
            <a:off x="838200" y="3259931"/>
            <a:ext cx="10515600" cy="2428875"/>
          </a:xfrm>
        </p:spPr>
        <p:txBody>
          <a:bodyPr/>
          <a:lstStyle/>
          <a:p>
            <a:r>
              <a:rPr lang="en-US" dirty="0">
                <a:latin typeface="Times New Roman" panose="02020603050405020304" pitchFamily="18" charset="0"/>
                <a:cs typeface="Times New Roman" panose="02020603050405020304" pitchFamily="18" charset="0"/>
              </a:rPr>
              <a:t>It is a flex </a:t>
            </a:r>
            <a:r>
              <a:rPr lang="en-US" b="1" dirty="0">
                <a:latin typeface="Times New Roman" panose="02020603050405020304" pitchFamily="18" charset="0"/>
                <a:cs typeface="Times New Roman" panose="02020603050405020304" pitchFamily="18" charset="0"/>
              </a:rPr>
              <a:t>sensor</a:t>
            </a:r>
            <a:r>
              <a:rPr lang="en-US" dirty="0">
                <a:latin typeface="Times New Roman" panose="02020603050405020304" pitchFamily="18" charset="0"/>
                <a:cs typeface="Times New Roman" panose="02020603050405020304" pitchFamily="18" charset="0"/>
              </a:rPr>
              <a:t> which is </a:t>
            </a:r>
            <a:r>
              <a:rPr lang="en-US" b="1" dirty="0">
                <a:latin typeface="Times New Roman" panose="02020603050405020304" pitchFamily="18" charset="0"/>
                <a:cs typeface="Times New Roman" panose="02020603050405020304" pitchFamily="18" charset="0"/>
              </a:rPr>
              <a:t>2.2</a:t>
            </a:r>
            <a:r>
              <a:rPr lang="en-US" dirty="0">
                <a:latin typeface="Times New Roman" panose="02020603050405020304" pitchFamily="18" charset="0"/>
                <a:cs typeface="Times New Roman" panose="02020603050405020304" pitchFamily="18" charset="0"/>
              </a:rPr>
              <a:t> inches in length. This </a:t>
            </a:r>
            <a:r>
              <a:rPr lang="en-US" b="1" dirty="0">
                <a:latin typeface="Times New Roman" panose="02020603050405020304" pitchFamily="18" charset="0"/>
                <a:cs typeface="Times New Roman" panose="02020603050405020304" pitchFamily="18" charset="0"/>
              </a:rPr>
              <a:t>sensor</a:t>
            </a:r>
            <a:r>
              <a:rPr lang="en-US" dirty="0">
                <a:latin typeface="Times New Roman" panose="02020603050405020304" pitchFamily="18" charset="0"/>
                <a:cs typeface="Times New Roman" panose="02020603050405020304" pitchFamily="18" charset="0"/>
              </a:rPr>
              <a:t> works by bending the </a:t>
            </a:r>
            <a:r>
              <a:rPr lang="en-US" b="1" dirty="0">
                <a:latin typeface="Times New Roman" panose="02020603050405020304" pitchFamily="18" charset="0"/>
                <a:cs typeface="Times New Roman" panose="02020603050405020304" pitchFamily="18" charset="0"/>
              </a:rPr>
              <a:t>sensor</a:t>
            </a:r>
            <a:r>
              <a:rPr lang="en-US" dirty="0">
                <a:latin typeface="Times New Roman" panose="02020603050405020304" pitchFamily="18" charset="0"/>
                <a:cs typeface="Times New Roman" panose="02020603050405020304" pitchFamily="18" charset="0"/>
              </a:rPr>
              <a:t> itself. As the </a:t>
            </a:r>
            <a:r>
              <a:rPr lang="en-US" b="1" dirty="0">
                <a:latin typeface="Times New Roman" panose="02020603050405020304" pitchFamily="18" charset="0"/>
                <a:cs typeface="Times New Roman" panose="02020603050405020304" pitchFamily="18" charset="0"/>
              </a:rPr>
              <a:t>sensor</a:t>
            </a:r>
            <a:r>
              <a:rPr lang="en-US" dirty="0">
                <a:latin typeface="Times New Roman" panose="02020603050405020304" pitchFamily="18" charset="0"/>
                <a:cs typeface="Times New Roman" panose="02020603050405020304" pitchFamily="18" charset="0"/>
              </a:rPr>
              <a:t> is being flexed or bent, the resistance across the </a:t>
            </a:r>
            <a:r>
              <a:rPr lang="en-US" b="1" dirty="0">
                <a:latin typeface="Times New Roman" panose="02020603050405020304" pitchFamily="18" charset="0"/>
                <a:cs typeface="Times New Roman" panose="02020603050405020304" pitchFamily="18" charset="0"/>
              </a:rPr>
              <a:t>sensor</a:t>
            </a:r>
            <a:r>
              <a:rPr lang="en-US" dirty="0">
                <a:latin typeface="Times New Roman" panose="02020603050405020304" pitchFamily="18" charset="0"/>
                <a:cs typeface="Times New Roman" panose="02020603050405020304" pitchFamily="18" charset="0"/>
              </a:rPr>
              <a:t> increases. The greater the angle of bending, the greater the resistance.</a:t>
            </a:r>
          </a:p>
        </p:txBody>
      </p:sp>
      <p:sp>
        <p:nvSpPr>
          <p:cNvPr id="4" name="Date Placeholder 3">
            <a:extLst>
              <a:ext uri="{FF2B5EF4-FFF2-40B4-BE49-F238E27FC236}">
                <a16:creationId xmlns:a16="http://schemas.microsoft.com/office/drawing/2014/main" id="{082FF730-DF22-436A-8BFE-8DB4830D5F64}"/>
              </a:ext>
            </a:extLst>
          </p:cNvPr>
          <p:cNvSpPr>
            <a:spLocks noGrp="1"/>
          </p:cNvSpPr>
          <p:nvPr>
            <p:ph type="dt" sz="half" idx="10"/>
          </p:nvPr>
        </p:nvSpPr>
        <p:spPr/>
        <p:txBody>
          <a:bodyPr/>
          <a:lstStyle/>
          <a:p>
            <a:fld id="{7F77353D-CB07-41FC-B1DE-33052834FD18}" type="datetime1">
              <a:rPr lang="en-US" smtClean="0"/>
              <a:t>1/28/2020</a:t>
            </a:fld>
            <a:endParaRPr lang="en-US"/>
          </a:p>
        </p:txBody>
      </p:sp>
      <p:sp>
        <p:nvSpPr>
          <p:cNvPr id="5" name="Slide Number Placeholder 4">
            <a:extLst>
              <a:ext uri="{FF2B5EF4-FFF2-40B4-BE49-F238E27FC236}">
                <a16:creationId xmlns:a16="http://schemas.microsoft.com/office/drawing/2014/main" id="{9124CA7F-5FA9-44F5-96DA-C66B025C6A20}"/>
              </a:ext>
            </a:extLst>
          </p:cNvPr>
          <p:cNvSpPr>
            <a:spLocks noGrp="1"/>
          </p:cNvSpPr>
          <p:nvPr>
            <p:ph type="sldNum" sz="quarter" idx="12"/>
          </p:nvPr>
        </p:nvSpPr>
        <p:spPr/>
        <p:txBody>
          <a:bodyPr/>
          <a:lstStyle/>
          <a:p>
            <a:fld id="{4C2149BF-39CE-462A-9605-9F369A03F90D}" type="slidenum">
              <a:rPr lang="en-US" smtClean="0"/>
              <a:t>6</a:t>
            </a:fld>
            <a:endParaRPr lang="en-US"/>
          </a:p>
        </p:txBody>
      </p:sp>
      <p:pic>
        <p:nvPicPr>
          <p:cNvPr id="7" name="Picture 6">
            <a:extLst>
              <a:ext uri="{FF2B5EF4-FFF2-40B4-BE49-F238E27FC236}">
                <a16:creationId xmlns:a16="http://schemas.microsoft.com/office/drawing/2014/main" id="{4217B39F-E5B6-4CD2-BDAE-4BF1C6337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7950" y="402431"/>
            <a:ext cx="2857500" cy="2857500"/>
          </a:xfrm>
          <a:prstGeom prst="rect">
            <a:avLst/>
          </a:prstGeom>
        </p:spPr>
      </p:pic>
    </p:spTree>
    <p:extLst>
      <p:ext uri="{BB962C8B-B14F-4D97-AF65-F5344CB8AC3E}">
        <p14:creationId xmlns:p14="http://schemas.microsoft.com/office/powerpoint/2010/main" val="1689062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071B-9C27-4064-BE86-31995FEB7671}"/>
              </a:ext>
            </a:extLst>
          </p:cNvPr>
          <p:cNvSpPr>
            <a:spLocks noGrp="1"/>
          </p:cNvSpPr>
          <p:nvPr>
            <p:ph type="title"/>
          </p:nvPr>
        </p:nvSpPr>
        <p:spPr>
          <a:xfrm>
            <a:off x="641350" y="1609725"/>
            <a:ext cx="10515600" cy="1325563"/>
          </a:xfrm>
        </p:spPr>
        <p:txBody>
          <a:bodyPr/>
          <a:lstStyle/>
          <a:p>
            <a:r>
              <a:rPr lang="en-US" dirty="0">
                <a:latin typeface="Times New Roman" panose="02020603050405020304" pitchFamily="18" charset="0"/>
                <a:cs typeface="Times New Roman" panose="02020603050405020304" pitchFamily="18" charset="0"/>
              </a:rPr>
              <a:t>Arduino </a:t>
            </a:r>
            <a:r>
              <a:rPr lang="en-US" dirty="0" err="1">
                <a:latin typeface="Times New Roman" panose="02020603050405020304" pitchFamily="18" charset="0"/>
                <a:cs typeface="Times New Roman" panose="02020603050405020304" pitchFamily="18" charset="0"/>
              </a:rPr>
              <a:t>nano</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890171-649B-43FE-A88C-EC59C7F137C2}"/>
              </a:ext>
            </a:extLst>
          </p:cNvPr>
          <p:cNvSpPr>
            <a:spLocks noGrp="1"/>
          </p:cNvSpPr>
          <p:nvPr>
            <p:ph idx="1"/>
          </p:nvPr>
        </p:nvSpPr>
        <p:spPr>
          <a:xfrm>
            <a:off x="444500" y="2816225"/>
            <a:ext cx="10515600" cy="4351338"/>
          </a:xfrm>
        </p:spPr>
        <p:txBody>
          <a:bodyPr/>
          <a:lstStyle/>
          <a:p>
            <a:r>
              <a:rPr lang="en-US" b="1" dirty="0">
                <a:latin typeface="Times New Roman" panose="02020603050405020304" pitchFamily="18" charset="0"/>
                <a:cs typeface="Times New Roman" panose="02020603050405020304" pitchFamily="18" charset="0"/>
              </a:rPr>
              <a:t>Arduino Nano</a:t>
            </a:r>
            <a:r>
              <a:rPr lang="en-US" dirty="0">
                <a:latin typeface="Times New Roman" panose="02020603050405020304" pitchFamily="18" charset="0"/>
                <a:cs typeface="Times New Roman" panose="02020603050405020304" pitchFamily="18" charset="0"/>
              </a:rPr>
              <a:t> is a surface mount breadboard embedded version with integrated USB. It is a smallest, complete, and breadboard friendly. It has everything that </a:t>
            </a:r>
            <a:r>
              <a:rPr lang="en-US" dirty="0" err="1">
                <a:latin typeface="Times New Roman" panose="02020603050405020304" pitchFamily="18" charset="0"/>
                <a:cs typeface="Times New Roman" panose="02020603050405020304" pitchFamily="18" charset="0"/>
              </a:rPr>
              <a:t>Diecimila</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Duemilanove</a:t>
            </a:r>
            <a:r>
              <a:rPr lang="en-US" dirty="0">
                <a:latin typeface="Times New Roman" panose="02020603050405020304" pitchFamily="18" charset="0"/>
                <a:cs typeface="Times New Roman" panose="02020603050405020304" pitchFamily="18" charset="0"/>
              </a:rPr>
              <a:t> has (electrically) with more analog input pins and onboard +5V AREF jumper. Physically, it is missing power jack.</a:t>
            </a:r>
          </a:p>
        </p:txBody>
      </p:sp>
      <p:sp>
        <p:nvSpPr>
          <p:cNvPr id="4" name="Date Placeholder 3">
            <a:extLst>
              <a:ext uri="{FF2B5EF4-FFF2-40B4-BE49-F238E27FC236}">
                <a16:creationId xmlns:a16="http://schemas.microsoft.com/office/drawing/2014/main" id="{F9040058-2FA2-4F34-BE98-7D4BFBE65477}"/>
              </a:ext>
            </a:extLst>
          </p:cNvPr>
          <p:cNvSpPr>
            <a:spLocks noGrp="1"/>
          </p:cNvSpPr>
          <p:nvPr>
            <p:ph type="dt" sz="half" idx="10"/>
          </p:nvPr>
        </p:nvSpPr>
        <p:spPr/>
        <p:txBody>
          <a:bodyPr/>
          <a:lstStyle/>
          <a:p>
            <a:fld id="{7F77353D-CB07-41FC-B1DE-33052834FD18}" type="datetime1">
              <a:rPr lang="en-US" smtClean="0"/>
              <a:t>1/28/2020</a:t>
            </a:fld>
            <a:endParaRPr lang="en-US"/>
          </a:p>
        </p:txBody>
      </p:sp>
      <p:sp>
        <p:nvSpPr>
          <p:cNvPr id="5" name="Slide Number Placeholder 4">
            <a:extLst>
              <a:ext uri="{FF2B5EF4-FFF2-40B4-BE49-F238E27FC236}">
                <a16:creationId xmlns:a16="http://schemas.microsoft.com/office/drawing/2014/main" id="{1D6A4AEE-FA27-45F9-977F-D32881ED1F69}"/>
              </a:ext>
            </a:extLst>
          </p:cNvPr>
          <p:cNvSpPr>
            <a:spLocks noGrp="1"/>
          </p:cNvSpPr>
          <p:nvPr>
            <p:ph type="sldNum" sz="quarter" idx="12"/>
          </p:nvPr>
        </p:nvSpPr>
        <p:spPr/>
        <p:txBody>
          <a:bodyPr/>
          <a:lstStyle/>
          <a:p>
            <a:fld id="{4C2149BF-39CE-462A-9605-9F369A03F90D}" type="slidenum">
              <a:rPr lang="en-US" smtClean="0"/>
              <a:t>7</a:t>
            </a:fld>
            <a:endParaRPr lang="en-US"/>
          </a:p>
        </p:txBody>
      </p:sp>
      <p:pic>
        <p:nvPicPr>
          <p:cNvPr id="7" name="Picture 6">
            <a:extLst>
              <a:ext uri="{FF2B5EF4-FFF2-40B4-BE49-F238E27FC236}">
                <a16:creationId xmlns:a16="http://schemas.microsoft.com/office/drawing/2014/main" id="{BDC519FE-997C-446F-96DE-101B15092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2300" y="331788"/>
            <a:ext cx="3455419" cy="2603500"/>
          </a:xfrm>
          <a:prstGeom prst="rect">
            <a:avLst/>
          </a:prstGeom>
        </p:spPr>
      </p:pic>
    </p:spTree>
    <p:extLst>
      <p:ext uri="{BB962C8B-B14F-4D97-AF65-F5344CB8AC3E}">
        <p14:creationId xmlns:p14="http://schemas.microsoft.com/office/powerpoint/2010/main" val="3952652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95850-B5D5-4563-8C2F-3A0F959108B4}"/>
              </a:ext>
            </a:extLst>
          </p:cNvPr>
          <p:cNvSpPr>
            <a:spLocks noGrp="1"/>
          </p:cNvSpPr>
          <p:nvPr>
            <p:ph type="title"/>
          </p:nvPr>
        </p:nvSpPr>
        <p:spPr>
          <a:xfrm>
            <a:off x="838200" y="2103437"/>
            <a:ext cx="10515600" cy="1325563"/>
          </a:xfrm>
        </p:spPr>
        <p:txBody>
          <a:bodyPr/>
          <a:lstStyle/>
          <a:p>
            <a:r>
              <a:rPr lang="en-US" dirty="0">
                <a:latin typeface="Times New Roman" panose="02020603050405020304" pitchFamily="18" charset="0"/>
                <a:cs typeface="Times New Roman" panose="02020603050405020304" pitchFamily="18" charset="0"/>
              </a:rPr>
              <a:t>Android smartphone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7FC06E-8951-4DEF-97BA-82000CE65D8E}"/>
              </a:ext>
            </a:extLst>
          </p:cNvPr>
          <p:cNvSpPr>
            <a:spLocks noGrp="1"/>
          </p:cNvSpPr>
          <p:nvPr>
            <p:ph idx="1"/>
          </p:nvPr>
        </p:nvSpPr>
        <p:spPr>
          <a:xfrm>
            <a:off x="660400" y="3057525"/>
            <a:ext cx="10515600" cy="4351338"/>
          </a:xfrm>
        </p:spPr>
        <p:txBody>
          <a:bodyPr/>
          <a:lstStyle/>
          <a:p>
            <a:r>
              <a:rPr lang="en-US" dirty="0">
                <a:latin typeface="Times New Roman" panose="02020603050405020304" pitchFamily="18" charset="0"/>
                <a:cs typeface="Times New Roman" panose="02020603050405020304" pitchFamily="18" charset="0"/>
              </a:rPr>
              <a:t>An </a:t>
            </a:r>
            <a:r>
              <a:rPr lang="en-US" b="1" dirty="0">
                <a:latin typeface="Times New Roman" panose="02020603050405020304" pitchFamily="18" charset="0"/>
                <a:cs typeface="Times New Roman" panose="02020603050405020304" pitchFamily="18" charset="0"/>
              </a:rPr>
              <a:t>Android</a:t>
            </a:r>
            <a:r>
              <a:rPr lang="en-US" dirty="0">
                <a:latin typeface="Times New Roman" panose="02020603050405020304" pitchFamily="18" charset="0"/>
                <a:cs typeface="Times New Roman" panose="02020603050405020304" pitchFamily="18" charset="0"/>
              </a:rPr>
              <a:t> phone is a powerful, high-tech </a:t>
            </a:r>
            <a:r>
              <a:rPr lang="en-US" b="1" dirty="0">
                <a:latin typeface="Times New Roman" panose="02020603050405020304" pitchFamily="18" charset="0"/>
                <a:cs typeface="Times New Roman" panose="02020603050405020304" pitchFamily="18" charset="0"/>
              </a:rPr>
              <a:t>smartphone</a:t>
            </a:r>
            <a:r>
              <a:rPr lang="en-US" dirty="0">
                <a:latin typeface="Times New Roman" panose="02020603050405020304" pitchFamily="18" charset="0"/>
                <a:cs typeface="Times New Roman" panose="02020603050405020304" pitchFamily="18" charset="0"/>
              </a:rPr>
              <a:t> that runs on the </a:t>
            </a:r>
            <a:r>
              <a:rPr lang="en-US" b="1" dirty="0">
                <a:latin typeface="Times New Roman" panose="02020603050405020304" pitchFamily="18" charset="0"/>
                <a:cs typeface="Times New Roman" panose="02020603050405020304" pitchFamily="18" charset="0"/>
              </a:rPr>
              <a:t>Android</a:t>
            </a:r>
            <a:r>
              <a:rPr lang="en-US" dirty="0">
                <a:latin typeface="Times New Roman" panose="02020603050405020304" pitchFamily="18" charset="0"/>
                <a:cs typeface="Times New Roman" panose="02020603050405020304" pitchFamily="18" charset="0"/>
              </a:rPr>
              <a:t> operating system (OS) developed by Google and is used by a variety of mobile phone manufacturers. Pick an </a:t>
            </a:r>
            <a:r>
              <a:rPr lang="en-US" b="1" dirty="0">
                <a:latin typeface="Times New Roman" panose="02020603050405020304" pitchFamily="18" charset="0"/>
                <a:cs typeface="Times New Roman" panose="02020603050405020304" pitchFamily="18" charset="0"/>
              </a:rPr>
              <a:t>Android</a:t>
            </a:r>
            <a:r>
              <a:rPr lang="en-US" dirty="0">
                <a:latin typeface="Times New Roman" panose="02020603050405020304" pitchFamily="18" charset="0"/>
                <a:cs typeface="Times New Roman" panose="02020603050405020304" pitchFamily="18" charset="0"/>
              </a:rPr>
              <a:t> mobile phone and you can choose from hundreds of great applications and multitask with ease</a:t>
            </a:r>
          </a:p>
        </p:txBody>
      </p:sp>
      <p:sp>
        <p:nvSpPr>
          <p:cNvPr id="4" name="Date Placeholder 3">
            <a:extLst>
              <a:ext uri="{FF2B5EF4-FFF2-40B4-BE49-F238E27FC236}">
                <a16:creationId xmlns:a16="http://schemas.microsoft.com/office/drawing/2014/main" id="{984FA724-2E3B-48E3-A7DF-5EBA24C27C6E}"/>
              </a:ext>
            </a:extLst>
          </p:cNvPr>
          <p:cNvSpPr>
            <a:spLocks noGrp="1"/>
          </p:cNvSpPr>
          <p:nvPr>
            <p:ph type="dt" sz="half" idx="10"/>
          </p:nvPr>
        </p:nvSpPr>
        <p:spPr/>
        <p:txBody>
          <a:bodyPr/>
          <a:lstStyle/>
          <a:p>
            <a:fld id="{7F77353D-CB07-41FC-B1DE-33052834FD18}" type="datetime1">
              <a:rPr lang="en-US" smtClean="0"/>
              <a:t>1/28/2020</a:t>
            </a:fld>
            <a:endParaRPr lang="en-US"/>
          </a:p>
        </p:txBody>
      </p:sp>
      <p:sp>
        <p:nvSpPr>
          <p:cNvPr id="5" name="Slide Number Placeholder 4">
            <a:extLst>
              <a:ext uri="{FF2B5EF4-FFF2-40B4-BE49-F238E27FC236}">
                <a16:creationId xmlns:a16="http://schemas.microsoft.com/office/drawing/2014/main" id="{A438D59C-C73D-4525-84CD-8ED4DE6CA443}"/>
              </a:ext>
            </a:extLst>
          </p:cNvPr>
          <p:cNvSpPr>
            <a:spLocks noGrp="1"/>
          </p:cNvSpPr>
          <p:nvPr>
            <p:ph type="sldNum" sz="quarter" idx="12"/>
          </p:nvPr>
        </p:nvSpPr>
        <p:spPr/>
        <p:txBody>
          <a:bodyPr/>
          <a:lstStyle/>
          <a:p>
            <a:fld id="{4C2149BF-39CE-462A-9605-9F369A03F90D}" type="slidenum">
              <a:rPr lang="en-US" smtClean="0"/>
              <a:t>8</a:t>
            </a:fld>
            <a:endParaRPr lang="en-US"/>
          </a:p>
        </p:txBody>
      </p:sp>
      <p:pic>
        <p:nvPicPr>
          <p:cNvPr id="9" name="Picture 8">
            <a:extLst>
              <a:ext uri="{FF2B5EF4-FFF2-40B4-BE49-F238E27FC236}">
                <a16:creationId xmlns:a16="http://schemas.microsoft.com/office/drawing/2014/main" id="{C4289F40-2E34-4BE0-88C9-CB9AF7494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8257" y="551220"/>
            <a:ext cx="4238343" cy="2384068"/>
          </a:xfrm>
          <a:prstGeom prst="rect">
            <a:avLst/>
          </a:prstGeom>
        </p:spPr>
      </p:pic>
    </p:spTree>
    <p:extLst>
      <p:ext uri="{BB962C8B-B14F-4D97-AF65-F5344CB8AC3E}">
        <p14:creationId xmlns:p14="http://schemas.microsoft.com/office/powerpoint/2010/main" val="3920179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87BCE-6C88-4F12-A7F9-A489B2E5FBF1}"/>
              </a:ext>
            </a:extLst>
          </p:cNvPr>
          <p:cNvSpPr>
            <a:spLocks noGrp="1"/>
          </p:cNvSpPr>
          <p:nvPr>
            <p:ph type="title"/>
          </p:nvPr>
        </p:nvSpPr>
        <p:spPr>
          <a:xfrm>
            <a:off x="838200" y="2585243"/>
            <a:ext cx="10515600" cy="1325563"/>
          </a:xfrm>
        </p:spPr>
        <p:txBody>
          <a:bodyPr/>
          <a:lstStyle/>
          <a:p>
            <a:r>
              <a:rPr lang="en-US" b="1" dirty="0">
                <a:latin typeface="Times New Roman" panose="02020603050405020304" pitchFamily="18" charset="0"/>
                <a:cs typeface="Times New Roman" panose="02020603050405020304" pitchFamily="18" charset="0"/>
              </a:rPr>
              <a:t>Bluetooth sensor</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710E04-617F-498B-9955-54C431F2227E}"/>
              </a:ext>
            </a:extLst>
          </p:cNvPr>
          <p:cNvSpPr>
            <a:spLocks noGrp="1"/>
          </p:cNvSpPr>
          <p:nvPr>
            <p:ph idx="1"/>
          </p:nvPr>
        </p:nvSpPr>
        <p:spPr>
          <a:xfrm>
            <a:off x="673100" y="3616325"/>
            <a:ext cx="10515600" cy="4351338"/>
          </a:xfrm>
        </p:spPr>
        <p:txBody>
          <a:bodyPr/>
          <a:lstStyle/>
          <a:p>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Bluetooth</a:t>
            </a:r>
            <a:r>
              <a:rPr lang="en-US" dirty="0">
                <a:latin typeface="Times New Roman" panose="02020603050405020304" pitchFamily="18" charset="0"/>
                <a:cs typeface="Times New Roman" panose="02020603050405020304" pitchFamily="18" charset="0"/>
              </a:rPr>
              <a:t> technology is a high speed low powered wireless technology link that is designed to connect phones or other portable equipment together. ... Wireless signals transmitted with </a:t>
            </a:r>
            <a:r>
              <a:rPr lang="en-US" b="1" dirty="0">
                <a:latin typeface="Times New Roman" panose="02020603050405020304" pitchFamily="18" charset="0"/>
                <a:cs typeface="Times New Roman" panose="02020603050405020304" pitchFamily="18" charset="0"/>
              </a:rPr>
              <a:t>Bluetooth</a:t>
            </a:r>
            <a:r>
              <a:rPr lang="en-US" dirty="0">
                <a:latin typeface="Times New Roman" panose="02020603050405020304" pitchFamily="18" charset="0"/>
                <a:cs typeface="Times New Roman" panose="02020603050405020304" pitchFamily="18" charset="0"/>
              </a:rPr>
              <a:t> cover short distances, typically up to 30 feet (10 meters). It is achieved by embedded low cost transceivers into the devices.</a:t>
            </a:r>
          </a:p>
        </p:txBody>
      </p:sp>
      <p:sp>
        <p:nvSpPr>
          <p:cNvPr id="4" name="Date Placeholder 3">
            <a:extLst>
              <a:ext uri="{FF2B5EF4-FFF2-40B4-BE49-F238E27FC236}">
                <a16:creationId xmlns:a16="http://schemas.microsoft.com/office/drawing/2014/main" id="{2FD7CAA5-0439-4ED0-BD5D-FF4B138EEAB4}"/>
              </a:ext>
            </a:extLst>
          </p:cNvPr>
          <p:cNvSpPr>
            <a:spLocks noGrp="1"/>
          </p:cNvSpPr>
          <p:nvPr>
            <p:ph type="dt" sz="half" idx="10"/>
          </p:nvPr>
        </p:nvSpPr>
        <p:spPr/>
        <p:txBody>
          <a:bodyPr/>
          <a:lstStyle/>
          <a:p>
            <a:fld id="{7F77353D-CB07-41FC-B1DE-33052834FD18}" type="datetime1">
              <a:rPr lang="en-US" smtClean="0"/>
              <a:t>1/28/2020</a:t>
            </a:fld>
            <a:endParaRPr lang="en-US"/>
          </a:p>
        </p:txBody>
      </p:sp>
      <p:sp>
        <p:nvSpPr>
          <p:cNvPr id="5" name="Slide Number Placeholder 4">
            <a:extLst>
              <a:ext uri="{FF2B5EF4-FFF2-40B4-BE49-F238E27FC236}">
                <a16:creationId xmlns:a16="http://schemas.microsoft.com/office/drawing/2014/main" id="{E41486BE-7B57-44FA-812B-13A47275F48B}"/>
              </a:ext>
            </a:extLst>
          </p:cNvPr>
          <p:cNvSpPr>
            <a:spLocks noGrp="1"/>
          </p:cNvSpPr>
          <p:nvPr>
            <p:ph type="sldNum" sz="quarter" idx="12"/>
          </p:nvPr>
        </p:nvSpPr>
        <p:spPr/>
        <p:txBody>
          <a:bodyPr/>
          <a:lstStyle/>
          <a:p>
            <a:fld id="{4C2149BF-39CE-462A-9605-9F369A03F90D}" type="slidenum">
              <a:rPr lang="en-US" smtClean="0"/>
              <a:t>9</a:t>
            </a:fld>
            <a:endParaRPr lang="en-US"/>
          </a:p>
        </p:txBody>
      </p:sp>
      <p:pic>
        <p:nvPicPr>
          <p:cNvPr id="7" name="Picture 6">
            <a:extLst>
              <a:ext uri="{FF2B5EF4-FFF2-40B4-BE49-F238E27FC236}">
                <a16:creationId xmlns:a16="http://schemas.microsoft.com/office/drawing/2014/main" id="{11F12BEC-4CBC-4634-A854-99CA3344E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17717"/>
            <a:ext cx="3949700" cy="3030308"/>
          </a:xfrm>
          <a:prstGeom prst="rect">
            <a:avLst/>
          </a:prstGeom>
        </p:spPr>
      </p:pic>
    </p:spTree>
    <p:extLst>
      <p:ext uri="{BB962C8B-B14F-4D97-AF65-F5344CB8AC3E}">
        <p14:creationId xmlns:p14="http://schemas.microsoft.com/office/powerpoint/2010/main" val="2184138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521</TotalTime>
  <Words>1326</Words>
  <Application>Microsoft Office PowerPoint</Application>
  <PresentationFormat>Widescreen</PresentationFormat>
  <Paragraphs>199</Paragraphs>
  <Slides>22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Calibri</vt:lpstr>
      <vt:lpstr>Calibri Light</vt:lpstr>
      <vt:lpstr>Times New Roman</vt:lpstr>
      <vt:lpstr>Wingdings</vt:lpstr>
      <vt:lpstr>Office Theme</vt:lpstr>
      <vt:lpstr>1_Office Theme</vt:lpstr>
      <vt:lpstr>PowerPoint Presentation</vt:lpstr>
      <vt:lpstr>CONTENTS </vt:lpstr>
      <vt:lpstr>OBJECTIVE</vt:lpstr>
      <vt:lpstr>PowerPoint Presentation</vt:lpstr>
      <vt:lpstr>Components used</vt:lpstr>
      <vt:lpstr>Flux sensor </vt:lpstr>
      <vt:lpstr>Arduino nano</vt:lpstr>
      <vt:lpstr>Android smartphone </vt:lpstr>
      <vt:lpstr>Bluetooth sensor </vt:lpstr>
      <vt:lpstr>Methodology</vt:lpstr>
      <vt:lpstr>PowerPoint Presentation</vt:lpstr>
      <vt:lpstr>PowerPoint Presentation</vt:lpstr>
      <vt:lpstr>AUDIO TO TEXT CONVERSION</vt:lpstr>
      <vt:lpstr>PowerPoint Presentation</vt:lpstr>
      <vt:lpstr>LITERATURE SURVEY</vt:lpstr>
      <vt:lpstr>DETAILS OF WORK DONE IN PRELIMINARY PHASE</vt:lpstr>
      <vt:lpstr>DETAILS OF WORK PROGRESS IN THE CURRENT SEMESTER</vt:lpstr>
      <vt:lpstr>Time and cost</vt:lpstr>
      <vt:lpstr>WORK PLAN</vt:lpstr>
      <vt:lpstr>CONCLUSION</vt:lpstr>
      <vt:lpstr>REFERANCES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Muhammed Shameer</dc:creator>
  <cp:lastModifiedBy>JOEL MAMMEN GEORGE</cp:lastModifiedBy>
  <cp:revision>41</cp:revision>
  <dcterms:created xsi:type="dcterms:W3CDTF">2019-09-01T14:41:51Z</dcterms:created>
  <dcterms:modified xsi:type="dcterms:W3CDTF">2020-01-28T17:03:12Z</dcterms:modified>
</cp:coreProperties>
</file>