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7" r:id="rId1"/>
  </p:sldMasterIdLst>
  <p:notesMasterIdLst>
    <p:notesMasterId r:id="rId12"/>
  </p:notesMasterIdLst>
  <p:handoutMasterIdLst>
    <p:handoutMasterId r:id="rId13"/>
  </p:handoutMasterIdLst>
  <p:sldIdLst>
    <p:sldId id="256" r:id="rId2"/>
    <p:sldId id="396" r:id="rId3"/>
    <p:sldId id="395" r:id="rId4"/>
    <p:sldId id="399" r:id="rId5"/>
    <p:sldId id="400" r:id="rId6"/>
    <p:sldId id="394" r:id="rId7"/>
    <p:sldId id="398" r:id="rId8"/>
    <p:sldId id="397" r:id="rId9"/>
    <p:sldId id="393" r:id="rId10"/>
    <p:sldId id="31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ish Rawat" initials="PR" lastIdx="1" clrIdx="0">
    <p:extLst>
      <p:ext uri="{19B8F6BF-5375-455C-9EA6-DF929625EA0E}">
        <p15:presenceInfo xmlns:p15="http://schemas.microsoft.com/office/powerpoint/2012/main" userId="58fbf1a56a67a2b9" providerId="Windows Live"/>
      </p:ext>
    </p:extLst>
  </p:cmAuthor>
  <p:cmAuthor id="2" name="jai sharma" initials="js" lastIdx="1" clrIdx="1">
    <p:extLst>
      <p:ext uri="{19B8F6BF-5375-455C-9EA6-DF929625EA0E}">
        <p15:presenceInfo xmlns:p15="http://schemas.microsoft.com/office/powerpoint/2012/main" userId="a07dbaef16f4ef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0000"/>
    <a:srgbClr val="00CCFF"/>
    <a:srgbClr val="008000"/>
    <a:srgbClr val="FF00FF"/>
    <a:srgbClr val="FF33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4" autoAdjust="0"/>
    <p:restoredTop sz="96226" autoAdjust="0"/>
  </p:normalViewPr>
  <p:slideViewPr>
    <p:cSldViewPr>
      <p:cViewPr varScale="1">
        <p:scale>
          <a:sx n="85" d="100"/>
          <a:sy n="85" d="100"/>
        </p:scale>
        <p:origin x="1315"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254"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849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849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849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40D5CD41-81A8-4D95-9B4E-68136B367597}" type="slidenum">
              <a:rPr lang="en-US"/>
              <a:pPr/>
              <a:t>‹#›</a:t>
            </a:fld>
            <a:endParaRPr lang="en-US"/>
          </a:p>
        </p:txBody>
      </p:sp>
    </p:spTree>
    <p:extLst>
      <p:ext uri="{BB962C8B-B14F-4D97-AF65-F5344CB8AC3E}">
        <p14:creationId xmlns:p14="http://schemas.microsoft.com/office/powerpoint/2010/main" val="3771114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36867"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3686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6869"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870"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36871"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80BFD936-7C90-453B-AB73-D8B06868484A}" type="slidenum">
              <a:rPr lang="en-US"/>
              <a:pPr/>
              <a:t>‹#›</a:t>
            </a:fld>
            <a:endParaRPr lang="en-US"/>
          </a:p>
        </p:txBody>
      </p:sp>
    </p:spTree>
    <p:extLst>
      <p:ext uri="{BB962C8B-B14F-4D97-AF65-F5344CB8AC3E}">
        <p14:creationId xmlns:p14="http://schemas.microsoft.com/office/powerpoint/2010/main" val="13109850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Rot="1" noChangeAspect="1" noChangeArrowheads="1" noTextEdit="1"/>
          </p:cNvSpPr>
          <p:nvPr>
            <p:ph type="sldImg"/>
          </p:nvPr>
        </p:nvSpPr>
        <p:spPr>
          <a:ln/>
        </p:spPr>
      </p:sp>
      <p:sp>
        <p:nvSpPr>
          <p:cNvPr id="37891" name="Rectangle 1027"/>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17441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20A0C1-043C-477F-BA2A-1126DF94322B}" type="datetime1">
              <a:rPr lang="en-US" smtClean="0"/>
              <a:pPr/>
              <a:t>11/25/2024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794D29-66F4-405F-8F79-85E35B6ED0F8}" type="slidenum">
              <a:rPr lang="en-US" smtClean="0"/>
              <a:pPr/>
              <a:t>‹#›</a:t>
            </a:fld>
            <a:endParaRPr lang="en-US"/>
          </a:p>
        </p:txBody>
      </p:sp>
    </p:spTree>
    <p:extLst>
      <p:ext uri="{BB962C8B-B14F-4D97-AF65-F5344CB8AC3E}">
        <p14:creationId xmlns:p14="http://schemas.microsoft.com/office/powerpoint/2010/main" val="2036538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9D6CB0-12F5-410B-88E8-9A849BE52AC3}" type="datetime1">
              <a:rPr lang="en-US" smtClean="0"/>
              <a:pPr/>
              <a:t>11/25/2024</a:t>
            </a:fld>
            <a:endParaRPr lang="en-US"/>
          </a:p>
        </p:txBody>
      </p:sp>
      <p:sp>
        <p:nvSpPr>
          <p:cNvPr id="6" name="Footer Placeholder 5"/>
          <p:cNvSpPr>
            <a:spLocks noGrp="1"/>
          </p:cNvSpPr>
          <p:nvPr>
            <p:ph type="ftr" sz="quarter" idx="11"/>
          </p:nvPr>
        </p:nvSpPr>
        <p:spPr>
          <a:xfrm>
            <a:off x="917678" y="6181344"/>
            <a:ext cx="5337278" cy="365125"/>
          </a:xfrm>
        </p:spPr>
        <p:txBody>
          <a:bodyPr/>
          <a:lstStyle/>
          <a:p>
            <a:endParaRPr lang="en-US" dirty="0"/>
          </a:p>
        </p:txBody>
      </p:sp>
      <p:sp>
        <p:nvSpPr>
          <p:cNvPr id="7" name="Slide Number Placeholder 6"/>
          <p:cNvSpPr>
            <a:spLocks noGrp="1"/>
          </p:cNvSpPr>
          <p:nvPr>
            <p:ph type="sldNum" sz="quarter" idx="12"/>
          </p:nvPr>
        </p:nvSpPr>
        <p:spPr/>
        <p:txBody>
          <a:bodyPr/>
          <a:lstStyle/>
          <a:p>
            <a:fld id="{D478FCA7-9F44-44B5-BC0E-78A7664E28AC}" type="slidenum">
              <a:rPr lang="en-US" smtClean="0"/>
              <a:pPr/>
              <a:t>‹#›</a:t>
            </a:fld>
            <a:endParaRPr lang="en-US"/>
          </a:p>
        </p:txBody>
      </p:sp>
    </p:spTree>
    <p:extLst>
      <p:ext uri="{BB962C8B-B14F-4D97-AF65-F5344CB8AC3E}">
        <p14:creationId xmlns:p14="http://schemas.microsoft.com/office/powerpoint/2010/main" val="311927190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9D6CB0-12F5-410B-88E8-9A849BE52AC3}" type="datetime1">
              <a:rPr lang="en-US" smtClean="0"/>
              <a:pPr/>
              <a:t>11/25/2024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8FCA7-9F44-44B5-BC0E-78A7664E28AC}" type="slidenum">
              <a:rPr lang="en-US" smtClean="0"/>
              <a:pPr/>
              <a:t>‹#›</a:t>
            </a:fld>
            <a:endParaRPr lang="en-US"/>
          </a:p>
        </p:txBody>
      </p:sp>
    </p:spTree>
    <p:extLst>
      <p:ext uri="{BB962C8B-B14F-4D97-AF65-F5344CB8AC3E}">
        <p14:creationId xmlns:p14="http://schemas.microsoft.com/office/powerpoint/2010/main" val="745043381"/>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9D6CB0-12F5-410B-88E8-9A849BE52AC3}" type="datetime1">
              <a:rPr lang="en-US" smtClean="0"/>
              <a:pPr/>
              <a:t>11/25/2024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8FCA7-9F44-44B5-BC0E-78A7664E28AC}" type="slidenum">
              <a:rPr lang="en-US" smtClean="0"/>
              <a:pPr/>
              <a:t>‹#›</a:t>
            </a:fld>
            <a:endParaRPr lang="en-US"/>
          </a:p>
        </p:txBody>
      </p:sp>
    </p:spTree>
    <p:extLst>
      <p:ext uri="{BB962C8B-B14F-4D97-AF65-F5344CB8AC3E}">
        <p14:creationId xmlns:p14="http://schemas.microsoft.com/office/powerpoint/2010/main" val="366405468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9D6CB0-12F5-410B-88E8-9A849BE52AC3}" type="datetime1">
              <a:rPr lang="en-US" smtClean="0"/>
              <a:pPr/>
              <a:t>11/25/2024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8FCA7-9F44-44B5-BC0E-78A7664E28AC}" type="slidenum">
              <a:rPr lang="en-US" smtClean="0"/>
              <a:pPr/>
              <a:t>‹#›</a:t>
            </a:fld>
            <a:endParaRPr lang="en-US"/>
          </a:p>
        </p:txBody>
      </p:sp>
    </p:spTree>
    <p:extLst>
      <p:ext uri="{BB962C8B-B14F-4D97-AF65-F5344CB8AC3E}">
        <p14:creationId xmlns:p14="http://schemas.microsoft.com/office/powerpoint/2010/main" val="732466100"/>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9D6CB0-12F5-410B-88E8-9A849BE52AC3}" type="datetime1">
              <a:rPr lang="en-US" smtClean="0"/>
              <a:pPr/>
              <a:t>11/25/2024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8FCA7-9F44-44B5-BC0E-78A7664E28AC}" type="slidenum">
              <a:rPr lang="en-US" smtClean="0"/>
              <a:pPr/>
              <a:t>‹#›</a:t>
            </a:fld>
            <a:endParaRPr lang="en-US"/>
          </a:p>
        </p:txBody>
      </p:sp>
    </p:spTree>
    <p:extLst>
      <p:ext uri="{BB962C8B-B14F-4D97-AF65-F5344CB8AC3E}">
        <p14:creationId xmlns:p14="http://schemas.microsoft.com/office/powerpoint/2010/main" val="3796031599"/>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9D6CB0-12F5-410B-88E8-9A849BE52AC3}" type="datetime1">
              <a:rPr lang="en-US" smtClean="0"/>
              <a:pPr/>
              <a:t>11/25/2024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8FCA7-9F44-44B5-BC0E-78A7664E28AC}" type="slidenum">
              <a:rPr lang="en-US" smtClean="0"/>
              <a:pPr/>
              <a:t>‹#›</a:t>
            </a:fld>
            <a:endParaRPr lang="en-US"/>
          </a:p>
        </p:txBody>
      </p:sp>
    </p:spTree>
    <p:extLst>
      <p:ext uri="{BB962C8B-B14F-4D97-AF65-F5344CB8AC3E}">
        <p14:creationId xmlns:p14="http://schemas.microsoft.com/office/powerpoint/2010/main" val="524986462"/>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B8ADD-4490-4301-A940-5FECAEA51CFC}" type="datetime1">
              <a:rPr lang="en-US" smtClean="0"/>
              <a:pPr/>
              <a:t>11/25/2024</a:t>
            </a:fld>
            <a:endParaRPr lang="en-US"/>
          </a:p>
        </p:txBody>
      </p:sp>
      <p:sp>
        <p:nvSpPr>
          <p:cNvPr id="5" name="Footer Placeholder 4"/>
          <p:cNvSpPr>
            <a:spLocks noGrp="1"/>
          </p:cNvSpPr>
          <p:nvPr>
            <p:ph type="ftr" sz="quarter" idx="11"/>
          </p:nvPr>
        </p:nvSpPr>
        <p:spPr/>
        <p:txBody>
          <a:bodyPr/>
          <a:lstStyle/>
          <a:p>
            <a:r>
              <a:rPr lang="en-US"/>
              <a:t>D.Juneja &amp; A.K.Sharma</a:t>
            </a:r>
          </a:p>
        </p:txBody>
      </p:sp>
      <p:sp>
        <p:nvSpPr>
          <p:cNvPr id="6" name="Slide Number Placeholder 5"/>
          <p:cNvSpPr>
            <a:spLocks noGrp="1"/>
          </p:cNvSpPr>
          <p:nvPr>
            <p:ph type="sldNum" sz="quarter" idx="12"/>
          </p:nvPr>
        </p:nvSpPr>
        <p:spPr/>
        <p:txBody>
          <a:bodyPr/>
          <a:lstStyle/>
          <a:p>
            <a:fld id="{A9C62E21-133C-4C0C-BB59-3D2249409D4A}" type="slidenum">
              <a:rPr lang="en-US" smtClean="0"/>
              <a:pPr/>
              <a:t>‹#›</a:t>
            </a:fld>
            <a:endParaRPr lang="en-US"/>
          </a:p>
        </p:txBody>
      </p:sp>
    </p:spTree>
    <p:extLst>
      <p:ext uri="{BB962C8B-B14F-4D97-AF65-F5344CB8AC3E}">
        <p14:creationId xmlns:p14="http://schemas.microsoft.com/office/powerpoint/2010/main" val="3291168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062E5-69D7-45A5-B684-8A57770546BE}" type="datetime1">
              <a:rPr lang="en-US" smtClean="0"/>
              <a:pPr/>
              <a:t>11/25/2024</a:t>
            </a:fld>
            <a:endParaRPr lang="en-US"/>
          </a:p>
        </p:txBody>
      </p:sp>
      <p:sp>
        <p:nvSpPr>
          <p:cNvPr id="5" name="Footer Placeholder 4"/>
          <p:cNvSpPr>
            <a:spLocks noGrp="1"/>
          </p:cNvSpPr>
          <p:nvPr>
            <p:ph type="ftr" sz="quarter" idx="11"/>
          </p:nvPr>
        </p:nvSpPr>
        <p:spPr/>
        <p:txBody>
          <a:bodyPr/>
          <a:lstStyle/>
          <a:p>
            <a:r>
              <a:rPr lang="en-US"/>
              <a:t>D.Juneja &amp; A.K.Sharma</a:t>
            </a:r>
          </a:p>
        </p:txBody>
      </p:sp>
      <p:sp>
        <p:nvSpPr>
          <p:cNvPr id="6" name="Slide Number Placeholder 5"/>
          <p:cNvSpPr>
            <a:spLocks noGrp="1"/>
          </p:cNvSpPr>
          <p:nvPr>
            <p:ph type="sldNum" sz="quarter" idx="12"/>
          </p:nvPr>
        </p:nvSpPr>
        <p:spPr/>
        <p:txBody>
          <a:bodyPr/>
          <a:lstStyle/>
          <a:p>
            <a:fld id="{81C41FBE-AA5A-4319-97E0-83E13A9BA08F}" type="slidenum">
              <a:rPr lang="en-US" smtClean="0"/>
              <a:pPr/>
              <a:t>‹#›</a:t>
            </a:fld>
            <a:endParaRPr lang="en-US"/>
          </a:p>
        </p:txBody>
      </p:sp>
    </p:spTree>
    <p:extLst>
      <p:ext uri="{BB962C8B-B14F-4D97-AF65-F5344CB8AC3E}">
        <p14:creationId xmlns:p14="http://schemas.microsoft.com/office/powerpoint/2010/main" val="166670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01A0A-B282-4138-8186-6AC808F29F9F}" type="datetime1">
              <a:rPr lang="en-US" smtClean="0"/>
              <a:pPr/>
              <a:t>11/25/2024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50CCBB-8F9C-4D9D-82BC-FEE3440A9C24}" type="slidenum">
              <a:rPr lang="en-US" smtClean="0"/>
              <a:pPr/>
              <a:t>‹#›</a:t>
            </a:fld>
            <a:endParaRPr lang="en-US"/>
          </a:p>
        </p:txBody>
      </p:sp>
    </p:spTree>
    <p:extLst>
      <p:ext uri="{BB962C8B-B14F-4D97-AF65-F5344CB8AC3E}">
        <p14:creationId xmlns:p14="http://schemas.microsoft.com/office/powerpoint/2010/main" val="311799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78C52C-4ED9-4FD6-B2E2-568F495EA58C}" type="datetime1">
              <a:rPr lang="en-US" smtClean="0"/>
              <a:pPr/>
              <a:t>11/25/2024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4C2CF2-69E0-4C9D-8E11-96235F352406}" type="slidenum">
              <a:rPr lang="en-US" smtClean="0"/>
              <a:pPr/>
              <a:t>‹#›</a:t>
            </a:fld>
            <a:endParaRPr lang="en-US"/>
          </a:p>
        </p:txBody>
      </p:sp>
    </p:spTree>
    <p:extLst>
      <p:ext uri="{BB962C8B-B14F-4D97-AF65-F5344CB8AC3E}">
        <p14:creationId xmlns:p14="http://schemas.microsoft.com/office/powerpoint/2010/main" val="314700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7B2F47-E069-46E5-930C-1A4E4A874F32}" type="datetime1">
              <a:rPr lang="en-US" smtClean="0"/>
              <a:pPr/>
              <a:t>11/25/2024</a:t>
            </a:fld>
            <a:endParaRPr lang="en-US"/>
          </a:p>
        </p:txBody>
      </p:sp>
      <p:sp>
        <p:nvSpPr>
          <p:cNvPr id="6" name="Footer Placeholder 5"/>
          <p:cNvSpPr>
            <a:spLocks noGrp="1"/>
          </p:cNvSpPr>
          <p:nvPr>
            <p:ph type="ftr" sz="quarter" idx="11"/>
          </p:nvPr>
        </p:nvSpPr>
        <p:spPr/>
        <p:txBody>
          <a:bodyPr/>
          <a:lstStyle/>
          <a:p>
            <a:r>
              <a:rPr lang="en-US"/>
              <a:t>D.Juneja &amp; A.K.Sharma</a:t>
            </a:r>
          </a:p>
        </p:txBody>
      </p:sp>
      <p:sp>
        <p:nvSpPr>
          <p:cNvPr id="7" name="Slide Number Placeholder 6"/>
          <p:cNvSpPr>
            <a:spLocks noGrp="1"/>
          </p:cNvSpPr>
          <p:nvPr>
            <p:ph type="sldNum" sz="quarter" idx="12"/>
          </p:nvPr>
        </p:nvSpPr>
        <p:spPr/>
        <p:txBody>
          <a:bodyPr/>
          <a:lstStyle/>
          <a:p>
            <a:fld id="{85A88E6D-4ECE-48D7-9F9A-7884355B4B26}" type="slidenum">
              <a:rPr lang="en-US" smtClean="0"/>
              <a:pPr/>
              <a:t>‹#›</a:t>
            </a:fld>
            <a:endParaRPr lang="en-US"/>
          </a:p>
        </p:txBody>
      </p:sp>
    </p:spTree>
    <p:extLst>
      <p:ext uri="{BB962C8B-B14F-4D97-AF65-F5344CB8AC3E}">
        <p14:creationId xmlns:p14="http://schemas.microsoft.com/office/powerpoint/2010/main" val="3159630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A9E3EA-7827-407F-A3C5-3620CBCCF6F9}" type="datetime1">
              <a:rPr lang="en-US" smtClean="0"/>
              <a:pPr/>
              <a:t>11/25/2024</a:t>
            </a:fld>
            <a:endParaRPr lang="en-US"/>
          </a:p>
        </p:txBody>
      </p:sp>
      <p:sp>
        <p:nvSpPr>
          <p:cNvPr id="8" name="Footer Placeholder 7"/>
          <p:cNvSpPr>
            <a:spLocks noGrp="1"/>
          </p:cNvSpPr>
          <p:nvPr>
            <p:ph type="ftr" sz="quarter" idx="11"/>
          </p:nvPr>
        </p:nvSpPr>
        <p:spPr/>
        <p:txBody>
          <a:bodyPr/>
          <a:lstStyle/>
          <a:p>
            <a:r>
              <a:rPr lang="en-US"/>
              <a:t>D.Juneja &amp; A.K.Sharma</a:t>
            </a:r>
          </a:p>
        </p:txBody>
      </p:sp>
      <p:sp>
        <p:nvSpPr>
          <p:cNvPr id="9" name="Slide Number Placeholder 8"/>
          <p:cNvSpPr>
            <a:spLocks noGrp="1"/>
          </p:cNvSpPr>
          <p:nvPr>
            <p:ph type="sldNum" sz="quarter" idx="12"/>
          </p:nvPr>
        </p:nvSpPr>
        <p:spPr/>
        <p:txBody>
          <a:bodyPr/>
          <a:lstStyle/>
          <a:p>
            <a:fld id="{7CCFAB6A-8983-4C0C-8B89-6E65E58C6E84}" type="slidenum">
              <a:rPr lang="en-US" smtClean="0"/>
              <a:pPr/>
              <a:t>‹#›</a:t>
            </a:fld>
            <a:endParaRPr lang="en-US"/>
          </a:p>
        </p:txBody>
      </p:sp>
    </p:spTree>
    <p:extLst>
      <p:ext uri="{BB962C8B-B14F-4D97-AF65-F5344CB8AC3E}">
        <p14:creationId xmlns:p14="http://schemas.microsoft.com/office/powerpoint/2010/main" val="562288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A24414-F46E-4C4D-A1BB-017EDAC08786}" type="datetime1">
              <a:rPr lang="en-US" smtClean="0"/>
              <a:pPr/>
              <a:t>11/25/2024</a:t>
            </a:fld>
            <a:endParaRPr lang="en-US"/>
          </a:p>
        </p:txBody>
      </p:sp>
      <p:sp>
        <p:nvSpPr>
          <p:cNvPr id="4" name="Footer Placeholder 3"/>
          <p:cNvSpPr>
            <a:spLocks noGrp="1"/>
          </p:cNvSpPr>
          <p:nvPr>
            <p:ph type="ftr" sz="quarter" idx="11"/>
          </p:nvPr>
        </p:nvSpPr>
        <p:spPr/>
        <p:txBody>
          <a:bodyPr/>
          <a:lstStyle/>
          <a:p>
            <a:r>
              <a:rPr lang="en-US"/>
              <a:t>D.Juneja &amp; A.K.Sharma</a:t>
            </a:r>
          </a:p>
        </p:txBody>
      </p:sp>
      <p:sp>
        <p:nvSpPr>
          <p:cNvPr id="5" name="Slide Number Placeholder 4"/>
          <p:cNvSpPr>
            <a:spLocks noGrp="1"/>
          </p:cNvSpPr>
          <p:nvPr>
            <p:ph type="sldNum" sz="quarter" idx="12"/>
          </p:nvPr>
        </p:nvSpPr>
        <p:spPr/>
        <p:txBody>
          <a:bodyPr/>
          <a:lstStyle/>
          <a:p>
            <a:fld id="{6B03F482-64AE-4A19-98D7-4985EAC907BE}" type="slidenum">
              <a:rPr lang="en-US" smtClean="0"/>
              <a:pPr/>
              <a:t>‹#›</a:t>
            </a:fld>
            <a:endParaRPr lang="en-US"/>
          </a:p>
        </p:txBody>
      </p:sp>
    </p:spTree>
    <p:extLst>
      <p:ext uri="{BB962C8B-B14F-4D97-AF65-F5344CB8AC3E}">
        <p14:creationId xmlns:p14="http://schemas.microsoft.com/office/powerpoint/2010/main" val="173563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864E0-0E64-414E-98B6-91F076BA28F9}" type="datetime1">
              <a:rPr lang="en-US" smtClean="0"/>
              <a:pPr/>
              <a:t>11/25/2024</a:t>
            </a:fld>
            <a:endParaRPr lang="en-US"/>
          </a:p>
        </p:txBody>
      </p:sp>
      <p:sp>
        <p:nvSpPr>
          <p:cNvPr id="3" name="Footer Placeholder 2"/>
          <p:cNvSpPr>
            <a:spLocks noGrp="1"/>
          </p:cNvSpPr>
          <p:nvPr>
            <p:ph type="ftr" sz="quarter" idx="11"/>
          </p:nvPr>
        </p:nvSpPr>
        <p:spPr/>
        <p:txBody>
          <a:bodyPr/>
          <a:lstStyle/>
          <a:p>
            <a:r>
              <a:rPr lang="en-US"/>
              <a:t>D.Juneja &amp; A.K.Sharma</a:t>
            </a:r>
          </a:p>
        </p:txBody>
      </p:sp>
      <p:sp>
        <p:nvSpPr>
          <p:cNvPr id="4" name="Slide Number Placeholder 3"/>
          <p:cNvSpPr>
            <a:spLocks noGrp="1"/>
          </p:cNvSpPr>
          <p:nvPr>
            <p:ph type="sldNum" sz="quarter" idx="12"/>
          </p:nvPr>
        </p:nvSpPr>
        <p:spPr/>
        <p:txBody>
          <a:bodyPr/>
          <a:lstStyle/>
          <a:p>
            <a:fld id="{47FB76E1-571A-4350-9EAA-0D653C2C18F2}" type="slidenum">
              <a:rPr lang="en-US" smtClean="0"/>
              <a:pPr/>
              <a:t>‹#›</a:t>
            </a:fld>
            <a:endParaRPr lang="en-US"/>
          </a:p>
        </p:txBody>
      </p:sp>
    </p:spTree>
    <p:extLst>
      <p:ext uri="{BB962C8B-B14F-4D97-AF65-F5344CB8AC3E}">
        <p14:creationId xmlns:p14="http://schemas.microsoft.com/office/powerpoint/2010/main" val="274831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B814C-6D99-4A2E-ACD5-52991AAADD4B}" type="datetime1">
              <a:rPr lang="en-US" smtClean="0"/>
              <a:pPr/>
              <a:t>11/25/2024</a:t>
            </a:fld>
            <a:endParaRPr lang="en-US"/>
          </a:p>
        </p:txBody>
      </p:sp>
      <p:sp>
        <p:nvSpPr>
          <p:cNvPr id="6" name="Footer Placeholder 5"/>
          <p:cNvSpPr>
            <a:spLocks noGrp="1"/>
          </p:cNvSpPr>
          <p:nvPr>
            <p:ph type="ftr" sz="quarter" idx="11"/>
          </p:nvPr>
        </p:nvSpPr>
        <p:spPr/>
        <p:txBody>
          <a:bodyPr/>
          <a:lstStyle/>
          <a:p>
            <a:r>
              <a:rPr lang="en-US"/>
              <a:t>D.Juneja &amp; A.K.Sharma</a:t>
            </a:r>
          </a:p>
        </p:txBody>
      </p:sp>
      <p:sp>
        <p:nvSpPr>
          <p:cNvPr id="7" name="Slide Number Placeholder 6"/>
          <p:cNvSpPr>
            <a:spLocks noGrp="1"/>
          </p:cNvSpPr>
          <p:nvPr>
            <p:ph type="sldNum" sz="quarter" idx="12"/>
          </p:nvPr>
        </p:nvSpPr>
        <p:spPr/>
        <p:txBody>
          <a:bodyPr/>
          <a:lstStyle/>
          <a:p>
            <a:fld id="{8F5794C6-A128-4C47-9D38-A9E32926E7C4}" type="slidenum">
              <a:rPr lang="en-US" smtClean="0"/>
              <a:pPr/>
              <a:t>‹#›</a:t>
            </a:fld>
            <a:endParaRPr lang="en-US"/>
          </a:p>
        </p:txBody>
      </p:sp>
    </p:spTree>
    <p:extLst>
      <p:ext uri="{BB962C8B-B14F-4D97-AF65-F5344CB8AC3E}">
        <p14:creationId xmlns:p14="http://schemas.microsoft.com/office/powerpoint/2010/main" val="31994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BB22DC23-92F7-4258-B388-B802B64415DC}" type="datetime1">
              <a:rPr lang="en-US" smtClean="0"/>
              <a:pPr/>
              <a:t>11/25/2024</a:t>
            </a:fld>
            <a:endParaRPr lang="en-US"/>
          </a:p>
        </p:txBody>
      </p:sp>
      <p:sp>
        <p:nvSpPr>
          <p:cNvPr id="6" name="Footer Placeholder 5"/>
          <p:cNvSpPr>
            <a:spLocks noGrp="1"/>
          </p:cNvSpPr>
          <p:nvPr>
            <p:ph type="ftr" sz="quarter" idx="11"/>
          </p:nvPr>
        </p:nvSpPr>
        <p:spPr>
          <a:xfrm>
            <a:off x="818348" y="6181344"/>
            <a:ext cx="3705300" cy="365125"/>
          </a:xfrm>
        </p:spPr>
        <p:txBody>
          <a:bodyPr/>
          <a:lstStyle/>
          <a:p>
            <a:r>
              <a:rPr lang="en-US"/>
              <a:t>D.Juneja &amp; A.K.Sharma</a:t>
            </a:r>
          </a:p>
        </p:txBody>
      </p:sp>
      <p:sp>
        <p:nvSpPr>
          <p:cNvPr id="7" name="Slide Number Placeholder 6"/>
          <p:cNvSpPr>
            <a:spLocks noGrp="1"/>
          </p:cNvSpPr>
          <p:nvPr>
            <p:ph type="sldNum" sz="quarter" idx="12"/>
          </p:nvPr>
        </p:nvSpPr>
        <p:spPr>
          <a:xfrm>
            <a:off x="8024262" y="6181344"/>
            <a:ext cx="305186" cy="329250"/>
          </a:xfrm>
        </p:spPr>
        <p:txBody>
          <a:bodyPr/>
          <a:lstStyle/>
          <a:p>
            <a:fld id="{57172A02-229B-48C3-91DB-8F3901DEFE6F}" type="slidenum">
              <a:rPr lang="en-US" smtClean="0"/>
              <a:pPr/>
              <a:t>‹#›</a:t>
            </a:fld>
            <a:endParaRPr lang="en-US"/>
          </a:p>
        </p:txBody>
      </p:sp>
    </p:spTree>
    <p:extLst>
      <p:ext uri="{BB962C8B-B14F-4D97-AF65-F5344CB8AC3E}">
        <p14:creationId xmlns:p14="http://schemas.microsoft.com/office/powerpoint/2010/main" val="3634541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2C9D6CB0-12F5-410B-88E8-9A849BE52AC3}" type="datetime1">
              <a:rPr lang="en-US" smtClean="0"/>
              <a:pPr/>
              <a:t>11/25/2024</a:t>
            </a:fld>
            <a:endParaRPr 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D478FCA7-9F44-44B5-BC0E-78A7664E28AC}" type="slidenum">
              <a:rPr lang="en-US" smtClean="0"/>
              <a:pPr/>
              <a:t>‹#›</a:t>
            </a:fld>
            <a:endParaRPr lang="en-US"/>
          </a:p>
        </p:txBody>
      </p:sp>
    </p:spTree>
    <p:extLst>
      <p:ext uri="{BB962C8B-B14F-4D97-AF65-F5344CB8AC3E}">
        <p14:creationId xmlns:p14="http://schemas.microsoft.com/office/powerpoint/2010/main" val="2104284026"/>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hf sldNum="0" hdr="0" dt="0"/>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lectronicwings.com/" TargetMode="External"/><Relationship Id="rId2" Type="http://schemas.openxmlformats.org/officeDocument/2006/relationships/hyperlink" Target="https://www.arduino.cc/" TargetMode="External"/><Relationship Id="rId1" Type="http://schemas.openxmlformats.org/officeDocument/2006/relationships/slideLayout" Target="../slideLayouts/slideLayout2.xml"/><Relationship Id="rId5" Type="http://schemas.openxmlformats.org/officeDocument/2006/relationships/hyperlink" Target="https://www.sparkfun.com/" TargetMode="External"/><Relationship Id="rId4" Type="http://schemas.openxmlformats.org/officeDocument/2006/relationships/hyperlink" Target="https://www.instructable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ChangeArrowheads="1"/>
          </p:cNvSpPr>
          <p:nvPr/>
        </p:nvSpPr>
        <p:spPr bwMode="auto">
          <a:xfrm>
            <a:off x="188794" y="2428905"/>
            <a:ext cx="8839200" cy="954107"/>
          </a:xfrm>
          <a:prstGeom prst="rect">
            <a:avLst/>
          </a:prstGeom>
          <a:noFill/>
          <a:ln w="9525">
            <a:noFill/>
            <a:miter lim="800000"/>
            <a:headEnd/>
            <a:tailEnd/>
          </a:ln>
          <a:effectLst/>
        </p:spPr>
        <p:txBody>
          <a:bodyPr wrap="square">
            <a:spAutoFit/>
          </a:bodyPr>
          <a:lstStyle/>
          <a:p>
            <a:pPr algn="ctr"/>
            <a:r>
              <a:rPr lang="en-US" sz="2800" b="1" dirty="0"/>
              <a:t>Smart Water Level Detection and Monitoring System Using Ultrasonic Sensor</a:t>
            </a:r>
            <a:endParaRPr lang="en-IN" sz="2800" b="1" dirty="0">
              <a:solidFill>
                <a:srgbClr val="000099"/>
              </a:solidFill>
              <a:latin typeface="Calibri" panose="020F0502020204030204" pitchFamily="34" charset="0"/>
              <a:ea typeface="Batang" panose="02030600000101010101" pitchFamily="18" charset="-127"/>
              <a:cs typeface="Times New Roman" panose="02020603050405020304" pitchFamily="18" charset="0"/>
            </a:endParaRPr>
          </a:p>
        </p:txBody>
      </p:sp>
      <p:sp>
        <p:nvSpPr>
          <p:cNvPr id="2061" name="Text Box 13"/>
          <p:cNvSpPr txBox="1">
            <a:spLocks noChangeArrowheads="1"/>
          </p:cNvSpPr>
          <p:nvPr/>
        </p:nvSpPr>
        <p:spPr bwMode="auto">
          <a:xfrm>
            <a:off x="266700" y="1676400"/>
            <a:ext cx="8610600" cy="738664"/>
          </a:xfrm>
          <a:prstGeom prst="rect">
            <a:avLst/>
          </a:prstGeom>
          <a:noFill/>
          <a:ln w="9525">
            <a:noFill/>
            <a:miter lim="800000"/>
            <a:headEnd/>
            <a:tailEnd/>
          </a:ln>
          <a:effectLst/>
        </p:spPr>
        <p:txBody>
          <a:bodyPr wrap="square">
            <a:spAutoFit/>
          </a:bodyPr>
          <a:lstStyle/>
          <a:p>
            <a:pPr algn="ctr" eaLnBrk="0" hangingPunct="0"/>
            <a:r>
              <a:rPr kumimoji="0" lang="en-IN" altLang="ko-KR" sz="2400" b="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Project</a:t>
            </a:r>
            <a:r>
              <a:rPr kumimoji="0" lang="en-US" altLang="ko-KR" sz="2400" b="0" u="none" strike="noStrike" cap="none" normalizeH="0" baseline="0" dirty="0">
                <a:ln>
                  <a:noFill/>
                </a:ln>
                <a:solidFill>
                  <a:schemeClr val="tx1"/>
                </a:solidFill>
                <a:effectLst/>
                <a:latin typeface="Times New Roman" panose="02020603050405020304" pitchFamily="18" charset="0"/>
                <a:ea typeface="Batang" panose="02030600000101010101" pitchFamily="18" charset="-127"/>
                <a:cs typeface="Times New Roman" panose="02020603050405020304" pitchFamily="18" charset="0"/>
              </a:rPr>
              <a:t> Presentation </a:t>
            </a:r>
            <a:endParaRPr kumimoji="0" lang="en-US" altLang="ko-KR" sz="1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lgn="ctr" eaLnBrk="0" hangingPunct="0"/>
            <a:r>
              <a:rPr lang="en-US" altLang="ko-KR" dirty="0">
                <a:latin typeface="Times New Roman" panose="02020603050405020304" pitchFamily="18" charset="0"/>
                <a:ea typeface="Batang" panose="02030600000101010101" pitchFamily="18" charset="-127"/>
                <a:cs typeface="Times New Roman" panose="02020603050405020304" pitchFamily="18" charset="0"/>
              </a:rPr>
              <a:t>on</a:t>
            </a:r>
          </a:p>
        </p:txBody>
      </p:sp>
      <p:sp>
        <p:nvSpPr>
          <p:cNvPr id="2" name="TextBox 1">
            <a:extLst>
              <a:ext uri="{FF2B5EF4-FFF2-40B4-BE49-F238E27FC236}">
                <a16:creationId xmlns:a16="http://schemas.microsoft.com/office/drawing/2014/main" id="{7118C34E-A848-47D1-BE0A-9D115D9BDF36}"/>
              </a:ext>
            </a:extLst>
          </p:cNvPr>
          <p:cNvSpPr txBox="1"/>
          <p:nvPr/>
        </p:nvSpPr>
        <p:spPr>
          <a:xfrm>
            <a:off x="5829301" y="3525494"/>
            <a:ext cx="3047999" cy="1384995"/>
          </a:xfrm>
          <a:prstGeom prst="rect">
            <a:avLst/>
          </a:prstGeom>
          <a:noFill/>
        </p:spPr>
        <p:txBody>
          <a:bodyPr wrap="square" rtlCol="0">
            <a:spAutoFit/>
          </a:bodyPr>
          <a:lstStyle/>
          <a:p>
            <a:pPr algn="ctr" eaLnBrk="0" hangingPunct="0"/>
            <a:r>
              <a:rPr lang="en-US" altLang="ko-KR" sz="1400" dirty="0">
                <a:latin typeface="Times New Roman" panose="02020603050405020304" pitchFamily="18" charset="0"/>
                <a:ea typeface="Batang" panose="02030600000101010101" pitchFamily="18" charset="-127"/>
                <a:cs typeface="Times New Roman" panose="02020603050405020304" pitchFamily="18" charset="0"/>
              </a:rPr>
              <a:t>Under the Supervision of</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lvl="0" algn="ctr" eaLnBrk="0" hangingPunct="0"/>
            <a:r>
              <a:rPr lang="en-US" sz="1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Abhishek Kumar Singh</a:t>
            </a:r>
            <a:endParaRPr lang="en-US" sz="1400" dirty="0">
              <a:latin typeface="Times New Roman" panose="02020603050405020304" pitchFamily="18" charset="0"/>
              <a:cs typeface="Times New Roman" panose="02020603050405020304" pitchFamily="18" charset="0"/>
            </a:endParaRPr>
          </a:p>
          <a:p>
            <a:pPr lvl="0" algn="ctr" eaLnBrk="0" hangingPunct="0"/>
            <a:r>
              <a:rPr kumimoji="0" lang="en-US" sz="1400"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Assistant</a:t>
            </a:r>
            <a:r>
              <a:rPr kumimoji="0" lang="en-US" sz="1400" i="0" u="none" strike="noStrike" cap="none" normalizeH="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400"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Professor, </a:t>
            </a:r>
          </a:p>
          <a:p>
            <a:pPr lvl="0" algn="ctr" eaLnBrk="0" hangingPunct="0"/>
            <a:r>
              <a:rPr kumimoji="0" lang="en-US" sz="14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Faculty of Computer Science and Engineering,</a:t>
            </a:r>
            <a:endParaRPr kumimoji="0" lang="en-US" sz="1400"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ctr" eaLnBrk="0" hangingPunct="0"/>
            <a:r>
              <a:rPr kumimoji="0" lang="en-US" sz="14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Poornima University, Jaipur</a:t>
            </a:r>
            <a:endParaRPr kumimoji="0" 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883861-4E53-5223-AB51-E9BAD289DE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0211" y="92352"/>
            <a:ext cx="5541264" cy="1469136"/>
          </a:xfrm>
          <a:prstGeom prst="rect">
            <a:avLst/>
          </a:prstGeom>
        </p:spPr>
      </p:pic>
      <p:sp>
        <p:nvSpPr>
          <p:cNvPr id="6" name="TextBox 5">
            <a:extLst>
              <a:ext uri="{FF2B5EF4-FFF2-40B4-BE49-F238E27FC236}">
                <a16:creationId xmlns:a16="http://schemas.microsoft.com/office/drawing/2014/main" id="{AB232AC1-5F36-6E91-EA9D-7A2404FC7D6E}"/>
              </a:ext>
            </a:extLst>
          </p:cNvPr>
          <p:cNvSpPr txBox="1"/>
          <p:nvPr/>
        </p:nvSpPr>
        <p:spPr>
          <a:xfrm>
            <a:off x="0" y="3525494"/>
            <a:ext cx="4608394" cy="1384995"/>
          </a:xfrm>
          <a:prstGeom prst="rect">
            <a:avLst/>
          </a:prstGeom>
          <a:noFill/>
        </p:spPr>
        <p:txBody>
          <a:bodyPr wrap="square" rtlCol="0">
            <a:spAutoFit/>
          </a:bodyPr>
          <a:lstStyle/>
          <a:p>
            <a:pPr eaLnBrk="0" hangingPunct="0"/>
            <a:r>
              <a:rPr lang="en-US" altLang="ko-KR" sz="1400" b="1" dirty="0">
                <a:solidFill>
                  <a:srgbClr val="FF0000"/>
                </a:solidFill>
                <a:latin typeface="Times New Roman" panose="02020603050405020304" pitchFamily="18" charset="0"/>
                <a:ea typeface="Batang" panose="02030600000101010101" pitchFamily="18" charset="-127"/>
                <a:cs typeface="Times New Roman" panose="02020603050405020304" pitchFamily="18" charset="0"/>
              </a:rPr>
              <a:t> Sourav Reg. no. – 2024PUFCEBCEX1</a:t>
            </a:r>
          </a:p>
          <a:p>
            <a:pPr eaLnBrk="0" hangingPunct="0"/>
            <a:r>
              <a:rPr lang="en-US" altLang="ko-KR" sz="1400" b="1" dirty="0">
                <a:solidFill>
                  <a:srgbClr val="FF0000"/>
                </a:solidFill>
                <a:latin typeface="Times New Roman" panose="02020603050405020304" pitchFamily="18" charset="0"/>
                <a:ea typeface="Batang" panose="02030600000101010101" pitchFamily="18" charset="-127"/>
                <a:cs typeface="Times New Roman" panose="02020603050405020304" pitchFamily="18" charset="0"/>
              </a:rPr>
              <a:t> Shubham Swami Reg. no – 2024PUFCEBCEX17980</a:t>
            </a:r>
            <a:endParaRPr lang="en-US" altLang="ko-KR" sz="1400" b="0" dirty="0">
              <a:solidFill>
                <a:srgbClr val="FF0000"/>
              </a:solidFill>
              <a:latin typeface="Times New Roman" panose="02020603050405020304" pitchFamily="18" charset="0"/>
              <a:ea typeface="Batang" panose="02030600000101010101" pitchFamily="18" charset="-127"/>
              <a:cs typeface="Times New Roman" panose="02020603050405020304" pitchFamily="18" charset="0"/>
            </a:endParaRPr>
          </a:p>
          <a:p>
            <a:pPr eaLnBrk="0" hangingPunct="0"/>
            <a:r>
              <a:rPr lang="en-US" altLang="ko-KR" sz="1400" b="1" dirty="0">
                <a:solidFill>
                  <a:srgbClr val="FF0000"/>
                </a:solidFill>
                <a:latin typeface="Times New Roman" panose="02020603050405020304" pitchFamily="18" charset="0"/>
                <a:ea typeface="Batang" panose="02030600000101010101" pitchFamily="18" charset="-127"/>
                <a:cs typeface="Times New Roman" panose="02020603050405020304" pitchFamily="18" charset="0"/>
              </a:rPr>
              <a:t>Swaroop Singh Reg. no. – 2024PUFCEBCEX16912</a:t>
            </a:r>
            <a:endParaRPr lang="en-US" altLang="ko-KR" sz="1400" b="0" dirty="0">
              <a:solidFill>
                <a:srgbClr val="FF0000"/>
              </a:solidFill>
              <a:latin typeface="Times New Roman" panose="02020603050405020304" pitchFamily="18" charset="0"/>
              <a:ea typeface="Batang" panose="02030600000101010101" pitchFamily="18" charset="-127"/>
              <a:cs typeface="Times New Roman" panose="02020603050405020304" pitchFamily="18" charset="0"/>
            </a:endParaRPr>
          </a:p>
          <a:p>
            <a:pPr eaLnBrk="0" hangingPunct="0"/>
            <a:r>
              <a:rPr lang="en-US" altLang="ko-KR" sz="1400" b="1" dirty="0">
                <a:solidFill>
                  <a:srgbClr val="FF0000"/>
                </a:solidFill>
                <a:latin typeface="Times New Roman" panose="02020603050405020304" pitchFamily="18" charset="0"/>
                <a:ea typeface="Batang" panose="02030600000101010101" pitchFamily="18" charset="-127"/>
                <a:cs typeface="Times New Roman" panose="02020603050405020304" pitchFamily="18" charset="0"/>
              </a:rPr>
              <a:t>Tanmay Khandelwal Reg. no. – 2024PUFCEBCEX17980</a:t>
            </a:r>
            <a:endParaRPr lang="en-US" altLang="ko-KR" sz="1400" b="0" dirty="0">
              <a:solidFill>
                <a:srgbClr val="FF0000"/>
              </a:solidFill>
              <a:latin typeface="Times New Roman" panose="02020603050405020304" pitchFamily="18" charset="0"/>
              <a:ea typeface="Batang" panose="02030600000101010101" pitchFamily="18" charset="-127"/>
              <a:cs typeface="Times New Roman" panose="02020603050405020304" pitchFamily="18" charset="0"/>
            </a:endParaRPr>
          </a:p>
          <a:p>
            <a:pPr lvl="0" algn="ctr" eaLnBrk="0" hangingPunct="0"/>
            <a:r>
              <a:rPr kumimoji="0" lang="en-US" sz="14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a:t>
            </a:r>
            <a:r>
              <a:rPr kumimoji="0" lang="en-US" sz="1400" i="0" u="none" strike="noStrike" cap="none" normalizeH="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of </a:t>
            </a:r>
            <a:r>
              <a:rPr kumimoji="0" lang="en-US" sz="1400" i="0" u="none" strike="noStrike" cap="none" normalizeH="0" dirty="0">
                <a:ln>
                  <a:noFill/>
                </a:ln>
                <a:effectLst/>
                <a:latin typeface="Times New Roman" panose="02020603050405020304" pitchFamily="18" charset="0"/>
                <a:ea typeface="Calibri" panose="020F0502020204030204" pitchFamily="34" charset="0"/>
                <a:cs typeface="Times New Roman" panose="02020603050405020304" pitchFamily="18" charset="0"/>
              </a:rPr>
              <a:t>First Year</a:t>
            </a:r>
            <a:endParaRPr kumimoji="0" lang="en-US" sz="140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endParaRPr>
          </a:p>
          <a:p>
            <a:pPr lvl="0" algn="ctr" eaLnBrk="0" hangingPunct="0"/>
            <a:r>
              <a:rPr kumimoji="0" lang="en-US" sz="14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Poornima University, Jaipur</a:t>
            </a:r>
            <a:endParaRPr kumimoji="0" 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9">
            <a:extLst>
              <a:ext uri="{FF2B5EF4-FFF2-40B4-BE49-F238E27FC236}">
                <a16:creationId xmlns:a16="http://schemas.microsoft.com/office/drawing/2014/main" id="{51A2B000-70E1-B9BA-E3A7-22B846CB4DC7}"/>
              </a:ext>
            </a:extLst>
          </p:cNvPr>
          <p:cNvSpPr txBox="1">
            <a:spLocks noChangeArrowheads="1"/>
          </p:cNvSpPr>
          <p:nvPr/>
        </p:nvSpPr>
        <p:spPr bwMode="auto">
          <a:xfrm>
            <a:off x="2514600" y="5777906"/>
            <a:ext cx="43924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ctr"/>
            <a:r>
              <a:rPr lang="en-GB" altLang="en-US" b="1" u="sng" dirty="0">
                <a:solidFill>
                  <a:srgbClr val="FF0000"/>
                </a:solidFill>
                <a:latin typeface="Times New Roman" pitchFamily="18" charset="0"/>
                <a:cs typeface="Times New Roman" pitchFamily="18" charset="0"/>
              </a:rPr>
              <a:t>Submitted To:</a:t>
            </a:r>
          </a:p>
          <a:p>
            <a:pPr algn="ctr" eaLnBrk="1" hangingPunct="1"/>
            <a:r>
              <a:rPr lang="en-US" altLang="en-US" b="1" dirty="0">
                <a:solidFill>
                  <a:srgbClr val="002060"/>
                </a:solidFill>
                <a:latin typeface="Times New Roman" pitchFamily="18" charset="0"/>
                <a:cs typeface="Times New Roman" pitchFamily="18" charset="0"/>
              </a:rPr>
              <a:t>Department of First Year</a:t>
            </a:r>
          </a:p>
          <a:p>
            <a:pPr algn="ctr" eaLnBrk="1" hangingPunct="1"/>
            <a:r>
              <a:rPr lang="en-US" altLang="en-US" b="1" dirty="0">
                <a:solidFill>
                  <a:srgbClr val="002060"/>
                </a:solidFill>
                <a:latin typeface="Times New Roman" pitchFamily="18" charset="0"/>
                <a:cs typeface="Times New Roman" pitchFamily="18" charset="0"/>
              </a:rPr>
              <a:t>Poornima University, Jaipur</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509712"/>
            <a:ext cx="7620000" cy="3838575"/>
          </a:xfrm>
          <a:prstGeom prst="rect">
            <a:avLst/>
          </a:prstGeom>
        </p:spPr>
      </p:pic>
    </p:spTree>
    <p:extLst>
      <p:ext uri="{BB962C8B-B14F-4D97-AF65-F5344CB8AC3E}">
        <p14:creationId xmlns:p14="http://schemas.microsoft.com/office/powerpoint/2010/main" val="5301680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A9792-A07E-2A47-A6A3-DDA912077877}"/>
              </a:ext>
            </a:extLst>
          </p:cNvPr>
          <p:cNvSpPr>
            <a:spLocks noGrp="1"/>
          </p:cNvSpPr>
          <p:nvPr>
            <p:ph type="title"/>
          </p:nvPr>
        </p:nvSpPr>
        <p:spPr/>
        <p:txBody>
          <a:bodyPr>
            <a:normAutofit/>
          </a:bodyPr>
          <a:lstStyle/>
          <a:p>
            <a:pPr algn="ctr"/>
            <a:r>
              <a:rPr lang="en-US" sz="4000" b="1" dirty="0"/>
              <a:t>Introduction</a:t>
            </a:r>
            <a:endParaRPr lang="en-IN" sz="4000" b="1" dirty="0"/>
          </a:p>
        </p:txBody>
      </p:sp>
      <p:sp>
        <p:nvSpPr>
          <p:cNvPr id="3" name="Content Placeholder 2">
            <a:extLst>
              <a:ext uri="{FF2B5EF4-FFF2-40B4-BE49-F238E27FC236}">
                <a16:creationId xmlns:a16="http://schemas.microsoft.com/office/drawing/2014/main" id="{82137DCB-56A5-8A02-527C-D20EA4289D52}"/>
              </a:ext>
            </a:extLst>
          </p:cNvPr>
          <p:cNvSpPr>
            <a:spLocks noGrp="1"/>
          </p:cNvSpPr>
          <p:nvPr>
            <p:ph idx="1"/>
          </p:nvPr>
        </p:nvSpPr>
        <p:spPr>
          <a:xfrm>
            <a:off x="796251" y="1600200"/>
            <a:ext cx="4095750" cy="4194175"/>
          </a:xfrm>
        </p:spPr>
        <p:txBody>
          <a:bodyPr>
            <a:normAutofit fontScale="85000" lnSpcReduction="20000"/>
          </a:bodyPr>
          <a:lstStyle/>
          <a:p>
            <a:r>
              <a:rPr lang="en-US" b="1" dirty="0"/>
              <a:t>Project Title</a:t>
            </a:r>
            <a:r>
              <a:rPr lang="en-US" dirty="0"/>
              <a:t>: Smart Water Level Detection Using Ultrasonic Sensor</a:t>
            </a:r>
          </a:p>
          <a:p>
            <a:r>
              <a:rPr lang="en-US" b="1" dirty="0"/>
              <a:t>Objective:</a:t>
            </a:r>
          </a:p>
          <a:p>
            <a:r>
              <a:rPr lang="en-US" dirty="0"/>
              <a:t>To create a system that accurately detects and monitors water levels in containers using an ultrasonic sensor, with alerts for high or low water levels.</a:t>
            </a:r>
          </a:p>
          <a:p>
            <a:r>
              <a:rPr lang="en-US" b="1" dirty="0"/>
              <a:t>Components:</a:t>
            </a:r>
          </a:p>
          <a:p>
            <a:pPr>
              <a:buFont typeface="Arial" panose="020B0604020202020204" pitchFamily="34" charset="0"/>
              <a:buChar char="•"/>
            </a:pPr>
            <a:r>
              <a:rPr lang="en-US" b="1" dirty="0"/>
              <a:t>Arduino</a:t>
            </a:r>
            <a:endParaRPr lang="en-US" dirty="0"/>
          </a:p>
          <a:p>
            <a:pPr>
              <a:buFont typeface="Arial" panose="020B0604020202020204" pitchFamily="34" charset="0"/>
              <a:buChar char="•"/>
            </a:pPr>
            <a:r>
              <a:rPr lang="en-US" b="1" dirty="0"/>
              <a:t>Ultrasonic Sensor</a:t>
            </a:r>
            <a:endParaRPr lang="en-US" dirty="0"/>
          </a:p>
          <a:p>
            <a:pPr>
              <a:buFont typeface="Arial" panose="020B0604020202020204" pitchFamily="34" charset="0"/>
              <a:buChar char="•"/>
            </a:pPr>
            <a:r>
              <a:rPr lang="en-US" b="1" dirty="0"/>
              <a:t>Buzzer</a:t>
            </a:r>
            <a:endParaRPr lang="en-US" dirty="0"/>
          </a:p>
          <a:p>
            <a:pPr>
              <a:buFont typeface="Arial" panose="020B0604020202020204" pitchFamily="34" charset="0"/>
              <a:buChar char="•"/>
            </a:pPr>
            <a:r>
              <a:rPr lang="en-US" b="1" dirty="0"/>
              <a:t>LCD/Serial Monitor</a:t>
            </a:r>
            <a:endParaRPr lang="en-US" dirty="0"/>
          </a:p>
          <a:p>
            <a:r>
              <a:rPr lang="en-US" b="1" dirty="0"/>
              <a:t>Goal:</a:t>
            </a:r>
          </a:p>
          <a:p>
            <a:r>
              <a:rPr lang="en-US" dirty="0"/>
              <a:t>Efficient water management by providing real-time water level data and alerts.</a:t>
            </a:r>
          </a:p>
          <a:p>
            <a:endParaRPr lang="en-IN" dirty="0"/>
          </a:p>
        </p:txBody>
      </p:sp>
      <p:sp>
        <p:nvSpPr>
          <p:cNvPr id="4" name="Footer Placeholder 3">
            <a:extLst>
              <a:ext uri="{FF2B5EF4-FFF2-40B4-BE49-F238E27FC236}">
                <a16:creationId xmlns:a16="http://schemas.microsoft.com/office/drawing/2014/main" id="{E8DDD720-AD69-499A-7AE7-D15B7D3CF570}"/>
              </a:ext>
            </a:extLst>
          </p:cNvPr>
          <p:cNvSpPr>
            <a:spLocks noGrp="1"/>
          </p:cNvSpPr>
          <p:nvPr>
            <p:ph type="ftr" sz="quarter" idx="11"/>
          </p:nvPr>
        </p:nvSpPr>
        <p:spPr/>
        <p:txBody>
          <a:bodyPr/>
          <a:lstStyle/>
          <a:p>
            <a:endParaRPr lang="en-US" dirty="0"/>
          </a:p>
        </p:txBody>
      </p:sp>
      <p:pic>
        <p:nvPicPr>
          <p:cNvPr id="6" name="Picture 5" descr="A water drop with a globe inside&#10;&#10;Description automatically generated">
            <a:extLst>
              <a:ext uri="{FF2B5EF4-FFF2-40B4-BE49-F238E27FC236}">
                <a16:creationId xmlns:a16="http://schemas.microsoft.com/office/drawing/2014/main" id="{B6203128-EB2D-2AC4-18AC-78FA9EECF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843" y="1908498"/>
            <a:ext cx="3352800" cy="3352800"/>
          </a:xfrm>
          <a:prstGeom prst="rect">
            <a:avLst/>
          </a:prstGeom>
        </p:spPr>
      </p:pic>
    </p:spTree>
    <p:extLst>
      <p:ext uri="{BB962C8B-B14F-4D97-AF65-F5344CB8AC3E}">
        <p14:creationId xmlns:p14="http://schemas.microsoft.com/office/powerpoint/2010/main" val="32331417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58CC-06EB-A687-6A4B-46EC072CB864}"/>
              </a:ext>
            </a:extLst>
          </p:cNvPr>
          <p:cNvSpPr>
            <a:spLocks noGrp="1"/>
          </p:cNvSpPr>
          <p:nvPr>
            <p:ph type="title"/>
          </p:nvPr>
        </p:nvSpPr>
        <p:spPr>
          <a:xfrm>
            <a:off x="818347" y="596018"/>
            <a:ext cx="7511472" cy="1080382"/>
          </a:xfrm>
        </p:spPr>
        <p:txBody>
          <a:bodyPr>
            <a:noAutofit/>
          </a:bodyPr>
          <a:lstStyle/>
          <a:p>
            <a:r>
              <a:rPr lang="en-US" sz="4000" b="1" dirty="0"/>
              <a:t>What This Project is About</a:t>
            </a:r>
            <a:endParaRPr lang="en-IN" sz="4000" b="1" dirty="0"/>
          </a:p>
        </p:txBody>
      </p:sp>
      <p:sp>
        <p:nvSpPr>
          <p:cNvPr id="3" name="Content Placeholder 2">
            <a:extLst>
              <a:ext uri="{FF2B5EF4-FFF2-40B4-BE49-F238E27FC236}">
                <a16:creationId xmlns:a16="http://schemas.microsoft.com/office/drawing/2014/main" id="{10906AB9-C41C-2FA5-6A52-EBD37806B54C}"/>
              </a:ext>
            </a:extLst>
          </p:cNvPr>
          <p:cNvSpPr>
            <a:spLocks noGrp="1"/>
          </p:cNvSpPr>
          <p:nvPr>
            <p:ph idx="1"/>
          </p:nvPr>
        </p:nvSpPr>
        <p:spPr>
          <a:xfrm>
            <a:off x="685800" y="1771338"/>
            <a:ext cx="4724400" cy="4200224"/>
          </a:xfrm>
        </p:spPr>
        <p:txBody>
          <a:bodyPr>
            <a:normAutofit fontScale="70000" lnSpcReduction="20000"/>
          </a:bodyPr>
          <a:lstStyle/>
          <a:p>
            <a:r>
              <a:rPr lang="en-US" b="1" dirty="0"/>
              <a:t>This project focuses on building a Smart Water Level Detection System using an Ultrasonic Sensor and Arduino. The system measures the distance between the sensor and the water surface, which is then used to calculate the water level in the container.</a:t>
            </a:r>
          </a:p>
          <a:p>
            <a:r>
              <a:rPr lang="en-US" b="1" dirty="0"/>
              <a:t>Key Features:</a:t>
            </a:r>
          </a:p>
          <a:p>
            <a:pPr>
              <a:buFont typeface="Arial" panose="020B0604020202020204" pitchFamily="34" charset="0"/>
              <a:buChar char="•"/>
            </a:pPr>
            <a:r>
              <a:rPr lang="en-US" b="1" dirty="0"/>
              <a:t>Distance Measurement</a:t>
            </a:r>
            <a:r>
              <a:rPr lang="en-US" dirty="0"/>
              <a:t>: </a:t>
            </a:r>
            <a:r>
              <a:rPr lang="en-US" b="1" dirty="0"/>
              <a:t>The ultrasonic sensor measures the distance to the water surface</a:t>
            </a:r>
            <a:r>
              <a:rPr lang="en-US" dirty="0"/>
              <a:t>.</a:t>
            </a:r>
          </a:p>
          <a:p>
            <a:pPr>
              <a:buFont typeface="Arial" panose="020B0604020202020204" pitchFamily="34" charset="0"/>
              <a:buChar char="•"/>
            </a:pPr>
            <a:r>
              <a:rPr lang="en-US" b="1" dirty="0"/>
              <a:t>Water Level Calculation</a:t>
            </a:r>
            <a:r>
              <a:rPr lang="en-US" dirty="0"/>
              <a:t>: </a:t>
            </a:r>
            <a:r>
              <a:rPr lang="en-US" b="1" dirty="0"/>
              <a:t>The system calculates the water level based on the distance readings.</a:t>
            </a:r>
          </a:p>
          <a:p>
            <a:pPr>
              <a:buFont typeface="Arial" panose="020B0604020202020204" pitchFamily="34" charset="0"/>
              <a:buChar char="•"/>
            </a:pPr>
            <a:r>
              <a:rPr lang="en-US" b="1" dirty="0"/>
              <a:t>Alerts</a:t>
            </a:r>
            <a:r>
              <a:rPr lang="en-US" dirty="0"/>
              <a:t>: </a:t>
            </a:r>
            <a:r>
              <a:rPr lang="en-US" b="1" dirty="0"/>
              <a:t>The system provides alerts when the water level is too high or too low using a buzzer and displays data on a monitor</a:t>
            </a:r>
            <a:r>
              <a:rPr lang="en-US" dirty="0"/>
              <a:t>.</a:t>
            </a:r>
          </a:p>
          <a:p>
            <a:r>
              <a:rPr lang="en-US" b="1" dirty="0"/>
              <a:t>Application:</a:t>
            </a:r>
          </a:p>
          <a:p>
            <a:r>
              <a:rPr lang="en-US" b="1" dirty="0"/>
              <a:t>This project can be applied in:</a:t>
            </a:r>
          </a:p>
          <a:p>
            <a:pPr>
              <a:buFont typeface="Arial" panose="020B0604020202020204" pitchFamily="34" charset="0"/>
              <a:buChar char="•"/>
            </a:pPr>
            <a:r>
              <a:rPr lang="en-US" b="1" dirty="0"/>
              <a:t>Water Tanks</a:t>
            </a:r>
            <a:endParaRPr lang="en-US" dirty="0"/>
          </a:p>
          <a:p>
            <a:pPr>
              <a:buFont typeface="Arial" panose="020B0604020202020204" pitchFamily="34" charset="0"/>
              <a:buChar char="•"/>
            </a:pPr>
            <a:r>
              <a:rPr lang="en-US" b="1" dirty="0"/>
              <a:t>Reservoirs</a:t>
            </a:r>
            <a:endParaRPr lang="en-US" dirty="0"/>
          </a:p>
          <a:p>
            <a:pPr>
              <a:buFont typeface="Arial" panose="020B0604020202020204" pitchFamily="34" charset="0"/>
              <a:buChar char="•"/>
            </a:pPr>
            <a:r>
              <a:rPr lang="en-US" b="1" dirty="0"/>
              <a:t>Rainwater Harvesting Systems</a:t>
            </a:r>
            <a:endParaRPr lang="en-US" dirty="0"/>
          </a:p>
          <a:p>
            <a:endParaRPr lang="en-IN" dirty="0"/>
          </a:p>
        </p:txBody>
      </p:sp>
      <p:sp>
        <p:nvSpPr>
          <p:cNvPr id="4" name="Footer Placeholder 3">
            <a:extLst>
              <a:ext uri="{FF2B5EF4-FFF2-40B4-BE49-F238E27FC236}">
                <a16:creationId xmlns:a16="http://schemas.microsoft.com/office/drawing/2014/main" id="{9D0ED99E-0FEA-F4AE-411F-3F42ABEEA846}"/>
              </a:ext>
            </a:extLst>
          </p:cNvPr>
          <p:cNvSpPr>
            <a:spLocks noGrp="1"/>
          </p:cNvSpPr>
          <p:nvPr>
            <p:ph type="ftr" sz="quarter" idx="11"/>
          </p:nvPr>
        </p:nvSpPr>
        <p:spPr/>
        <p:txBody>
          <a:bodyPr/>
          <a:lstStyle/>
          <a:p>
            <a:endParaRPr lang="en-US" dirty="0"/>
          </a:p>
        </p:txBody>
      </p:sp>
      <p:pic>
        <p:nvPicPr>
          <p:cNvPr id="6" name="Picture 5" descr="A bowl of water with a tree in it&#10;&#10;Description automatically generated">
            <a:extLst>
              <a:ext uri="{FF2B5EF4-FFF2-40B4-BE49-F238E27FC236}">
                <a16:creationId xmlns:a16="http://schemas.microsoft.com/office/drawing/2014/main" id="{7AA440FE-CA22-97D9-BC19-74454EA8B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779749"/>
            <a:ext cx="3511547" cy="3298502"/>
          </a:xfrm>
          <a:prstGeom prst="rect">
            <a:avLst/>
          </a:prstGeom>
        </p:spPr>
      </p:pic>
    </p:spTree>
    <p:extLst>
      <p:ext uri="{BB962C8B-B14F-4D97-AF65-F5344CB8AC3E}">
        <p14:creationId xmlns:p14="http://schemas.microsoft.com/office/powerpoint/2010/main" val="32949415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B77A-3175-2A3D-881B-65972471A00D}"/>
              </a:ext>
            </a:extLst>
          </p:cNvPr>
          <p:cNvSpPr>
            <a:spLocks noGrp="1"/>
          </p:cNvSpPr>
          <p:nvPr>
            <p:ph type="title"/>
          </p:nvPr>
        </p:nvSpPr>
        <p:spPr>
          <a:xfrm>
            <a:off x="847204" y="0"/>
            <a:ext cx="7511473" cy="1312480"/>
          </a:xfrm>
        </p:spPr>
        <p:txBody>
          <a:bodyPr>
            <a:normAutofit/>
          </a:bodyPr>
          <a:lstStyle/>
          <a:p>
            <a:pPr algn="ctr"/>
            <a:r>
              <a:rPr lang="en-US" sz="4000" b="1" dirty="0"/>
              <a:t>AIM OF THE PROJECT</a:t>
            </a:r>
            <a:endParaRPr lang="en-IN" sz="4000" b="1" dirty="0"/>
          </a:p>
        </p:txBody>
      </p:sp>
      <p:sp>
        <p:nvSpPr>
          <p:cNvPr id="4" name="Footer Placeholder 3">
            <a:extLst>
              <a:ext uri="{FF2B5EF4-FFF2-40B4-BE49-F238E27FC236}">
                <a16:creationId xmlns:a16="http://schemas.microsoft.com/office/drawing/2014/main" id="{AC074B9E-811E-5A5A-5233-06AAACC9713C}"/>
              </a:ext>
            </a:extLst>
          </p:cNvPr>
          <p:cNvSpPr>
            <a:spLocks noGrp="1"/>
          </p:cNvSpPr>
          <p:nvPr>
            <p:ph type="ftr" sz="quarter" idx="11"/>
          </p:nvPr>
        </p:nvSpPr>
        <p:spPr/>
        <p:txBody>
          <a:bodyPr/>
          <a:lstStyle/>
          <a:p>
            <a:endParaRPr lang="en-US" dirty="0"/>
          </a:p>
        </p:txBody>
      </p:sp>
      <p:sp>
        <p:nvSpPr>
          <p:cNvPr id="5" name="Rectangle 1">
            <a:extLst>
              <a:ext uri="{FF2B5EF4-FFF2-40B4-BE49-F238E27FC236}">
                <a16:creationId xmlns:a16="http://schemas.microsoft.com/office/drawing/2014/main" id="{75F06AC1-6FF5-A9E2-A863-B0762921BE78}"/>
              </a:ext>
            </a:extLst>
          </p:cNvPr>
          <p:cNvSpPr>
            <a:spLocks noGrp="1" noChangeArrowheads="1"/>
          </p:cNvSpPr>
          <p:nvPr>
            <p:ph idx="1"/>
          </p:nvPr>
        </p:nvSpPr>
        <p:spPr bwMode="auto">
          <a:xfrm>
            <a:off x="1295400" y="1838271"/>
            <a:ext cx="3809999" cy="330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b="1" dirty="0"/>
              <a:t>The aim of this project is to design and implement a Smart Water Level Detection System that:</a:t>
            </a:r>
          </a:p>
          <a:p>
            <a:pPr>
              <a:buFont typeface="Arial" panose="020B0604020202020204" pitchFamily="34" charset="0"/>
              <a:buChar char="•"/>
            </a:pPr>
            <a:r>
              <a:rPr lang="en-US" sz="1200" b="1" dirty="0"/>
              <a:t>Accurately measures water levels in a container using an Ultrasonic Sensor and Arduino.</a:t>
            </a:r>
          </a:p>
          <a:p>
            <a:pPr>
              <a:buFont typeface="Arial" panose="020B0604020202020204" pitchFamily="34" charset="0"/>
              <a:buChar char="•"/>
            </a:pPr>
            <a:r>
              <a:rPr lang="en-US" sz="1200" b="1" dirty="0"/>
              <a:t>Provides real-time monitoring of water levels and displays it on a serial monitor or LCD screen.</a:t>
            </a:r>
          </a:p>
          <a:p>
            <a:pPr>
              <a:buFont typeface="Arial" panose="020B0604020202020204" pitchFamily="34" charset="0"/>
              <a:buChar char="•"/>
            </a:pPr>
            <a:r>
              <a:rPr lang="en-US" sz="1200" b="1" dirty="0"/>
              <a:t>Sends alerts (visual or audible) when the water level is too high or too low, helping in efficient water management.</a:t>
            </a:r>
          </a:p>
          <a:p>
            <a:pPr>
              <a:buFont typeface="Arial" panose="020B0604020202020204" pitchFamily="34" charset="0"/>
              <a:buChar char="•"/>
            </a:pPr>
            <a:r>
              <a:rPr lang="en-US" sz="1200" b="1" dirty="0"/>
              <a:t>Improves resource management and prevents overflows or shortages in water storage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A diagram of a water level sensor&#10;&#10;Description automatically generated">
            <a:extLst>
              <a:ext uri="{FF2B5EF4-FFF2-40B4-BE49-F238E27FC236}">
                <a16:creationId xmlns:a16="http://schemas.microsoft.com/office/drawing/2014/main" id="{7B219B7B-0D12-A9AC-BC98-AF2BADB75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611" y="1812925"/>
            <a:ext cx="3265222" cy="3443978"/>
          </a:xfrm>
          <a:prstGeom prst="rect">
            <a:avLst/>
          </a:prstGeom>
        </p:spPr>
      </p:pic>
    </p:spTree>
    <p:extLst>
      <p:ext uri="{BB962C8B-B14F-4D97-AF65-F5344CB8AC3E}">
        <p14:creationId xmlns:p14="http://schemas.microsoft.com/office/powerpoint/2010/main" val="42187221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4337-4B29-8485-D15E-E14F7F574BC8}"/>
              </a:ext>
            </a:extLst>
          </p:cNvPr>
          <p:cNvSpPr>
            <a:spLocks noGrp="1"/>
          </p:cNvSpPr>
          <p:nvPr>
            <p:ph type="title"/>
          </p:nvPr>
        </p:nvSpPr>
        <p:spPr/>
        <p:txBody>
          <a:bodyPr>
            <a:normAutofit/>
          </a:bodyPr>
          <a:lstStyle/>
          <a:p>
            <a:pPr algn="ctr"/>
            <a:r>
              <a:rPr lang="en-US" sz="3200" b="1" dirty="0"/>
              <a:t>Technical Details of the Project</a:t>
            </a:r>
            <a:endParaRPr lang="en-IN" sz="3200" b="1" dirty="0"/>
          </a:p>
        </p:txBody>
      </p:sp>
      <p:sp>
        <p:nvSpPr>
          <p:cNvPr id="3" name="Content Placeholder 2">
            <a:extLst>
              <a:ext uri="{FF2B5EF4-FFF2-40B4-BE49-F238E27FC236}">
                <a16:creationId xmlns:a16="http://schemas.microsoft.com/office/drawing/2014/main" id="{F6639367-7360-6ED2-C9BF-30C570783AAB}"/>
              </a:ext>
            </a:extLst>
          </p:cNvPr>
          <p:cNvSpPr>
            <a:spLocks noGrp="1"/>
          </p:cNvSpPr>
          <p:nvPr>
            <p:ph idx="1"/>
          </p:nvPr>
        </p:nvSpPr>
        <p:spPr>
          <a:xfrm>
            <a:off x="818348" y="2060898"/>
            <a:ext cx="4210852" cy="4201084"/>
          </a:xfrm>
        </p:spPr>
        <p:txBody>
          <a:bodyPr>
            <a:normAutofit/>
          </a:bodyPr>
          <a:lstStyle/>
          <a:p>
            <a:pPr>
              <a:buFont typeface="Arial" panose="020B0604020202020204" pitchFamily="34" charset="0"/>
              <a:buChar char="•"/>
            </a:pPr>
            <a:r>
              <a:rPr lang="en-US" b="1" dirty="0"/>
              <a:t>Components</a:t>
            </a:r>
            <a:r>
              <a:rPr lang="en-US" dirty="0"/>
              <a:t>:</a:t>
            </a:r>
          </a:p>
          <a:p>
            <a:pPr marL="742950" lvl="1" indent="-285750">
              <a:buFont typeface="Arial" panose="020B0604020202020204" pitchFamily="34" charset="0"/>
              <a:buChar char="•"/>
            </a:pPr>
            <a:r>
              <a:rPr lang="en-US" b="1" dirty="0"/>
              <a:t>Arduino Uno: Central controller.</a:t>
            </a:r>
          </a:p>
          <a:p>
            <a:pPr marL="742950" lvl="1" indent="-285750">
              <a:buFont typeface="Arial" panose="020B0604020202020204" pitchFamily="34" charset="0"/>
              <a:buChar char="•"/>
            </a:pPr>
            <a:r>
              <a:rPr lang="en-US" b="1" dirty="0"/>
              <a:t>Ultrasonic Sensor (HC-SR04): Measures waste level.</a:t>
            </a:r>
          </a:p>
          <a:p>
            <a:pPr marL="742950" lvl="1" indent="-285750">
              <a:buFont typeface="Arial" panose="020B0604020202020204" pitchFamily="34" charset="0"/>
              <a:buChar char="•"/>
            </a:pPr>
            <a:r>
              <a:rPr lang="en-US" b="1" dirty="0"/>
              <a:t>Buzzer: Alerts when bin is full.</a:t>
            </a:r>
          </a:p>
          <a:p>
            <a:pPr marL="742950" lvl="1" indent="-285750">
              <a:buFont typeface="Arial" panose="020B0604020202020204" pitchFamily="34" charset="0"/>
              <a:buChar char="•"/>
            </a:pPr>
            <a:r>
              <a:rPr lang="en-US" b="1" dirty="0"/>
              <a:t>Laptop: Displays real-time data.</a:t>
            </a:r>
          </a:p>
          <a:p>
            <a:pPr>
              <a:buFont typeface="Arial" panose="020B0604020202020204" pitchFamily="34" charset="0"/>
              <a:buChar char="•"/>
            </a:pPr>
            <a:r>
              <a:rPr lang="en-US" b="1" dirty="0"/>
              <a:t>Working</a:t>
            </a:r>
            <a:r>
              <a:rPr lang="en-US" dirty="0"/>
              <a:t>:</a:t>
            </a:r>
          </a:p>
          <a:p>
            <a:pPr marL="742950" lvl="1" indent="-285750">
              <a:buFont typeface="Arial" panose="020B0604020202020204" pitchFamily="34" charset="0"/>
              <a:buChar char="•"/>
            </a:pPr>
            <a:r>
              <a:rPr lang="en-US" b="1" dirty="0"/>
              <a:t>The ultrasonic sensor measures distance, and Arduino processes the data to trigger the buzzer when the bin is nearly full. The result is displayed on the laptop.</a:t>
            </a:r>
          </a:p>
          <a:p>
            <a:endParaRPr lang="en-IN" dirty="0"/>
          </a:p>
        </p:txBody>
      </p:sp>
      <p:sp>
        <p:nvSpPr>
          <p:cNvPr id="4" name="Footer Placeholder 3">
            <a:extLst>
              <a:ext uri="{FF2B5EF4-FFF2-40B4-BE49-F238E27FC236}">
                <a16:creationId xmlns:a16="http://schemas.microsoft.com/office/drawing/2014/main" id="{07C15FD3-282F-8B05-01DE-582389EA5257}"/>
              </a:ext>
            </a:extLst>
          </p:cNvPr>
          <p:cNvSpPr>
            <a:spLocks noGrp="1"/>
          </p:cNvSpPr>
          <p:nvPr>
            <p:ph type="ftr" sz="quarter" idx="11"/>
          </p:nvPr>
        </p:nvSpPr>
        <p:spPr>
          <a:xfrm>
            <a:off x="609600" y="6508115"/>
            <a:ext cx="5624137" cy="365125"/>
          </a:xfrm>
        </p:spPr>
        <p:txBody>
          <a:bodyPr/>
          <a:lstStyle/>
          <a:p>
            <a:endParaRPr lang="en-US" dirty="0"/>
          </a:p>
        </p:txBody>
      </p:sp>
      <p:pic>
        <p:nvPicPr>
          <p:cNvPr id="7" name="Picture 6" descr="A circuit board with wires&#10;&#10;Description automatically generated">
            <a:extLst>
              <a:ext uri="{FF2B5EF4-FFF2-40B4-BE49-F238E27FC236}">
                <a16:creationId xmlns:a16="http://schemas.microsoft.com/office/drawing/2014/main" id="{AAD3593F-7050-5D44-B49D-9064D51FA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908498"/>
            <a:ext cx="3300004" cy="3196902"/>
          </a:xfrm>
          <a:prstGeom prst="rect">
            <a:avLst/>
          </a:prstGeom>
        </p:spPr>
      </p:pic>
    </p:spTree>
    <p:extLst>
      <p:ext uri="{BB962C8B-B14F-4D97-AF65-F5344CB8AC3E}">
        <p14:creationId xmlns:p14="http://schemas.microsoft.com/office/powerpoint/2010/main" val="37958063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B2B1-4AE6-D0FB-DC74-E84809CBF56E}"/>
              </a:ext>
            </a:extLst>
          </p:cNvPr>
          <p:cNvSpPr>
            <a:spLocks noGrp="1"/>
          </p:cNvSpPr>
          <p:nvPr>
            <p:ph type="title"/>
          </p:nvPr>
        </p:nvSpPr>
        <p:spPr/>
        <p:txBody>
          <a:bodyPr>
            <a:normAutofit/>
          </a:bodyPr>
          <a:lstStyle/>
          <a:p>
            <a:pPr algn="ctr"/>
            <a:r>
              <a:rPr lang="en-IN" sz="4000" b="1" dirty="0"/>
              <a:t>Working of the Project</a:t>
            </a:r>
          </a:p>
        </p:txBody>
      </p:sp>
      <p:sp>
        <p:nvSpPr>
          <p:cNvPr id="3" name="Content Placeholder 2">
            <a:extLst>
              <a:ext uri="{FF2B5EF4-FFF2-40B4-BE49-F238E27FC236}">
                <a16:creationId xmlns:a16="http://schemas.microsoft.com/office/drawing/2014/main" id="{02864556-2DA3-7AF8-7631-FCA4492BA103}"/>
              </a:ext>
            </a:extLst>
          </p:cNvPr>
          <p:cNvSpPr>
            <a:spLocks noGrp="1"/>
          </p:cNvSpPr>
          <p:nvPr>
            <p:ph idx="1"/>
          </p:nvPr>
        </p:nvSpPr>
        <p:spPr>
          <a:xfrm>
            <a:off x="805949" y="1855499"/>
            <a:ext cx="4591852" cy="4339902"/>
          </a:xfrm>
        </p:spPr>
        <p:txBody>
          <a:bodyPr>
            <a:normAutofit fontScale="92500" lnSpcReduction="10000"/>
          </a:bodyPr>
          <a:lstStyle/>
          <a:p>
            <a:r>
              <a:rPr lang="en-US" b="1" dirty="0"/>
              <a:t>Components Used:</a:t>
            </a:r>
          </a:p>
          <a:p>
            <a:pPr>
              <a:buFont typeface="Arial" panose="020B0604020202020204" pitchFamily="34" charset="0"/>
              <a:buChar char="•"/>
            </a:pPr>
            <a:r>
              <a:rPr lang="en-US" b="1" dirty="0"/>
              <a:t>Arduino Uno</a:t>
            </a:r>
            <a:endParaRPr lang="en-US" dirty="0"/>
          </a:p>
          <a:p>
            <a:pPr>
              <a:buFont typeface="Arial" panose="020B0604020202020204" pitchFamily="34" charset="0"/>
              <a:buChar char="•"/>
            </a:pPr>
            <a:r>
              <a:rPr lang="en-US" b="1" dirty="0"/>
              <a:t>Ultrasonic Sensor (HC-SR04)</a:t>
            </a:r>
            <a:endParaRPr lang="en-US" dirty="0"/>
          </a:p>
          <a:p>
            <a:pPr>
              <a:buFont typeface="Arial" panose="020B0604020202020204" pitchFamily="34" charset="0"/>
              <a:buChar char="•"/>
            </a:pPr>
            <a:r>
              <a:rPr lang="en-US" b="1" dirty="0"/>
              <a:t>Buzzer</a:t>
            </a:r>
            <a:endParaRPr lang="en-US" dirty="0"/>
          </a:p>
          <a:p>
            <a:pPr>
              <a:buFont typeface="Arial" panose="020B0604020202020204" pitchFamily="34" charset="0"/>
              <a:buChar char="•"/>
            </a:pPr>
            <a:r>
              <a:rPr lang="en-US" b="1" dirty="0"/>
              <a:t>LCD/Serial Monitor</a:t>
            </a:r>
            <a:endParaRPr lang="en-US" dirty="0"/>
          </a:p>
          <a:p>
            <a:r>
              <a:rPr lang="en-US" b="1" dirty="0"/>
              <a:t>Working Principle:</a:t>
            </a:r>
          </a:p>
          <a:p>
            <a:pPr>
              <a:buFont typeface="Arial" panose="020B0604020202020204" pitchFamily="34" charset="0"/>
              <a:buChar char="•"/>
            </a:pPr>
            <a:r>
              <a:rPr lang="en-US" dirty="0"/>
              <a:t>The </a:t>
            </a:r>
            <a:r>
              <a:rPr lang="en-US" b="1" dirty="0"/>
              <a:t>ultrasonic sensor</a:t>
            </a:r>
            <a:r>
              <a:rPr lang="en-US" dirty="0"/>
              <a:t> measures the distance to the water surface.</a:t>
            </a:r>
          </a:p>
          <a:p>
            <a:pPr>
              <a:buFont typeface="Arial" panose="020B0604020202020204" pitchFamily="34" charset="0"/>
              <a:buChar char="•"/>
            </a:pPr>
            <a:r>
              <a:rPr lang="en-US" dirty="0"/>
              <a:t>The </a:t>
            </a:r>
            <a:r>
              <a:rPr lang="en-US" b="1" dirty="0"/>
              <a:t>Arduino</a:t>
            </a:r>
            <a:r>
              <a:rPr lang="en-US" dirty="0"/>
              <a:t> calculates the water level and triggers the </a:t>
            </a:r>
            <a:r>
              <a:rPr lang="en-US" b="1" dirty="0"/>
              <a:t>buzzer</a:t>
            </a:r>
            <a:r>
              <a:rPr lang="en-US" dirty="0"/>
              <a:t> if the level is too high or low.</a:t>
            </a:r>
          </a:p>
          <a:p>
            <a:pPr>
              <a:buFont typeface="Arial" panose="020B0604020202020204" pitchFamily="34" charset="0"/>
              <a:buChar char="•"/>
            </a:pPr>
            <a:r>
              <a:rPr lang="en-US" dirty="0"/>
              <a:t>Data is displayed on the </a:t>
            </a:r>
            <a:r>
              <a:rPr lang="en-US" b="1" dirty="0"/>
              <a:t>Serial Monitor</a:t>
            </a:r>
            <a:r>
              <a:rPr lang="en-US" dirty="0"/>
              <a:t> or </a:t>
            </a:r>
            <a:r>
              <a:rPr lang="en-US" b="1" dirty="0"/>
              <a:t>LCD screen</a:t>
            </a:r>
            <a:r>
              <a:rPr lang="en-US" dirty="0"/>
              <a:t>.</a:t>
            </a:r>
          </a:p>
          <a:p>
            <a:endParaRPr lang="en-IN" dirty="0"/>
          </a:p>
        </p:txBody>
      </p:sp>
      <p:sp>
        <p:nvSpPr>
          <p:cNvPr id="4" name="Footer Placeholder 3">
            <a:extLst>
              <a:ext uri="{FF2B5EF4-FFF2-40B4-BE49-F238E27FC236}">
                <a16:creationId xmlns:a16="http://schemas.microsoft.com/office/drawing/2014/main" id="{4BEEC578-DC34-FB8F-196A-A018960A2D77}"/>
              </a:ext>
            </a:extLst>
          </p:cNvPr>
          <p:cNvSpPr>
            <a:spLocks noGrp="1"/>
          </p:cNvSpPr>
          <p:nvPr>
            <p:ph type="ftr" sz="quarter" idx="11"/>
          </p:nvPr>
        </p:nvSpPr>
        <p:spPr/>
        <p:txBody>
          <a:bodyPr/>
          <a:lstStyle/>
          <a:p>
            <a:endParaRPr lang="en-US" dirty="0"/>
          </a:p>
        </p:txBody>
      </p:sp>
      <p:pic>
        <p:nvPicPr>
          <p:cNvPr id="7" name="Picture 6" descr="A diagram of a computer&#10;&#10;Description automatically generated">
            <a:extLst>
              <a:ext uri="{FF2B5EF4-FFF2-40B4-BE49-F238E27FC236}">
                <a16:creationId xmlns:a16="http://schemas.microsoft.com/office/drawing/2014/main" id="{A96600CF-4536-F82D-107A-FC30AA079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801" y="2362200"/>
            <a:ext cx="3442356" cy="2833678"/>
          </a:xfrm>
          <a:prstGeom prst="rect">
            <a:avLst/>
          </a:prstGeom>
        </p:spPr>
      </p:pic>
    </p:spTree>
    <p:extLst>
      <p:ext uri="{BB962C8B-B14F-4D97-AF65-F5344CB8AC3E}">
        <p14:creationId xmlns:p14="http://schemas.microsoft.com/office/powerpoint/2010/main" val="7668869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6B18-39E7-36A3-E29E-C0AE38B6A648}"/>
              </a:ext>
            </a:extLst>
          </p:cNvPr>
          <p:cNvSpPr>
            <a:spLocks noGrp="1"/>
          </p:cNvSpPr>
          <p:nvPr>
            <p:ph type="title"/>
          </p:nvPr>
        </p:nvSpPr>
        <p:spPr>
          <a:xfrm>
            <a:off x="818347" y="107597"/>
            <a:ext cx="7511473" cy="1312480"/>
          </a:xfrm>
        </p:spPr>
        <p:txBody>
          <a:bodyPr>
            <a:normAutofit/>
          </a:bodyPr>
          <a:lstStyle/>
          <a:p>
            <a:pPr algn="ctr"/>
            <a:r>
              <a:rPr lang="en-US" sz="4000" b="1" dirty="0"/>
              <a:t>Pictures of main components used </a:t>
            </a:r>
            <a:endParaRPr lang="en-IN" sz="4000" b="1" dirty="0"/>
          </a:p>
        </p:txBody>
      </p:sp>
      <p:pic>
        <p:nvPicPr>
          <p:cNvPr id="6" name="Content Placeholder 5">
            <a:extLst>
              <a:ext uri="{FF2B5EF4-FFF2-40B4-BE49-F238E27FC236}">
                <a16:creationId xmlns:a16="http://schemas.microsoft.com/office/drawing/2014/main" id="{53EFDD81-2C30-DCFC-06A4-7F54E5396FA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57128" y="2810156"/>
            <a:ext cx="2496455" cy="1978025"/>
          </a:xfrm>
        </p:spPr>
      </p:pic>
      <p:sp>
        <p:nvSpPr>
          <p:cNvPr id="4" name="Footer Placeholder 3">
            <a:extLst>
              <a:ext uri="{FF2B5EF4-FFF2-40B4-BE49-F238E27FC236}">
                <a16:creationId xmlns:a16="http://schemas.microsoft.com/office/drawing/2014/main" id="{09DAE50C-F0DE-6BBB-19C9-EA3E29DBABA7}"/>
              </a:ext>
            </a:extLst>
          </p:cNvPr>
          <p:cNvSpPr>
            <a:spLocks noGrp="1"/>
          </p:cNvSpPr>
          <p:nvPr>
            <p:ph type="ftr" sz="quarter" idx="11"/>
          </p:nvPr>
        </p:nvSpPr>
        <p:spPr/>
        <p:txBody>
          <a:bodyPr/>
          <a:lstStyle/>
          <a:p>
            <a:endParaRPr lang="en-US" dirty="0"/>
          </a:p>
        </p:txBody>
      </p:sp>
      <p:pic>
        <p:nvPicPr>
          <p:cNvPr id="8" name="Picture 7">
            <a:extLst>
              <a:ext uri="{FF2B5EF4-FFF2-40B4-BE49-F238E27FC236}">
                <a16:creationId xmlns:a16="http://schemas.microsoft.com/office/drawing/2014/main" id="{E1ECE9B5-D248-CC75-B4E8-D4A48FB660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4479" y="2813388"/>
            <a:ext cx="2496455" cy="1971560"/>
          </a:xfrm>
          <a:prstGeom prst="rect">
            <a:avLst/>
          </a:prstGeom>
        </p:spPr>
      </p:pic>
      <p:sp>
        <p:nvSpPr>
          <p:cNvPr id="11" name="TextBox 10">
            <a:extLst>
              <a:ext uri="{FF2B5EF4-FFF2-40B4-BE49-F238E27FC236}">
                <a16:creationId xmlns:a16="http://schemas.microsoft.com/office/drawing/2014/main" id="{588DE67B-24A2-03BC-F75A-4370071C4DC5}"/>
              </a:ext>
            </a:extLst>
          </p:cNvPr>
          <p:cNvSpPr txBox="1"/>
          <p:nvPr/>
        </p:nvSpPr>
        <p:spPr>
          <a:xfrm>
            <a:off x="1075974" y="4812379"/>
            <a:ext cx="1981200" cy="307777"/>
          </a:xfrm>
          <a:prstGeom prst="rect">
            <a:avLst/>
          </a:prstGeom>
          <a:noFill/>
        </p:spPr>
        <p:txBody>
          <a:bodyPr wrap="square" rtlCol="0">
            <a:spAutoFit/>
          </a:bodyPr>
          <a:lstStyle/>
          <a:p>
            <a:pPr algn="ctr"/>
            <a:r>
              <a:rPr lang="en-US" sz="1400" b="1" dirty="0"/>
              <a:t>Arduino board</a:t>
            </a:r>
            <a:endParaRPr lang="en-IN" sz="1400" b="1" dirty="0"/>
          </a:p>
        </p:txBody>
      </p:sp>
      <p:sp>
        <p:nvSpPr>
          <p:cNvPr id="12" name="TextBox 11">
            <a:extLst>
              <a:ext uri="{FF2B5EF4-FFF2-40B4-BE49-F238E27FC236}">
                <a16:creationId xmlns:a16="http://schemas.microsoft.com/office/drawing/2014/main" id="{8789D938-FAFB-D390-5A78-23460FDB055B}"/>
              </a:ext>
            </a:extLst>
          </p:cNvPr>
          <p:cNvSpPr txBox="1"/>
          <p:nvPr/>
        </p:nvSpPr>
        <p:spPr>
          <a:xfrm>
            <a:off x="3769637" y="4782690"/>
            <a:ext cx="2084585" cy="307777"/>
          </a:xfrm>
          <a:prstGeom prst="rect">
            <a:avLst/>
          </a:prstGeom>
          <a:noFill/>
        </p:spPr>
        <p:txBody>
          <a:bodyPr wrap="square" rtlCol="0">
            <a:spAutoFit/>
          </a:bodyPr>
          <a:lstStyle/>
          <a:p>
            <a:r>
              <a:rPr lang="en-US" sz="1400" b="1" dirty="0"/>
              <a:t>Ultrasonic sensors</a:t>
            </a:r>
            <a:endParaRPr lang="en-IN" sz="1400" b="1" dirty="0"/>
          </a:p>
        </p:txBody>
      </p:sp>
      <p:sp>
        <p:nvSpPr>
          <p:cNvPr id="13" name="TextBox 12">
            <a:extLst>
              <a:ext uri="{FF2B5EF4-FFF2-40B4-BE49-F238E27FC236}">
                <a16:creationId xmlns:a16="http://schemas.microsoft.com/office/drawing/2014/main" id="{A36930AF-02D5-92B6-782D-816FAB367E0D}"/>
              </a:ext>
            </a:extLst>
          </p:cNvPr>
          <p:cNvSpPr txBox="1"/>
          <p:nvPr/>
        </p:nvSpPr>
        <p:spPr>
          <a:xfrm>
            <a:off x="6566685" y="4848238"/>
            <a:ext cx="2005220" cy="307777"/>
          </a:xfrm>
          <a:prstGeom prst="rect">
            <a:avLst/>
          </a:prstGeom>
          <a:noFill/>
        </p:spPr>
        <p:txBody>
          <a:bodyPr wrap="square" rtlCol="0">
            <a:spAutoFit/>
          </a:bodyPr>
          <a:lstStyle/>
          <a:p>
            <a:r>
              <a:rPr lang="en-US" sz="1400" b="1" dirty="0"/>
              <a:t>Buzzer</a:t>
            </a:r>
            <a:endParaRPr lang="en-IN" sz="1400" b="1" dirty="0"/>
          </a:p>
        </p:txBody>
      </p:sp>
      <p:pic>
        <p:nvPicPr>
          <p:cNvPr id="5" name="Picture 4" descr="A black round object with a red wire&#10;&#10;Description automatically generated">
            <a:extLst>
              <a:ext uri="{FF2B5EF4-FFF2-40B4-BE49-F238E27FC236}">
                <a16:creationId xmlns:a16="http://schemas.microsoft.com/office/drawing/2014/main" id="{D7A7F5CA-B3BC-98C4-8A3B-DE90E9E2DA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7946" y="2828723"/>
            <a:ext cx="2496455" cy="1953965"/>
          </a:xfrm>
          <a:prstGeom prst="rect">
            <a:avLst/>
          </a:prstGeom>
        </p:spPr>
      </p:pic>
    </p:spTree>
    <p:extLst>
      <p:ext uri="{BB962C8B-B14F-4D97-AF65-F5344CB8AC3E}">
        <p14:creationId xmlns:p14="http://schemas.microsoft.com/office/powerpoint/2010/main" val="10639036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93A43-85B9-FAE4-08EB-4DDA7973660F}"/>
              </a:ext>
            </a:extLst>
          </p:cNvPr>
          <p:cNvSpPr>
            <a:spLocks noGrp="1"/>
          </p:cNvSpPr>
          <p:nvPr>
            <p:ph type="title"/>
          </p:nvPr>
        </p:nvSpPr>
        <p:spPr/>
        <p:txBody>
          <a:bodyPr>
            <a:normAutofit/>
          </a:bodyPr>
          <a:lstStyle/>
          <a:p>
            <a:pPr algn="ctr"/>
            <a:r>
              <a:rPr lang="en-IN" sz="4000" b="1" dirty="0"/>
              <a:t>Conclusion and Future Work</a:t>
            </a:r>
          </a:p>
        </p:txBody>
      </p:sp>
      <p:sp>
        <p:nvSpPr>
          <p:cNvPr id="3" name="Content Placeholder 2">
            <a:extLst>
              <a:ext uri="{FF2B5EF4-FFF2-40B4-BE49-F238E27FC236}">
                <a16:creationId xmlns:a16="http://schemas.microsoft.com/office/drawing/2014/main" id="{45D102D1-55B8-3BCB-3723-5D8E0B3797EA}"/>
              </a:ext>
            </a:extLst>
          </p:cNvPr>
          <p:cNvSpPr>
            <a:spLocks noGrp="1"/>
          </p:cNvSpPr>
          <p:nvPr>
            <p:ph idx="1"/>
          </p:nvPr>
        </p:nvSpPr>
        <p:spPr/>
        <p:txBody>
          <a:bodyPr>
            <a:normAutofit fontScale="70000" lnSpcReduction="20000"/>
          </a:bodyPr>
          <a:lstStyle/>
          <a:p>
            <a:r>
              <a:rPr lang="en-US" sz="2400" b="1" dirty="0"/>
              <a:t>Conclusion:</a:t>
            </a:r>
          </a:p>
          <a:p>
            <a:pPr>
              <a:buFont typeface="Arial" panose="020B0604020202020204" pitchFamily="34" charset="0"/>
              <a:buChar char="•"/>
            </a:pPr>
            <a:r>
              <a:rPr lang="en-US" sz="2400" dirty="0"/>
              <a:t>The </a:t>
            </a:r>
            <a:r>
              <a:rPr lang="en-US" sz="2400" b="1" dirty="0"/>
              <a:t>Smart Water Level Detection System</a:t>
            </a:r>
            <a:r>
              <a:rPr lang="en-US" sz="2400" dirty="0"/>
              <a:t> successfully monitors and displays the water level in real-time.</a:t>
            </a:r>
          </a:p>
          <a:p>
            <a:pPr>
              <a:buFont typeface="Arial" panose="020B0604020202020204" pitchFamily="34" charset="0"/>
              <a:buChar char="•"/>
            </a:pPr>
            <a:r>
              <a:rPr lang="en-US" sz="2400" b="1" dirty="0"/>
              <a:t>Ultrasonic sensors</a:t>
            </a:r>
            <a:r>
              <a:rPr lang="en-US" sz="2400" dirty="0"/>
              <a:t> provide accurate distance measurements to calculate water levels.</a:t>
            </a:r>
          </a:p>
          <a:p>
            <a:pPr>
              <a:buFont typeface="Arial" panose="020B0604020202020204" pitchFamily="34" charset="0"/>
              <a:buChar char="•"/>
            </a:pPr>
            <a:r>
              <a:rPr lang="en-US" sz="2400" b="1" dirty="0"/>
              <a:t>Buzzer alerts</a:t>
            </a:r>
            <a:r>
              <a:rPr lang="en-US" sz="2400" dirty="0"/>
              <a:t> notify users when the water level is too high or too low, enhancing water management and preventing overflow or shortages.</a:t>
            </a:r>
          </a:p>
          <a:p>
            <a:r>
              <a:rPr lang="en-US" sz="2400" b="1" dirty="0"/>
              <a:t>Future Work:</a:t>
            </a:r>
          </a:p>
          <a:p>
            <a:pPr>
              <a:buFont typeface="Arial" panose="020B0604020202020204" pitchFamily="34" charset="0"/>
              <a:buChar char="•"/>
            </a:pPr>
            <a:r>
              <a:rPr lang="en-US" sz="2400" b="1" dirty="0"/>
              <a:t>Wireless Communication</a:t>
            </a:r>
            <a:r>
              <a:rPr lang="en-US" sz="2400" dirty="0"/>
              <a:t>: Implementing wireless features (e.g., IoT) to send water level data to remote devices or cloud platforms.</a:t>
            </a:r>
          </a:p>
          <a:p>
            <a:pPr>
              <a:buFont typeface="Arial" panose="020B0604020202020204" pitchFamily="34" charset="0"/>
              <a:buChar char="•"/>
            </a:pPr>
            <a:r>
              <a:rPr lang="en-US" sz="2400" b="1" dirty="0"/>
              <a:t>Automation</a:t>
            </a:r>
            <a:r>
              <a:rPr lang="en-US" sz="2400" dirty="0"/>
              <a:t>: Integrating an automatic water refill or drainage system based on the detected water levels.</a:t>
            </a:r>
          </a:p>
          <a:p>
            <a:pPr>
              <a:buFont typeface="Arial" panose="020B0604020202020204" pitchFamily="34" charset="0"/>
              <a:buChar char="•"/>
            </a:pPr>
            <a:r>
              <a:rPr lang="en-US" sz="2400" b="1" dirty="0"/>
              <a:t>Multiple Sensor Setup</a:t>
            </a:r>
            <a:r>
              <a:rPr lang="en-US" sz="2400" dirty="0"/>
              <a:t>: Using multiple sensors for larger tanks or reservoirs for more accurate measurements.</a:t>
            </a:r>
          </a:p>
          <a:p>
            <a:endParaRPr lang="en-IN" dirty="0"/>
          </a:p>
        </p:txBody>
      </p:sp>
      <p:sp>
        <p:nvSpPr>
          <p:cNvPr id="4" name="Footer Placeholder 3">
            <a:extLst>
              <a:ext uri="{FF2B5EF4-FFF2-40B4-BE49-F238E27FC236}">
                <a16:creationId xmlns:a16="http://schemas.microsoft.com/office/drawing/2014/main" id="{5CE1F196-E3AB-3F34-F2CD-3E00BF402B81}"/>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5882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87C2-083C-5327-DB20-8367FC322423}"/>
              </a:ext>
            </a:extLst>
          </p:cNvPr>
          <p:cNvSpPr>
            <a:spLocks noGrp="1"/>
          </p:cNvSpPr>
          <p:nvPr>
            <p:ph type="title"/>
          </p:nvPr>
        </p:nvSpPr>
        <p:spPr>
          <a:xfrm>
            <a:off x="914400" y="8965"/>
            <a:ext cx="7511473" cy="1312480"/>
          </a:xfrm>
        </p:spPr>
        <p:txBody>
          <a:bodyPr>
            <a:normAutofit/>
          </a:bodyPr>
          <a:lstStyle/>
          <a:p>
            <a:pPr algn="ctr"/>
            <a:r>
              <a:rPr lang="en-IN" sz="4000" b="1" dirty="0"/>
              <a:t>References</a:t>
            </a:r>
          </a:p>
        </p:txBody>
      </p:sp>
      <p:sp>
        <p:nvSpPr>
          <p:cNvPr id="3" name="Content Placeholder 2">
            <a:extLst>
              <a:ext uri="{FF2B5EF4-FFF2-40B4-BE49-F238E27FC236}">
                <a16:creationId xmlns:a16="http://schemas.microsoft.com/office/drawing/2014/main" id="{4A70CA72-D297-5A77-C238-C22E0242E3C8}"/>
              </a:ext>
            </a:extLst>
          </p:cNvPr>
          <p:cNvSpPr>
            <a:spLocks noGrp="1"/>
          </p:cNvSpPr>
          <p:nvPr>
            <p:ph idx="1"/>
          </p:nvPr>
        </p:nvSpPr>
        <p:spPr/>
        <p:txBody>
          <a:bodyPr>
            <a:normAutofit lnSpcReduction="10000"/>
          </a:bodyPr>
          <a:lstStyle/>
          <a:p>
            <a:pPr>
              <a:buFont typeface="+mj-lt"/>
              <a:buAutoNum type="arabicPeriod"/>
            </a:pPr>
            <a:r>
              <a:rPr lang="en-US" b="1" dirty="0"/>
              <a:t>Arduino Documentation</a:t>
            </a:r>
            <a:br>
              <a:rPr lang="en-US" dirty="0"/>
            </a:br>
            <a:r>
              <a:rPr lang="en-US" dirty="0"/>
              <a:t>Official Arduino website: </a:t>
            </a:r>
            <a:r>
              <a:rPr lang="en-US" dirty="0">
                <a:hlinkClick r:id="rId2"/>
              </a:rPr>
              <a:t>https://www.arduino.cc/</a:t>
            </a:r>
            <a:endParaRPr lang="en-US" dirty="0"/>
          </a:p>
          <a:p>
            <a:pPr>
              <a:buFont typeface="+mj-lt"/>
              <a:buAutoNum type="arabicPeriod"/>
            </a:pPr>
            <a:r>
              <a:rPr lang="en-US" b="1" dirty="0"/>
              <a:t>Ultrasonic Sensor HC-SR04</a:t>
            </a:r>
            <a:br>
              <a:rPr lang="en-US" dirty="0"/>
            </a:br>
            <a:r>
              <a:rPr lang="en-US" dirty="0"/>
              <a:t>Datasheet and usage guide: </a:t>
            </a:r>
            <a:r>
              <a:rPr lang="en-US" dirty="0">
                <a:hlinkClick r:id="rId3"/>
              </a:rPr>
              <a:t>https://www.electronicwings.com</a:t>
            </a:r>
            <a:endParaRPr lang="en-US" dirty="0"/>
          </a:p>
          <a:p>
            <a:pPr>
              <a:buFont typeface="+mj-lt"/>
              <a:buAutoNum type="arabicPeriod"/>
            </a:pPr>
            <a:r>
              <a:rPr lang="en-US" b="1" dirty="0"/>
              <a:t>Arduino IDE and Libraries</a:t>
            </a:r>
            <a:endParaRPr lang="en-US" dirty="0"/>
          </a:p>
          <a:p>
            <a:pPr marL="742950" lvl="1" indent="-285750">
              <a:buFont typeface="+mj-lt"/>
              <a:buAutoNum type="arabicPeriod"/>
            </a:pPr>
            <a:r>
              <a:rPr lang="en-US" dirty="0"/>
              <a:t>Arduino IDE setup and libraries: https://www.arduino.cc/en/Main/Software</a:t>
            </a:r>
          </a:p>
          <a:p>
            <a:pPr>
              <a:buFont typeface="+mj-lt"/>
              <a:buAutoNum type="arabicPeriod"/>
            </a:pPr>
            <a:r>
              <a:rPr lang="en-US" b="1" dirty="0"/>
              <a:t>Water Level Detection Using Ultrasonic Sensor</a:t>
            </a:r>
            <a:br>
              <a:rPr lang="en-US" dirty="0"/>
            </a:br>
            <a:r>
              <a:rPr lang="en-US" dirty="0">
                <a:hlinkClick r:id="rId4"/>
              </a:rPr>
              <a:t>https://www.instructables.com</a:t>
            </a:r>
            <a:r>
              <a:rPr lang="en-US" dirty="0"/>
              <a:t> – Various tutorials on water level monitoring with Arduino.</a:t>
            </a:r>
          </a:p>
          <a:p>
            <a:pPr>
              <a:buFont typeface="+mj-lt"/>
              <a:buAutoNum type="arabicPeriod"/>
            </a:pPr>
            <a:r>
              <a:rPr lang="en-US" b="1" dirty="0"/>
              <a:t>Sensor Tutorials</a:t>
            </a:r>
            <a:endParaRPr lang="en-US" dirty="0"/>
          </a:p>
          <a:p>
            <a:pPr marL="742950" lvl="1" indent="-285750">
              <a:buFont typeface="+mj-lt"/>
              <a:buAutoNum type="arabicPeriod"/>
            </a:pPr>
            <a:r>
              <a:rPr lang="en-US" dirty="0" err="1"/>
              <a:t>SparkFun</a:t>
            </a:r>
            <a:r>
              <a:rPr lang="en-US" dirty="0"/>
              <a:t> Electronics: </a:t>
            </a:r>
            <a:r>
              <a:rPr lang="en-US" dirty="0">
                <a:hlinkClick r:id="rId5"/>
              </a:rPr>
              <a:t>https://www.sparkfun.com</a:t>
            </a:r>
            <a:endParaRPr lang="en-US" dirty="0"/>
          </a:p>
          <a:p>
            <a:endParaRPr lang="en-IN" dirty="0"/>
          </a:p>
        </p:txBody>
      </p:sp>
      <p:sp>
        <p:nvSpPr>
          <p:cNvPr id="4" name="Footer Placeholder 3">
            <a:extLst>
              <a:ext uri="{FF2B5EF4-FFF2-40B4-BE49-F238E27FC236}">
                <a16:creationId xmlns:a16="http://schemas.microsoft.com/office/drawing/2014/main" id="{17076F18-1C22-E05E-4CF2-74A2B2EEB10F}"/>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754418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TM03457485[[fn=Mesh]]</Template>
  <TotalTime>9296</TotalTime>
  <Words>713</Words>
  <Application>Microsoft Office PowerPoint</Application>
  <PresentationFormat>On-screen Show (4:3)</PresentationFormat>
  <Paragraphs>84</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Times New Roman</vt:lpstr>
      <vt:lpstr>Mesh</vt:lpstr>
      <vt:lpstr>PowerPoint Presentation</vt:lpstr>
      <vt:lpstr>Introduction</vt:lpstr>
      <vt:lpstr>What This Project is About</vt:lpstr>
      <vt:lpstr>AIM OF THE PROJECT</vt:lpstr>
      <vt:lpstr>Technical Details of the Project</vt:lpstr>
      <vt:lpstr>Working of the Project</vt:lpstr>
      <vt:lpstr>Pictures of main components used </vt:lpstr>
      <vt:lpstr>Conclusion and Future Work</vt:lpstr>
      <vt:lpstr>References</vt:lpstr>
      <vt:lpstr>PowerPoint Presentation</vt:lpstr>
    </vt:vector>
  </TitlesOfParts>
  <Company>NCST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 Your Computer</dc:title>
  <dc:creator>S. Gopalsamy</dc:creator>
  <cp:lastModifiedBy>Gourav Kumar</cp:lastModifiedBy>
  <cp:revision>942</cp:revision>
  <dcterms:created xsi:type="dcterms:W3CDTF">2000-02-03T06:48:01Z</dcterms:created>
  <dcterms:modified xsi:type="dcterms:W3CDTF">2024-11-25T17:31:41Z</dcterms:modified>
</cp:coreProperties>
</file>