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8584" y="719530"/>
            <a:ext cx="5925671" cy="3494791"/>
          </a:xfrm>
        </p:spPr>
        <p:txBody>
          <a:bodyPr>
            <a:normAutofit/>
          </a:bodyPr>
          <a:lstStyle/>
          <a:p>
            <a:r>
              <a:rPr lang="en-US" dirty="0"/>
              <a:t>Encapsulation and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8CC8-9232-4D7D-6DC4-583EA80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AEE5-4B5E-CE3E-922F-5D3E70CE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Geeorgia"/>
              </a:rPr>
              <a:t>Encapsulation is a way of hiding the implementation details of a class from outside access and only exposing a public </a:t>
            </a: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interface</a:t>
            </a:r>
            <a:r>
              <a:rPr lang="en-US" b="0" i="0" dirty="0">
                <a:solidFill>
                  <a:srgbClr val="273239"/>
                </a:solidFill>
                <a:effectLst/>
                <a:latin typeface="Geeorgia"/>
              </a:rPr>
              <a:t> that can be used to interact with the class.</a:t>
            </a:r>
          </a:p>
          <a:p>
            <a:r>
              <a:rPr lang="en-US" dirty="0">
                <a:solidFill>
                  <a:srgbClr val="273239"/>
                </a:solidFill>
                <a:latin typeface="Geeorgia"/>
              </a:rPr>
              <a:t>We can declare a private variable using “#” in class.</a:t>
            </a:r>
            <a:endParaRPr lang="en-IN" dirty="0">
              <a:latin typeface="Geeorgia"/>
            </a:endParaRPr>
          </a:p>
        </p:txBody>
      </p:sp>
      <p:pic>
        <p:nvPicPr>
          <p:cNvPr id="1026" name="Picture 2" descr="Encapsulation in Java with Example">
            <a:extLst>
              <a:ext uri="{FF2B5EF4-FFF2-40B4-BE49-F238E27FC236}">
                <a16:creationId xmlns:a16="http://schemas.microsoft.com/office/drawing/2014/main" id="{645AA54A-9772-3C7F-ABF1-94BAAE15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15" y="3301535"/>
            <a:ext cx="4133570" cy="275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06D3-02E3-3377-B200-6DFBE160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pic>
        <p:nvPicPr>
          <p:cNvPr id="2050" name="Picture 2" descr="Inheritance in Java - Javatpoint">
            <a:extLst>
              <a:ext uri="{FF2B5EF4-FFF2-40B4-BE49-F238E27FC236}">
                <a16:creationId xmlns:a16="http://schemas.microsoft.com/office/drawing/2014/main" id="{6A7B53D1-8816-5EAC-E8AD-A47AD9833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2094239"/>
            <a:ext cx="2286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heritance in Java | Core Java - Java2Blog">
            <a:extLst>
              <a:ext uri="{FF2B5EF4-FFF2-40B4-BE49-F238E27FC236}">
                <a16:creationId xmlns:a16="http://schemas.microsoft.com/office/drawing/2014/main" id="{388FE8C1-0DC5-6258-8186-3F1B995B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89" y="2216804"/>
            <a:ext cx="2385190" cy="32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E0BD7-EF1E-C897-65B2-B2577C8DEAB5}"/>
              </a:ext>
            </a:extLst>
          </p:cNvPr>
          <p:cNvSpPr txBox="1"/>
          <p:nvPr/>
        </p:nvSpPr>
        <p:spPr>
          <a:xfrm>
            <a:off x="1183341" y="2094239"/>
            <a:ext cx="523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Inheritance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mechanism in which one object acquires all the properties and behaviors of a parent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056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{90E9F26E-7491-47DE-BEFF-60CF0479D7E9}tf11437505_win32</Template>
  <TotalTime>10</TotalTime>
  <Words>70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Geeorgia</vt:lpstr>
      <vt:lpstr>Georgia Pro Cond Light</vt:lpstr>
      <vt:lpstr>inter-bold</vt:lpstr>
      <vt:lpstr>inter-regular</vt:lpstr>
      <vt:lpstr>Speak Pro</vt:lpstr>
      <vt:lpstr>RetrospectVTI</vt:lpstr>
      <vt:lpstr>Encapsulation and Inheritance</vt:lpstr>
      <vt:lpstr>Encapsulation 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and Inheritance</dc:title>
  <dc:creator>SOURAV SARAF</dc:creator>
  <cp:lastModifiedBy>SOURAV SARAF</cp:lastModifiedBy>
  <cp:revision>2</cp:revision>
  <dcterms:created xsi:type="dcterms:W3CDTF">2023-08-14T13:51:27Z</dcterms:created>
  <dcterms:modified xsi:type="dcterms:W3CDTF">2023-08-14T14:02:19Z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