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B4178D-4FA4-4D1F-BE47-B40004DD602B}" v="126" dt="2023-08-24T20:24:42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EB4178D-4FA4-4D1F-BE47-B40004DD602B}"/>
    <pc:docChg chg="addSld modSld">
      <pc:chgData name="" userId="" providerId="" clId="Web-{FEB4178D-4FA4-4D1F-BE47-B40004DD602B}" dt="2023-08-24T20:08:51.962" v="2" actId="1076"/>
      <pc:docMkLst>
        <pc:docMk/>
      </pc:docMkLst>
      <pc:sldChg chg="addSp delSp modSp new">
        <pc:chgData name="" userId="" providerId="" clId="Web-{FEB4178D-4FA4-4D1F-BE47-B40004DD602B}" dt="2023-08-24T20:08:51.962" v="2" actId="1076"/>
        <pc:sldMkLst>
          <pc:docMk/>
          <pc:sldMk cId="703792060" sldId="257"/>
        </pc:sldMkLst>
        <pc:spChg chg="del">
          <ac:chgData name="" userId="" providerId="" clId="Web-{FEB4178D-4FA4-4D1F-BE47-B40004DD602B}" dt="2023-08-24T20:08:51.931" v="1"/>
          <ac:spMkLst>
            <pc:docMk/>
            <pc:sldMk cId="703792060" sldId="257"/>
            <ac:spMk id="3" creationId="{B8408A2F-E9AC-1D2B-75CB-27D0AF23E4BA}"/>
          </ac:spMkLst>
        </pc:spChg>
        <pc:picChg chg="add mod ord">
          <ac:chgData name="" userId="" providerId="" clId="Web-{FEB4178D-4FA4-4D1F-BE47-B40004DD602B}" dt="2023-08-24T20:08:51.962" v="2" actId="1076"/>
          <ac:picMkLst>
            <pc:docMk/>
            <pc:sldMk cId="703792060" sldId="257"/>
            <ac:picMk id="4" creationId="{CB5D3117-C873-AD2E-9B7C-55E92B859A0C}"/>
          </ac:picMkLst>
        </pc:picChg>
      </pc:sldChg>
    </pc:docChg>
  </pc:docChgLst>
  <pc:docChgLst>
    <pc:chgData name="Anshika Chaudhary" userId="4323c8e05764f08a" providerId="Windows Live" clId="Web-{FEB4178D-4FA4-4D1F-BE47-B40004DD602B}"/>
    <pc:docChg chg="addSld delSld modSld">
      <pc:chgData name="Anshika Chaudhary" userId="4323c8e05764f08a" providerId="Windows Live" clId="Web-{FEB4178D-4FA4-4D1F-BE47-B40004DD602B}" dt="2023-08-24T20:24:42.544" v="111"/>
      <pc:docMkLst>
        <pc:docMk/>
      </pc:docMkLst>
      <pc:sldChg chg="addSp modSp mod setBg">
        <pc:chgData name="Anshika Chaudhary" userId="4323c8e05764f08a" providerId="Windows Live" clId="Web-{FEB4178D-4FA4-4D1F-BE47-B40004DD602B}" dt="2023-08-24T20:24:29.231" v="108" actId="1076"/>
        <pc:sldMkLst>
          <pc:docMk/>
          <pc:sldMk cId="109857222" sldId="256"/>
        </pc:sldMkLst>
        <pc:spChg chg="mod">
          <ac:chgData name="Anshika Chaudhary" userId="4323c8e05764f08a" providerId="Windows Live" clId="Web-{FEB4178D-4FA4-4D1F-BE47-B40004DD602B}" dt="2023-08-24T20:24:24.997" v="107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nshika Chaudhary" userId="4323c8e05764f08a" providerId="Windows Live" clId="Web-{FEB4178D-4FA4-4D1F-BE47-B40004DD602B}" dt="2023-08-24T20:24:29.231" v="108" actId="107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nshika Chaudhary" userId="4323c8e05764f08a" providerId="Windows Live" clId="Web-{FEB4178D-4FA4-4D1F-BE47-B40004DD602B}" dt="2023-08-24T20:22:11.025" v="64"/>
          <ac:spMkLst>
            <pc:docMk/>
            <pc:sldMk cId="109857222" sldId="256"/>
            <ac:spMk id="9" creationId="{A3363022-C969-41E9-8EB2-E4C94908C1FA}"/>
          </ac:spMkLst>
        </pc:spChg>
        <pc:spChg chg="add">
          <ac:chgData name="Anshika Chaudhary" userId="4323c8e05764f08a" providerId="Windows Live" clId="Web-{FEB4178D-4FA4-4D1F-BE47-B40004DD602B}" dt="2023-08-24T20:22:11.025" v="64"/>
          <ac:spMkLst>
            <pc:docMk/>
            <pc:sldMk cId="109857222" sldId="256"/>
            <ac:spMk id="11" creationId="{8D1AD6B3-BE88-4CEB-BA17-790657CC4729}"/>
          </ac:spMkLst>
        </pc:spChg>
        <pc:grpChg chg="add">
          <ac:chgData name="Anshika Chaudhary" userId="4323c8e05764f08a" providerId="Windows Live" clId="Web-{FEB4178D-4FA4-4D1F-BE47-B40004DD602B}" dt="2023-08-24T20:22:11.025" v="64"/>
          <ac:grpSpMkLst>
            <pc:docMk/>
            <pc:sldMk cId="109857222" sldId="256"/>
            <ac:grpSpMk id="13" creationId="{89D1390B-7E13-4B4F-9CB2-391063412E54}"/>
          </ac:grpSpMkLst>
        </pc:grpChg>
        <pc:picChg chg="add mod">
          <ac:chgData name="Anshika Chaudhary" userId="4323c8e05764f08a" providerId="Windows Live" clId="Web-{FEB4178D-4FA4-4D1F-BE47-B40004DD602B}" dt="2023-08-24T20:24:13.372" v="104" actId="1076"/>
          <ac:picMkLst>
            <pc:docMk/>
            <pc:sldMk cId="109857222" sldId="256"/>
            <ac:picMk id="4" creationId="{5410B0D1-E19D-970C-7E42-9A977BDA798B}"/>
          </ac:picMkLst>
        </pc:picChg>
      </pc:sldChg>
      <pc:sldChg chg="addSp delSp modSp">
        <pc:chgData name="Anshika Chaudhary" userId="4323c8e05764f08a" providerId="Windows Live" clId="Web-{FEB4178D-4FA4-4D1F-BE47-B40004DD602B}" dt="2023-08-24T20:24:34.544" v="109" actId="1076"/>
        <pc:sldMkLst>
          <pc:docMk/>
          <pc:sldMk cId="703792060" sldId="257"/>
        </pc:sldMkLst>
        <pc:spChg chg="del">
          <ac:chgData name="Anshika Chaudhary" userId="4323c8e05764f08a" providerId="Windows Live" clId="Web-{FEB4178D-4FA4-4D1F-BE47-B40004DD602B}" dt="2023-08-24T20:08:54.181" v="0"/>
          <ac:spMkLst>
            <pc:docMk/>
            <pc:sldMk cId="703792060" sldId="257"/>
            <ac:spMk id="2" creationId="{1AC2E6DB-04F7-2F7C-1C21-BC8686209687}"/>
          </ac:spMkLst>
        </pc:spChg>
        <pc:picChg chg="mod">
          <ac:chgData name="Anshika Chaudhary" userId="4323c8e05764f08a" providerId="Windows Live" clId="Web-{FEB4178D-4FA4-4D1F-BE47-B40004DD602B}" dt="2023-08-24T20:10:05.464" v="7" actId="14100"/>
          <ac:picMkLst>
            <pc:docMk/>
            <pc:sldMk cId="703792060" sldId="257"/>
            <ac:picMk id="4" creationId="{CB5D3117-C873-AD2E-9B7C-55E92B859A0C}"/>
          </ac:picMkLst>
        </pc:picChg>
        <pc:picChg chg="add mod">
          <ac:chgData name="Anshika Chaudhary" userId="4323c8e05764f08a" providerId="Windows Live" clId="Web-{FEB4178D-4FA4-4D1F-BE47-B40004DD602B}" dt="2023-08-24T20:24:34.544" v="109" actId="1076"/>
          <ac:picMkLst>
            <pc:docMk/>
            <pc:sldMk cId="703792060" sldId="257"/>
            <ac:picMk id="5" creationId="{F8880429-0F8A-04F4-42B0-3A6555B39C47}"/>
          </ac:picMkLst>
        </pc:picChg>
      </pc:sldChg>
      <pc:sldChg chg="addSp delSp modSp new">
        <pc:chgData name="Anshika Chaudhary" userId="4323c8e05764f08a" providerId="Windows Live" clId="Web-{FEB4178D-4FA4-4D1F-BE47-B40004DD602B}" dt="2023-08-24T20:17:44.286" v="17" actId="1076"/>
        <pc:sldMkLst>
          <pc:docMk/>
          <pc:sldMk cId="421835138" sldId="258"/>
        </pc:sldMkLst>
        <pc:spChg chg="del">
          <ac:chgData name="Anshika Chaudhary" userId="4323c8e05764f08a" providerId="Windows Live" clId="Web-{FEB4178D-4FA4-4D1F-BE47-B40004DD602B}" dt="2023-08-24T20:10:45.558" v="11"/>
          <ac:spMkLst>
            <pc:docMk/>
            <pc:sldMk cId="421835138" sldId="258"/>
            <ac:spMk id="2" creationId="{F41155B1-065C-D3D1-DBB5-C9D311B08863}"/>
          </ac:spMkLst>
        </pc:spChg>
        <pc:spChg chg="del mod">
          <ac:chgData name="Anshika Chaudhary" userId="4323c8e05764f08a" providerId="Windows Live" clId="Web-{FEB4178D-4FA4-4D1F-BE47-B40004DD602B}" dt="2023-08-24T20:10:54.183" v="14"/>
          <ac:spMkLst>
            <pc:docMk/>
            <pc:sldMk cId="421835138" sldId="258"/>
            <ac:spMk id="3" creationId="{8638D996-42EC-04EB-7A0C-B98CAE93F638}"/>
          </ac:spMkLst>
        </pc:spChg>
        <pc:picChg chg="add mod ord">
          <ac:chgData name="Anshika Chaudhary" userId="4323c8e05764f08a" providerId="Windows Live" clId="Web-{FEB4178D-4FA4-4D1F-BE47-B40004DD602B}" dt="2023-08-24T20:17:44.286" v="17" actId="1076"/>
          <ac:picMkLst>
            <pc:docMk/>
            <pc:sldMk cId="421835138" sldId="258"/>
            <ac:picMk id="4" creationId="{42FD089E-297B-78C3-E3EF-58BE2BBE16B5}"/>
          </ac:picMkLst>
        </pc:picChg>
      </pc:sldChg>
      <pc:sldChg chg="addSp delSp modSp new">
        <pc:chgData name="Anshika Chaudhary" userId="4323c8e05764f08a" providerId="Windows Live" clId="Web-{FEB4178D-4FA4-4D1F-BE47-B40004DD602B}" dt="2023-08-24T20:17:45.286" v="24" actId="14100"/>
        <pc:sldMkLst>
          <pc:docMk/>
          <pc:sldMk cId="572736140" sldId="259"/>
        </pc:sldMkLst>
        <pc:spChg chg="del">
          <ac:chgData name="Anshika Chaudhary" userId="4323c8e05764f08a" providerId="Windows Live" clId="Web-{FEB4178D-4FA4-4D1F-BE47-B40004DD602B}" dt="2023-08-24T20:17:44.317" v="19"/>
          <ac:spMkLst>
            <pc:docMk/>
            <pc:sldMk cId="572736140" sldId="259"/>
            <ac:spMk id="2" creationId="{FBF7F882-DDDF-E402-391E-77793F58AC18}"/>
          </ac:spMkLst>
        </pc:spChg>
        <pc:spChg chg="del mod">
          <ac:chgData name="Anshika Chaudhary" userId="4323c8e05764f08a" providerId="Windows Live" clId="Web-{FEB4178D-4FA4-4D1F-BE47-B40004DD602B}" dt="2023-08-24T20:17:44.395" v="22"/>
          <ac:spMkLst>
            <pc:docMk/>
            <pc:sldMk cId="572736140" sldId="259"/>
            <ac:spMk id="3" creationId="{8E0A7A35-E952-4EF4-9621-48AC2C595953}"/>
          </ac:spMkLst>
        </pc:spChg>
        <pc:picChg chg="add mod ord">
          <ac:chgData name="Anshika Chaudhary" userId="4323c8e05764f08a" providerId="Windows Live" clId="Web-{FEB4178D-4FA4-4D1F-BE47-B40004DD602B}" dt="2023-08-24T20:17:45.286" v="24" actId="14100"/>
          <ac:picMkLst>
            <pc:docMk/>
            <pc:sldMk cId="572736140" sldId="259"/>
            <ac:picMk id="4" creationId="{5BE000ED-D130-05C8-FD23-D9C76EA1D8AA}"/>
          </ac:picMkLst>
        </pc:picChg>
      </pc:sldChg>
      <pc:sldChg chg="addSp delSp modSp new">
        <pc:chgData name="Anshika Chaudhary" userId="4323c8e05764f08a" providerId="Windows Live" clId="Web-{FEB4178D-4FA4-4D1F-BE47-B40004DD602B}" dt="2023-08-24T20:17:45.942" v="32" actId="1076"/>
        <pc:sldMkLst>
          <pc:docMk/>
          <pc:sldMk cId="1850797071" sldId="260"/>
        </pc:sldMkLst>
        <pc:spChg chg="del">
          <ac:chgData name="Anshika Chaudhary" userId="4323c8e05764f08a" providerId="Windows Live" clId="Web-{FEB4178D-4FA4-4D1F-BE47-B40004DD602B}" dt="2023-08-24T20:17:45.317" v="26"/>
          <ac:spMkLst>
            <pc:docMk/>
            <pc:sldMk cId="1850797071" sldId="260"/>
            <ac:spMk id="2" creationId="{A9CB524C-A8CC-20FD-A7D2-4348C1333A4C}"/>
          </ac:spMkLst>
        </pc:spChg>
        <pc:spChg chg="del">
          <ac:chgData name="Anshika Chaudhary" userId="4323c8e05764f08a" providerId="Windows Live" clId="Web-{FEB4178D-4FA4-4D1F-BE47-B40004DD602B}" dt="2023-08-24T20:17:45.364" v="27"/>
          <ac:spMkLst>
            <pc:docMk/>
            <pc:sldMk cId="1850797071" sldId="260"/>
            <ac:spMk id="3" creationId="{9CAB5B7C-B2E5-29FE-05D7-EEA768575885}"/>
          </ac:spMkLst>
        </pc:spChg>
        <pc:spChg chg="add del mod">
          <ac:chgData name="Anshika Chaudhary" userId="4323c8e05764f08a" providerId="Windows Live" clId="Web-{FEB4178D-4FA4-4D1F-BE47-B40004DD602B}" dt="2023-08-24T20:17:45.864" v="29"/>
          <ac:spMkLst>
            <pc:docMk/>
            <pc:sldMk cId="1850797071" sldId="260"/>
            <ac:spMk id="6" creationId="{F65AE45D-5E65-D52D-8D29-A69ADE723141}"/>
          </ac:spMkLst>
        </pc:spChg>
        <pc:picChg chg="add del mod ord">
          <ac:chgData name="Anshika Chaudhary" userId="4323c8e05764f08a" providerId="Windows Live" clId="Web-{FEB4178D-4FA4-4D1F-BE47-B40004DD602B}" dt="2023-08-24T20:17:45.833" v="28"/>
          <ac:picMkLst>
            <pc:docMk/>
            <pc:sldMk cId="1850797071" sldId="260"/>
            <ac:picMk id="4" creationId="{E05D4701-45E6-FBA6-E515-EC4C3588B736}"/>
          </ac:picMkLst>
        </pc:picChg>
        <pc:picChg chg="add mod ord">
          <ac:chgData name="Anshika Chaudhary" userId="4323c8e05764f08a" providerId="Windows Live" clId="Web-{FEB4178D-4FA4-4D1F-BE47-B40004DD602B}" dt="2023-08-24T20:17:45.942" v="32" actId="1076"/>
          <ac:picMkLst>
            <pc:docMk/>
            <pc:sldMk cId="1850797071" sldId="260"/>
            <ac:picMk id="7" creationId="{15E0A85D-7175-10F8-FEE6-1DE601FA375B}"/>
          </ac:picMkLst>
        </pc:picChg>
      </pc:sldChg>
      <pc:sldChg chg="addSp delSp modSp new">
        <pc:chgData name="Anshika Chaudhary" userId="4323c8e05764f08a" providerId="Windows Live" clId="Web-{FEB4178D-4FA4-4D1F-BE47-B40004DD602B}" dt="2023-08-24T20:17:46.833" v="38" actId="1076"/>
        <pc:sldMkLst>
          <pc:docMk/>
          <pc:sldMk cId="3331359569" sldId="261"/>
        </pc:sldMkLst>
        <pc:spChg chg="del">
          <ac:chgData name="Anshika Chaudhary" userId="4323c8e05764f08a" providerId="Windows Live" clId="Web-{FEB4178D-4FA4-4D1F-BE47-B40004DD602B}" dt="2023-08-24T20:17:45.973" v="34"/>
          <ac:spMkLst>
            <pc:docMk/>
            <pc:sldMk cId="3331359569" sldId="261"/>
            <ac:spMk id="2" creationId="{A7A74D75-96AE-794B-F041-5B220B8BBBDA}"/>
          </ac:spMkLst>
        </pc:spChg>
        <pc:spChg chg="del mod">
          <ac:chgData name="Anshika Chaudhary" userId="4323c8e05764f08a" providerId="Windows Live" clId="Web-{FEB4178D-4FA4-4D1F-BE47-B40004DD602B}" dt="2023-08-24T20:17:46.036" v="37"/>
          <ac:spMkLst>
            <pc:docMk/>
            <pc:sldMk cId="3331359569" sldId="261"/>
            <ac:spMk id="3" creationId="{EA9D3216-29BD-9F7B-FB69-DAE7DC7B197B}"/>
          </ac:spMkLst>
        </pc:spChg>
        <pc:picChg chg="add mod ord">
          <ac:chgData name="Anshika Chaudhary" userId="4323c8e05764f08a" providerId="Windows Live" clId="Web-{FEB4178D-4FA4-4D1F-BE47-B40004DD602B}" dt="2023-08-24T20:17:46.833" v="38" actId="1076"/>
          <ac:picMkLst>
            <pc:docMk/>
            <pc:sldMk cId="3331359569" sldId="261"/>
            <ac:picMk id="4" creationId="{966F8DC2-4C2E-BCCF-DADD-C1293E988890}"/>
          </ac:picMkLst>
        </pc:picChg>
      </pc:sldChg>
      <pc:sldChg chg="addSp delSp modSp new">
        <pc:chgData name="Anshika Chaudhary" userId="4323c8e05764f08a" providerId="Windows Live" clId="Web-{FEB4178D-4FA4-4D1F-BE47-B40004DD602B}" dt="2023-08-24T20:17:47.567" v="43" actId="1076"/>
        <pc:sldMkLst>
          <pc:docMk/>
          <pc:sldMk cId="481903782" sldId="262"/>
        </pc:sldMkLst>
        <pc:spChg chg="del">
          <ac:chgData name="Anshika Chaudhary" userId="4323c8e05764f08a" providerId="Windows Live" clId="Web-{FEB4178D-4FA4-4D1F-BE47-B40004DD602B}" dt="2023-08-24T20:17:46.864" v="40"/>
          <ac:spMkLst>
            <pc:docMk/>
            <pc:sldMk cId="481903782" sldId="262"/>
            <ac:spMk id="2" creationId="{3C8E8670-21E4-B1A7-5950-00277870D657}"/>
          </ac:spMkLst>
        </pc:spChg>
        <pc:spChg chg="del">
          <ac:chgData name="Anshika Chaudhary" userId="4323c8e05764f08a" providerId="Windows Live" clId="Web-{FEB4178D-4FA4-4D1F-BE47-B40004DD602B}" dt="2023-08-24T20:17:46.911" v="41"/>
          <ac:spMkLst>
            <pc:docMk/>
            <pc:sldMk cId="481903782" sldId="262"/>
            <ac:spMk id="3" creationId="{6C7F0AE8-26DF-80D1-C0AC-E6D08155B45D}"/>
          </ac:spMkLst>
        </pc:spChg>
        <pc:picChg chg="add mod ord">
          <ac:chgData name="Anshika Chaudhary" userId="4323c8e05764f08a" providerId="Windows Live" clId="Web-{FEB4178D-4FA4-4D1F-BE47-B40004DD602B}" dt="2023-08-24T20:17:47.567" v="43" actId="1076"/>
          <ac:picMkLst>
            <pc:docMk/>
            <pc:sldMk cId="481903782" sldId="262"/>
            <ac:picMk id="4" creationId="{9DB3FA1F-1E3D-8900-C04A-D30C700914EC}"/>
          </ac:picMkLst>
        </pc:picChg>
      </pc:sldChg>
      <pc:sldChg chg="new del">
        <pc:chgData name="Anshika Chaudhary" userId="4323c8e05764f08a" providerId="Windows Live" clId="Web-{FEB4178D-4FA4-4D1F-BE47-B40004DD602B}" dt="2023-08-24T20:24:42.544" v="111"/>
        <pc:sldMkLst>
          <pc:docMk/>
          <pc:sldMk cId="4256839083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4003" y="1320096"/>
            <a:ext cx="5588048" cy="2159378"/>
          </a:xfrm>
        </p:spPr>
        <p:txBody>
          <a:bodyPr anchor="t">
            <a:norm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  <a:latin typeface="Angsana New"/>
                <a:cs typeface="Angsana New"/>
              </a:rPr>
              <a:t>Welcome To</a:t>
            </a:r>
            <a:r>
              <a:rPr lang="en-US" sz="4000" b="1" dirty="0">
                <a:solidFill>
                  <a:schemeClr val="tx2"/>
                </a:solidFill>
                <a:latin typeface="Angsana New"/>
                <a:cs typeface="Angsana New"/>
              </a:rPr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739" y="2360702"/>
            <a:ext cx="5457119" cy="18047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 b="1" dirty="0">
                <a:solidFill>
                  <a:schemeClr val="tx2"/>
                </a:solidFill>
                <a:cs typeface="Calibri"/>
              </a:rPr>
              <a:t>       </a:t>
            </a:r>
            <a:r>
              <a:rPr lang="en-US" sz="4400" b="1" dirty="0">
                <a:solidFill>
                  <a:schemeClr val="tx2"/>
                </a:solidFill>
                <a:cs typeface="Calibri"/>
              </a:rPr>
              <a:t>Techie </a:t>
            </a:r>
            <a:r>
              <a:rPr lang="en-US" sz="4400" b="1" dirty="0" err="1">
                <a:solidFill>
                  <a:schemeClr val="tx2"/>
                </a:solidFill>
                <a:cs typeface="Calibri"/>
              </a:rPr>
              <a:t>CodeBuddy</a:t>
            </a:r>
            <a:endParaRPr lang="en-US" sz="4400" b="1" dirty="0">
              <a:solidFill>
                <a:schemeClr val="tx2"/>
              </a:solidFill>
              <a:cs typeface="Calibri"/>
            </a:endParaRPr>
          </a:p>
          <a:p>
            <a:pPr algn="l"/>
            <a:r>
              <a:rPr lang="en-US" sz="2000" b="1" dirty="0">
                <a:solidFill>
                  <a:schemeClr val="tx2"/>
                </a:solidFill>
                <a:cs typeface="Calibri"/>
              </a:rPr>
              <a:t>       </a:t>
            </a:r>
            <a:r>
              <a:rPr lang="en-US" sz="3600" b="1" dirty="0">
                <a:solidFill>
                  <a:schemeClr val="tx2"/>
                </a:solidFill>
                <a:cs typeface="Calibri"/>
              </a:rPr>
              <a:t>Free Placement Help !</a:t>
            </a:r>
            <a:endParaRPr lang="en-US" sz="3600" dirty="0">
              <a:solidFill>
                <a:schemeClr val="tx2"/>
              </a:solidFill>
              <a:cs typeface="Calibri"/>
            </a:endParaRPr>
          </a:p>
        </p:txBody>
      </p:sp>
      <p:pic>
        <p:nvPicPr>
          <p:cNvPr id="4" name="Picture 3" descr="A logo with a light bulb and text&#10;&#10;Description automatically generated">
            <a:extLst>
              <a:ext uri="{FF2B5EF4-FFF2-40B4-BE49-F238E27FC236}">
                <a16:creationId xmlns:a16="http://schemas.microsoft.com/office/drawing/2014/main" id="{5410B0D1-E19D-970C-7E42-9A977BDA7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5" y="557"/>
            <a:ext cx="2487418" cy="2487418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5D3117-C873-AD2E-9B7C-55E92B859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947" y="309855"/>
            <a:ext cx="3840079" cy="1517483"/>
          </a:xfrm>
        </p:spPr>
      </p:pic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8880429-0F8A-04F4-42B0-3A6555B39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48" y="2986684"/>
            <a:ext cx="3455068" cy="260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9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2FD089E-297B-78C3-E3EF-58BE2BBE1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98" y="139157"/>
            <a:ext cx="4030078" cy="2731169"/>
          </a:xfrm>
        </p:spPr>
      </p:pic>
    </p:spTree>
    <p:extLst>
      <p:ext uri="{BB962C8B-B14F-4D97-AF65-F5344CB8AC3E}">
        <p14:creationId xmlns:p14="http://schemas.microsoft.com/office/powerpoint/2010/main" val="42183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5BE000ED-D130-05C8-FD23-D9C76EA1D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94" y="131888"/>
            <a:ext cx="4658728" cy="2013786"/>
          </a:xfrm>
        </p:spPr>
      </p:pic>
    </p:spTree>
    <p:extLst>
      <p:ext uri="{BB962C8B-B14F-4D97-AF65-F5344CB8AC3E}">
        <p14:creationId xmlns:p14="http://schemas.microsoft.com/office/powerpoint/2010/main" val="57273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white screen with black text&#10;&#10;Description automatically generated">
            <a:extLst>
              <a:ext uri="{FF2B5EF4-FFF2-40B4-BE49-F238E27FC236}">
                <a16:creationId xmlns:a16="http://schemas.microsoft.com/office/drawing/2014/main" id="{15E0A85D-7175-10F8-FEE6-1DE601FA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42" y="241880"/>
            <a:ext cx="3966410" cy="2834950"/>
          </a:xfrm>
        </p:spPr>
      </p:pic>
    </p:spTree>
    <p:extLst>
      <p:ext uri="{BB962C8B-B14F-4D97-AF65-F5344CB8AC3E}">
        <p14:creationId xmlns:p14="http://schemas.microsoft.com/office/powerpoint/2010/main" val="185079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966F8DC2-4C2E-BCCF-DADD-C1293E988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93" y="198062"/>
            <a:ext cx="4400550" cy="2352675"/>
          </a:xfrm>
        </p:spPr>
      </p:pic>
    </p:spTree>
    <p:extLst>
      <p:ext uri="{BB962C8B-B14F-4D97-AF65-F5344CB8AC3E}">
        <p14:creationId xmlns:p14="http://schemas.microsoft.com/office/powerpoint/2010/main" val="333135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9DB3FA1F-1E3D-8900-C04A-D30C70091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21" y="171283"/>
            <a:ext cx="3552622" cy="4351338"/>
          </a:xfrm>
        </p:spPr>
      </p:pic>
    </p:spTree>
    <p:extLst>
      <p:ext uri="{BB962C8B-B14F-4D97-AF65-F5344CB8AC3E}">
        <p14:creationId xmlns:p14="http://schemas.microsoft.com/office/powerpoint/2010/main" val="48190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Welcome To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</cp:revision>
  <dcterms:created xsi:type="dcterms:W3CDTF">2023-08-24T20:08:16Z</dcterms:created>
  <dcterms:modified xsi:type="dcterms:W3CDTF">2023-08-24T20:24:46Z</dcterms:modified>
</cp:coreProperties>
</file>