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68" r:id="rId4"/>
    <p:sldId id="267" r:id="rId5"/>
    <p:sldId id="266" r:id="rId6"/>
    <p:sldId id="265" r:id="rId7"/>
    <p:sldId id="264" r:id="rId8"/>
    <p:sldId id="263" r:id="rId9"/>
    <p:sldId id="262" r:id="rId10"/>
    <p:sldId id="260" r:id="rId11"/>
    <p:sldId id="261" r:id="rId12"/>
    <p:sldId id="259" r:id="rId13"/>
    <p:sldId id="258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D465-ACB5-3FC8-FCDF-A2EC1C368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A814E-0D74-CA92-04F0-CDE10A66F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FDE6A-43E5-464F-7E56-75927AE3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5221-4C08-4C69-BA39-D234B4921591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4EA64-E948-C5DB-332D-923090A1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59D79-B288-B95F-A2DB-7FDB4B8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51F9-D3E8-46E0-ACAA-7B154D7C0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41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7CA9-6068-B8B0-353A-6AAD40B9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1C5FD-F57B-F84E-5DE9-A4581C4FB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B8642-9F97-F6AB-7670-AA97B327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5221-4C08-4C69-BA39-D234B4921591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2EC63-00B6-E69F-442E-AFA3D650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20A7B-4836-E0D7-C5D1-6781056A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51F9-D3E8-46E0-ACAA-7B154D7C0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2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5768E-2E5C-2DB7-8B19-AFBA80A1B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DBEF9-20D1-F46C-5E73-25BE9EB8D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B6ACA-27C8-B583-B180-0908CEC1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5221-4C08-4C69-BA39-D234B4921591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8E088-0226-A672-B07E-FB7B3FE7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16001-F293-03BB-410F-965F6BD2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51F9-D3E8-46E0-ACAA-7B154D7C0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15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BC83-7B97-9EDE-ABC1-1459B06E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73A9-43C7-C1F7-50A1-9393EB92D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ED789-ACA4-3A4C-32C5-7B4ABF64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5221-4C08-4C69-BA39-D234B4921591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B27CB-2363-6B2A-1C72-EF88F865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8F31E-9B64-E1B3-0C7C-C84AFD15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51F9-D3E8-46E0-ACAA-7B154D7C0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02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EBEA-FD7E-5551-1853-F5646A87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CA53D-857B-506B-B46F-15E4A987F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529A8-24B6-07D2-81B8-66DC8D79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5221-4C08-4C69-BA39-D234B4921591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0678F-4A46-451F-22DA-6D3F3141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0E4E4-51BA-10C4-B5CE-34B1E56C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51F9-D3E8-46E0-ACAA-7B154D7C0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26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58E0-82C0-877E-612C-E357493F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DA37D-7875-99C4-FC17-C0FC2C047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2C790-8585-A327-9680-07580DEDB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4DAFB-DEB9-254E-B9FF-BC49895A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5221-4C08-4C69-BA39-D234B4921591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2048C-B52E-EE62-9884-B2BB5AD1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B8223-D086-086C-8996-F4D3E3FF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51F9-D3E8-46E0-ACAA-7B154D7C0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97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B3FB-8513-21AA-18BD-DA3F13DB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BD665-E67A-1449-6DB5-9D056708B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D6649-397C-97C6-DC25-408E5AB5B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2D4E3-4C0B-8BB8-A9D9-CA005E81F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5DA82-968E-69E5-0519-6C2BA3B66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40B65-9436-2D73-9BE0-E6AC5C0A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5221-4C08-4C69-BA39-D234B4921591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CF04A-666D-3305-2A97-EDAE5727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499DB-078E-9501-CED1-0F6F6A54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51F9-D3E8-46E0-ACAA-7B154D7C0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20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27B3-A6DE-4EC9-AD8E-C320675D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E7F71-017E-F310-C2D3-A8BC4D20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5221-4C08-4C69-BA39-D234B4921591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2BAE1-0C0A-E032-970D-65BA3104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1E883-0A1B-B253-5D67-CB61BD1E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51F9-D3E8-46E0-ACAA-7B154D7C0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10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B6877-D206-02FE-FA6F-F6CF41D6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5221-4C08-4C69-BA39-D234B4921591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7788A-C943-90D7-A285-5AF2C407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717CE-62AF-3ACB-5A9F-717EA8BE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51F9-D3E8-46E0-ACAA-7B154D7C0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24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9598-C668-CEA8-DF95-29C97455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E810B-D430-D919-0A32-33E33D80C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49002-04A9-42DE-A94B-247BC97B4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D6CE4-627B-5A23-04E1-723A3B42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5221-4C08-4C69-BA39-D234B4921591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B902D-C857-A8A0-5C3C-F5B0E7B0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47E74-D55A-78EF-274D-165906E5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51F9-D3E8-46E0-ACAA-7B154D7C0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29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7E27-EADB-2E8C-7C51-983F334C0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7C64B3-4CAA-72D3-A9D4-93620F9F9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05E37-6AF4-3CA9-5B7F-52A453693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FD331-46F5-C36E-1F48-0F6C6D3B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5221-4C08-4C69-BA39-D234B4921591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322DD-76AA-134A-2386-FCDB0AE7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E1788-F59E-867F-7075-A243348D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51F9-D3E8-46E0-ACAA-7B154D7C0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77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D9C43-46DD-7400-DC9D-3FAB39E8D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DEEE8-8FEE-C349-BB66-B3AEFB1E7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9839C-6B16-5747-59F7-B5E99B88F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5221-4C08-4C69-BA39-D234B4921591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E01B1-312B-4438-7213-0B22DCE28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687DB-A735-27F1-2DA5-F941DA14F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A51F9-D3E8-46E0-ACAA-7B154D7C0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88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9F3A1C-4A46-EAB7-24B2-D8A58611DBB1}"/>
              </a:ext>
            </a:extLst>
          </p:cNvPr>
          <p:cNvSpPr txBox="1"/>
          <p:nvPr/>
        </p:nvSpPr>
        <p:spPr>
          <a:xfrm>
            <a:off x="489098" y="2828836"/>
            <a:ext cx="1155759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  <a:t>Flight delay analysis SQL report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2700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F8C2D7-E6ED-BD71-0032-C7BB5484F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3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2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24EE2C-8A70-3013-746E-A84DF87C0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11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1CE1D0-67E5-154C-5FC2-4F3A3A63C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5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0D8AAD-0EF1-718E-9D11-4ADA4C683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5"/>
            <a:ext cx="12192000" cy="67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5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826BB9-841F-B8BE-AC66-F8B918413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563"/>
            <a:ext cx="12191999" cy="714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8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58B463-E998-1E34-62EF-FB76A3330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059" y="0"/>
            <a:ext cx="12277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1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30080-6B9F-3D72-2E4E-C68839D30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28"/>
            <a:ext cx="12191999" cy="678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138641-E5B5-775B-33E9-EAD06957E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4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CE727F-D1B4-A5BF-9007-01CE8E9FE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" y="1"/>
            <a:ext cx="1227706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27B7CF-E5BF-764D-605B-2F403EE6C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5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4ABEBF-FD6D-AAC8-4149-C358EF6C0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693"/>
            <a:ext cx="12192000" cy="69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5646AE-5151-9677-A80F-D34087C24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7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6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79E119-0BCC-0DEA-BD20-13417BC50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1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Harish Beemavaram</dc:creator>
  <cp:lastModifiedBy>Sai Harish Beemavaram</cp:lastModifiedBy>
  <cp:revision>1</cp:revision>
  <dcterms:created xsi:type="dcterms:W3CDTF">2025-03-02T10:51:42Z</dcterms:created>
  <dcterms:modified xsi:type="dcterms:W3CDTF">2025-03-02T11:28:19Z</dcterms:modified>
</cp:coreProperties>
</file>