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158071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129213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2701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1732210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538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3721463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1162973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416623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20543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FAA1-9C6D-462F-A6B7-744221AFD449}" type="datetimeFigureOut">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78933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8FAA1-9C6D-462F-A6B7-744221AFD449}" type="datetimeFigureOut">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282746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8FAA1-9C6D-462F-A6B7-744221AFD449}" type="datetimeFigureOut">
              <a:rPr lang="en-IN" smtClean="0"/>
              <a:t>29-05-2020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22217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8FAA1-9C6D-462F-A6B7-744221AFD449}" type="datetimeFigureOut">
              <a:rPr lang="en-IN" smtClean="0"/>
              <a:t>29-05-2020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38259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8FAA1-9C6D-462F-A6B7-744221AFD449}" type="datetimeFigureOut">
              <a:rPr lang="en-IN" smtClean="0"/>
              <a:t>29-05-2020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39917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8FAA1-9C6D-462F-A6B7-744221AFD449}" type="datetimeFigureOut">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FCE3E1-DBB9-4D00-9B70-2E5A888C5B51}" type="slidenum">
              <a:rPr lang="en-IN" smtClean="0"/>
              <a:t>‹#›</a:t>
            </a:fld>
            <a:endParaRPr lang="en-IN"/>
          </a:p>
        </p:txBody>
      </p:sp>
    </p:spTree>
    <p:extLst>
      <p:ext uri="{BB962C8B-B14F-4D97-AF65-F5344CB8AC3E}">
        <p14:creationId xmlns:p14="http://schemas.microsoft.com/office/powerpoint/2010/main" val="254735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FCE3E1-DBB9-4D00-9B70-2E5A888C5B51}" type="slidenum">
              <a:rPr lang="en-IN" smtClean="0"/>
              <a:t>‹#›</a:t>
            </a:fld>
            <a:endParaRPr lang="en-IN"/>
          </a:p>
        </p:txBody>
      </p:sp>
      <p:sp>
        <p:nvSpPr>
          <p:cNvPr id="5" name="Date Placeholder 4"/>
          <p:cNvSpPr>
            <a:spLocks noGrp="1"/>
          </p:cNvSpPr>
          <p:nvPr>
            <p:ph type="dt" sz="half" idx="10"/>
          </p:nvPr>
        </p:nvSpPr>
        <p:spPr/>
        <p:txBody>
          <a:bodyPr/>
          <a:lstStyle/>
          <a:p>
            <a:fld id="{BA18FAA1-9C6D-462F-A6B7-744221AFD449}" type="datetimeFigureOut">
              <a:rPr lang="en-IN" smtClean="0"/>
              <a:t>29-05-2020</a:t>
            </a:fld>
            <a:endParaRPr lang="en-IN"/>
          </a:p>
        </p:txBody>
      </p:sp>
    </p:spTree>
    <p:extLst>
      <p:ext uri="{BB962C8B-B14F-4D97-AF65-F5344CB8AC3E}">
        <p14:creationId xmlns:p14="http://schemas.microsoft.com/office/powerpoint/2010/main" val="397880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18FAA1-9C6D-462F-A6B7-744221AFD449}" type="datetimeFigureOut">
              <a:rPr lang="en-IN" smtClean="0"/>
              <a:t>29-05-2020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FCE3E1-DBB9-4D00-9B70-2E5A888C5B51}" type="slidenum">
              <a:rPr lang="en-IN" smtClean="0"/>
              <a:t>‹#›</a:t>
            </a:fld>
            <a:endParaRPr lang="en-IN"/>
          </a:p>
        </p:txBody>
      </p:sp>
    </p:spTree>
    <p:extLst>
      <p:ext uri="{BB962C8B-B14F-4D97-AF65-F5344CB8AC3E}">
        <p14:creationId xmlns:p14="http://schemas.microsoft.com/office/powerpoint/2010/main" val="1158597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3600" b="1" dirty="0" smtClean="0"/>
              <a:t>Intelligent Post-Lock Down Management system For Public Transport  </a:t>
            </a:r>
            <a:endParaRPr lang="en-IN" sz="3600" b="1" dirty="0"/>
          </a:p>
        </p:txBody>
      </p:sp>
      <p:sp>
        <p:nvSpPr>
          <p:cNvPr id="3" name="Subtitle 2"/>
          <p:cNvSpPr>
            <a:spLocks noGrp="1"/>
          </p:cNvSpPr>
          <p:nvPr>
            <p:ph type="subTitle" idx="1"/>
          </p:nvPr>
        </p:nvSpPr>
        <p:spPr/>
        <p:txBody>
          <a:bodyPr/>
          <a:lstStyle/>
          <a:p>
            <a:r>
              <a:rPr lang="en-IN" b="1" dirty="0" smtClean="0">
                <a:solidFill>
                  <a:schemeClr val="accent1">
                    <a:lumMod val="50000"/>
                  </a:schemeClr>
                </a:solidFill>
              </a:rPr>
              <a:t>Team leader :</a:t>
            </a:r>
            <a:r>
              <a:rPr lang="en-IN" b="1" dirty="0" err="1" smtClean="0">
                <a:solidFill>
                  <a:schemeClr val="accent1">
                    <a:lumMod val="50000"/>
                  </a:schemeClr>
                </a:solidFill>
              </a:rPr>
              <a:t>Souravsing</a:t>
            </a:r>
            <a:r>
              <a:rPr lang="en-IN" b="1" dirty="0" smtClean="0">
                <a:solidFill>
                  <a:schemeClr val="accent1">
                    <a:lumMod val="50000"/>
                  </a:schemeClr>
                </a:solidFill>
              </a:rPr>
              <a:t> </a:t>
            </a:r>
            <a:r>
              <a:rPr lang="en-IN" b="1" dirty="0" err="1" smtClean="0">
                <a:solidFill>
                  <a:schemeClr val="accent1">
                    <a:lumMod val="50000"/>
                  </a:schemeClr>
                </a:solidFill>
              </a:rPr>
              <a:t>Pardeshi</a:t>
            </a:r>
            <a:endParaRPr lang="en-IN" b="1" dirty="0" smtClean="0">
              <a:solidFill>
                <a:schemeClr val="accent1">
                  <a:lumMod val="50000"/>
                </a:schemeClr>
              </a:solidFill>
            </a:endParaRPr>
          </a:p>
          <a:p>
            <a:r>
              <a:rPr lang="en-IN" b="1" dirty="0" smtClean="0">
                <a:solidFill>
                  <a:schemeClr val="accent1">
                    <a:lumMod val="50000"/>
                  </a:schemeClr>
                </a:solidFill>
              </a:rPr>
              <a:t>Team Member : </a:t>
            </a:r>
            <a:r>
              <a:rPr lang="en-IN" b="1" dirty="0" err="1" smtClean="0">
                <a:solidFill>
                  <a:schemeClr val="accent1">
                    <a:lumMod val="50000"/>
                  </a:schemeClr>
                </a:solidFill>
              </a:rPr>
              <a:t>Ashwini</a:t>
            </a:r>
            <a:r>
              <a:rPr lang="en-IN" b="1" dirty="0" smtClean="0">
                <a:solidFill>
                  <a:schemeClr val="accent1">
                    <a:lumMod val="50000"/>
                  </a:schemeClr>
                </a:solidFill>
              </a:rPr>
              <a:t> </a:t>
            </a:r>
            <a:r>
              <a:rPr lang="en-IN" b="1" dirty="0" err="1" smtClean="0">
                <a:solidFill>
                  <a:schemeClr val="accent1">
                    <a:lumMod val="50000"/>
                  </a:schemeClr>
                </a:solidFill>
              </a:rPr>
              <a:t>Ghone</a:t>
            </a:r>
            <a:r>
              <a:rPr lang="en-IN" b="1" dirty="0" smtClean="0">
                <a:solidFill>
                  <a:schemeClr val="accent1">
                    <a:lumMod val="50000"/>
                  </a:schemeClr>
                </a:solidFill>
              </a:rPr>
              <a:t> </a:t>
            </a:r>
            <a:endParaRPr lang="en-IN" b="1" dirty="0">
              <a:solidFill>
                <a:schemeClr val="accent1">
                  <a:lumMod val="50000"/>
                </a:schemeClr>
              </a:solidFill>
            </a:endParaRPr>
          </a:p>
        </p:txBody>
      </p:sp>
    </p:spTree>
    <p:extLst>
      <p:ext uri="{BB962C8B-B14F-4D97-AF65-F5344CB8AC3E}">
        <p14:creationId xmlns:p14="http://schemas.microsoft.com/office/powerpoint/2010/main" val="3150978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677334" y="1642533"/>
            <a:ext cx="8596668" cy="4398829"/>
          </a:xfrm>
        </p:spPr>
        <p:txBody>
          <a:bodyPr>
            <a:normAutofit/>
          </a:bodyPr>
          <a:lstStyle/>
          <a:p>
            <a:r>
              <a:rPr lang="en-IN" dirty="0" smtClean="0"/>
              <a:t>To deal with the challenge of ensuring both efficient mobility and Social-Distancing , We got a brilliant solution .</a:t>
            </a:r>
          </a:p>
          <a:p>
            <a:r>
              <a:rPr lang="en-IN" dirty="0" smtClean="0"/>
              <a:t>Our solution suggests to cut down the occupancy of public transporting medium to </a:t>
            </a:r>
            <a:r>
              <a:rPr lang="en-IN" b="1" u="sng" dirty="0" smtClean="0"/>
              <a:t>one third after</a:t>
            </a:r>
            <a:r>
              <a:rPr lang="en-IN" dirty="0" smtClean="0"/>
              <a:t> lockdown.</a:t>
            </a:r>
          </a:p>
          <a:p>
            <a:r>
              <a:rPr lang="en-IN" dirty="0" smtClean="0"/>
              <a:t>And we also need to use </a:t>
            </a:r>
            <a:r>
              <a:rPr lang="en-IN" b="1" u="sng" dirty="0" smtClean="0"/>
              <a:t>smart reservation system</a:t>
            </a:r>
            <a:r>
              <a:rPr lang="en-IN" dirty="0" smtClean="0"/>
              <a:t> to maintain the social distancing inside the transport medium.</a:t>
            </a:r>
          </a:p>
          <a:p>
            <a:r>
              <a:rPr lang="en-IN" dirty="0" smtClean="0"/>
              <a:t>All the payment for fair should be done cashless by </a:t>
            </a:r>
            <a:r>
              <a:rPr lang="en-IN" b="1" u="sng" dirty="0" smtClean="0"/>
              <a:t>digital payment </a:t>
            </a:r>
            <a:r>
              <a:rPr lang="en-IN" dirty="0" smtClean="0"/>
              <a:t>medium.</a:t>
            </a:r>
          </a:p>
          <a:p>
            <a:r>
              <a:rPr lang="en-IN" dirty="0" smtClean="0"/>
              <a:t>The work of the conductor is only to manage the crowd inside the bus or medium.</a:t>
            </a:r>
          </a:p>
          <a:p>
            <a:endParaRPr lang="en-IN" dirty="0"/>
          </a:p>
        </p:txBody>
      </p:sp>
    </p:spTree>
    <p:extLst>
      <p:ext uri="{BB962C8B-B14F-4D97-AF65-F5344CB8AC3E}">
        <p14:creationId xmlns:p14="http://schemas.microsoft.com/office/powerpoint/2010/main" val="3920399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Below images illustrates the reservation of bus (12m standard and 9m mini bus )after lockdown </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2387600"/>
            <a:ext cx="4183062" cy="35052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352" y="2387600"/>
            <a:ext cx="4184650" cy="3606800"/>
          </a:xfrm>
        </p:spPr>
      </p:pic>
    </p:spTree>
    <p:extLst>
      <p:ext uri="{BB962C8B-B14F-4D97-AF65-F5344CB8AC3E}">
        <p14:creationId xmlns:p14="http://schemas.microsoft.com/office/powerpoint/2010/main" val="540067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a:t>
            </a:r>
          </a:p>
        </p:txBody>
      </p:sp>
      <p:sp>
        <p:nvSpPr>
          <p:cNvPr id="6" name="Content Placeholder 5"/>
          <p:cNvSpPr>
            <a:spLocks noGrp="1"/>
          </p:cNvSpPr>
          <p:nvPr>
            <p:ph idx="1"/>
          </p:nvPr>
        </p:nvSpPr>
        <p:spPr>
          <a:xfrm>
            <a:off x="677334" y="1735667"/>
            <a:ext cx="8596668" cy="4305695"/>
          </a:xfrm>
        </p:spPr>
        <p:txBody>
          <a:bodyPr/>
          <a:lstStyle/>
          <a:p>
            <a:r>
              <a:rPr lang="en-US" dirty="0"/>
              <a:t>Authority should encourage digital ticketing by using smart card or mobile phones. In the absence of any such digital facility with the authority, they can </a:t>
            </a:r>
            <a:r>
              <a:rPr lang="en-US" dirty="0" err="1"/>
              <a:t>utilise</a:t>
            </a:r>
            <a:r>
              <a:rPr lang="en-US" dirty="0"/>
              <a:t> the service of various start-ups providing similar services, (</a:t>
            </a:r>
            <a:r>
              <a:rPr lang="en-US" dirty="0" err="1"/>
              <a:t>paytm</a:t>
            </a:r>
            <a:r>
              <a:rPr lang="en-US" dirty="0"/>
              <a:t>, </a:t>
            </a:r>
            <a:r>
              <a:rPr lang="en-US" dirty="0" err="1"/>
              <a:t>chalo</a:t>
            </a:r>
            <a:r>
              <a:rPr lang="en-US" dirty="0"/>
              <a:t> etc.)</a:t>
            </a:r>
          </a:p>
          <a:p>
            <a:r>
              <a:rPr lang="en-IN" dirty="0"/>
              <a:t>And work from home should be implemented as much as possible which will also lower the load on public transport medium’s.</a:t>
            </a:r>
          </a:p>
          <a:p>
            <a:r>
              <a:rPr lang="en-IN" dirty="0"/>
              <a:t>Passengers do not allowed to travel without mask .</a:t>
            </a:r>
          </a:p>
          <a:p>
            <a:r>
              <a:rPr lang="en-IN" dirty="0"/>
              <a:t>This may cause crowd at bus stops to counter that we suggest to have different work and operations hours/days for high demand areas .</a:t>
            </a:r>
          </a:p>
          <a:p>
            <a:endParaRPr lang="en-IN" dirty="0"/>
          </a:p>
        </p:txBody>
      </p:sp>
    </p:spTree>
    <p:extLst>
      <p:ext uri="{BB962C8B-B14F-4D97-AF65-F5344CB8AC3E}">
        <p14:creationId xmlns:p14="http://schemas.microsoft.com/office/powerpoint/2010/main" val="173207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Smart Reservation System</a:t>
            </a:r>
            <a:endParaRPr lang="en-IN" dirty="0"/>
          </a:p>
        </p:txBody>
      </p:sp>
      <p:sp>
        <p:nvSpPr>
          <p:cNvPr id="3" name="Content Placeholder 2"/>
          <p:cNvSpPr>
            <a:spLocks noGrp="1"/>
          </p:cNvSpPr>
          <p:nvPr>
            <p:ph idx="1"/>
          </p:nvPr>
        </p:nvSpPr>
        <p:spPr>
          <a:xfrm>
            <a:off x="677334" y="1473201"/>
            <a:ext cx="8596668" cy="4639732"/>
          </a:xfrm>
        </p:spPr>
        <p:txBody>
          <a:bodyPr>
            <a:normAutofit fontScale="92500"/>
          </a:bodyPr>
          <a:lstStyle/>
          <a:p>
            <a:r>
              <a:rPr lang="en-IN" dirty="0" smtClean="0"/>
              <a:t>Smart reservation system should be made compulsory for public transport medium.</a:t>
            </a:r>
          </a:p>
          <a:p>
            <a:r>
              <a:rPr lang="en-IN" dirty="0" smtClean="0"/>
              <a:t>This smart reservation system will work on an algorithm which will assign seats for each reservation by mapping all seats and considering social distancing between all reserved seats and also utilising the space inside the bus.</a:t>
            </a:r>
          </a:p>
          <a:p>
            <a:r>
              <a:rPr lang="en-IN" dirty="0" smtClean="0"/>
              <a:t>In this reservation system </a:t>
            </a:r>
            <a:r>
              <a:rPr lang="en-IN" dirty="0" err="1" smtClean="0"/>
              <a:t>reserver</a:t>
            </a:r>
            <a:r>
              <a:rPr lang="en-IN" dirty="0" smtClean="0"/>
              <a:t>  will not be able to see his/her seating arrangement till all reservations are done and bus (mini or standard) is assigned.  </a:t>
            </a:r>
          </a:p>
          <a:p>
            <a:r>
              <a:rPr lang="en-IN" dirty="0" smtClean="0"/>
              <a:t>In this system one cannot book a custom seat (which option is available now on online reservation system).</a:t>
            </a:r>
          </a:p>
          <a:p>
            <a:r>
              <a:rPr lang="en-IN" dirty="0" smtClean="0"/>
              <a:t>By checking number’s of reservation’s system will assign bus for root (if reservations are less mini bus will be assigned else standard bus will be assigned) which will utilise the transportation system.</a:t>
            </a:r>
          </a:p>
          <a:p>
            <a:r>
              <a:rPr lang="en-IN" dirty="0" smtClean="0"/>
              <a:t>And for more crowded stops standard buses will be assigned while for normal crowd mini buses will be assigned. </a:t>
            </a:r>
            <a:endParaRPr lang="en-IN" dirty="0"/>
          </a:p>
        </p:txBody>
      </p:sp>
    </p:spTree>
    <p:extLst>
      <p:ext uri="{BB962C8B-B14F-4D97-AF65-F5344CB8AC3E}">
        <p14:creationId xmlns:p14="http://schemas.microsoft.com/office/powerpoint/2010/main" val="4023513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TotalTime>
  <Words>380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Intelligent Post-Lock Down Management system For Public Transport  </vt:lpstr>
      <vt:lpstr>Abstract:</vt:lpstr>
      <vt:lpstr>Below images illustrates the reservation of bus (12m standard and 9m mini bus )after lockdown </vt:lpstr>
      <vt:lpstr>.</vt:lpstr>
      <vt:lpstr>The Smart Reservation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Post-Lock Down Management system For Public Transport</dc:title>
  <dc:creator>Saurav</dc:creator>
  <cp:lastModifiedBy>Saurav</cp:lastModifiedBy>
  <cp:revision>5</cp:revision>
  <dcterms:created xsi:type="dcterms:W3CDTF">2020-05-29T12:01:26Z</dcterms:created>
  <dcterms:modified xsi:type="dcterms:W3CDTF">2020-05-29T12:47:46Z</dcterms:modified>
</cp:coreProperties>
</file>