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E7184-188D-4E61-80C8-F7B8E31416A0}" type="datetimeFigureOut">
              <a:rPr lang="en-IN" smtClean="0"/>
              <a:t>27-05-2020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907F7-2327-4C2B-9A4C-1E751A2A83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1698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E7184-188D-4E61-80C8-F7B8E31416A0}" type="datetimeFigureOut">
              <a:rPr lang="en-IN" smtClean="0"/>
              <a:t>27-05-2020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907F7-2327-4C2B-9A4C-1E751A2A83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8683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E7184-188D-4E61-80C8-F7B8E31416A0}" type="datetimeFigureOut">
              <a:rPr lang="en-IN" smtClean="0"/>
              <a:t>27-05-2020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907F7-2327-4C2B-9A4C-1E751A2A83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7027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E7184-188D-4E61-80C8-F7B8E31416A0}" type="datetimeFigureOut">
              <a:rPr lang="en-IN" smtClean="0"/>
              <a:t>27-05-2020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907F7-2327-4C2B-9A4C-1E751A2A83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1955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E7184-188D-4E61-80C8-F7B8E31416A0}" type="datetimeFigureOut">
              <a:rPr lang="en-IN" smtClean="0"/>
              <a:t>27-05-2020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907F7-2327-4C2B-9A4C-1E751A2A83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7931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E7184-188D-4E61-80C8-F7B8E31416A0}" type="datetimeFigureOut">
              <a:rPr lang="en-IN" smtClean="0"/>
              <a:t>27-05-2020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907F7-2327-4C2B-9A4C-1E751A2A83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4962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E7184-188D-4E61-80C8-F7B8E31416A0}" type="datetimeFigureOut">
              <a:rPr lang="en-IN" smtClean="0"/>
              <a:t>27-05-2020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907F7-2327-4C2B-9A4C-1E751A2A83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4975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E7184-188D-4E61-80C8-F7B8E31416A0}" type="datetimeFigureOut">
              <a:rPr lang="en-IN" smtClean="0"/>
              <a:t>27-05-2020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907F7-2327-4C2B-9A4C-1E751A2A83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5674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E7184-188D-4E61-80C8-F7B8E31416A0}" type="datetimeFigureOut">
              <a:rPr lang="en-IN" smtClean="0"/>
              <a:t>27-05-2020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907F7-2327-4C2B-9A4C-1E751A2A83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6294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E7184-188D-4E61-80C8-F7B8E31416A0}" type="datetimeFigureOut">
              <a:rPr lang="en-IN" smtClean="0"/>
              <a:t>27-05-2020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907F7-2327-4C2B-9A4C-1E751A2A83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2010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E7184-188D-4E61-80C8-F7B8E31416A0}" type="datetimeFigureOut">
              <a:rPr lang="en-IN" smtClean="0"/>
              <a:t>27-05-2020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907F7-2327-4C2B-9A4C-1E751A2A83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191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8E7184-188D-4E61-80C8-F7B8E31416A0}" type="datetimeFigureOut">
              <a:rPr lang="en-IN" smtClean="0"/>
              <a:t>27-05-2020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9907F7-2327-4C2B-9A4C-1E751A2A83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8184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19027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Sonu Pal</dc:creator>
  <cp:lastModifiedBy>Sonu Pal</cp:lastModifiedBy>
  <cp:revision>1</cp:revision>
  <dcterms:created xsi:type="dcterms:W3CDTF">2020-05-26T20:22:17Z</dcterms:created>
  <dcterms:modified xsi:type="dcterms:W3CDTF">2020-05-26T20:22:31Z</dcterms:modified>
</cp:coreProperties>
</file>