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474" r:id="rId5"/>
    <p:sldId id="491" r:id="rId6"/>
    <p:sldId id="493" r:id="rId7"/>
    <p:sldId id="478" r:id="rId8"/>
    <p:sldId id="479" r:id="rId9"/>
    <p:sldId id="497" r:id="rId10"/>
    <p:sldId id="498" r:id="rId11"/>
    <p:sldId id="499" r:id="rId12"/>
    <p:sldId id="502" r:id="rId13"/>
    <p:sldId id="481" r:id="rId14"/>
    <p:sldId id="501" r:id="rId15"/>
    <p:sldId id="486" r:id="rId16"/>
    <p:sldId id="483" r:id="rId17"/>
    <p:sldId id="500" r:id="rId18"/>
    <p:sldId id="489"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BFBF"/>
    <a:srgbClr val="333333"/>
    <a:srgbClr val="00EFB2"/>
    <a:srgbClr val="FF7462"/>
    <a:srgbClr val="FFB700"/>
    <a:srgbClr val="00DCFF"/>
    <a:srgbClr val="131313"/>
    <a:srgbClr val="020826"/>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89565" autoAdjust="0"/>
  </p:normalViewPr>
  <p:slideViewPr>
    <p:cSldViewPr snapToGrid="0" showGuides="1">
      <p:cViewPr varScale="1">
        <p:scale>
          <a:sx n="60" d="100"/>
          <a:sy n="60" d="100"/>
        </p:scale>
        <p:origin x="956"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notesViewPr>
    <p:cSldViewPr snapToGrid="0" showGuides="1">
      <p:cViewPr varScale="1">
        <p:scale>
          <a:sx n="84" d="100"/>
          <a:sy n="84" d="100"/>
        </p:scale>
        <p:origin x="3828"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84C5D-E8C5-47C6-A56F-867F5E924F3F}" type="doc">
      <dgm:prSet loTypeId="urn:microsoft.com/office/officeart/2005/8/layout/arrow3" loCatId="relationship" qsTypeId="urn:microsoft.com/office/officeart/2005/8/quickstyle/simple1" qsCatId="simple" csTypeId="urn:microsoft.com/office/officeart/2005/8/colors/accent0_2" csCatId="mainScheme" phldr="1"/>
      <dgm:spPr/>
      <dgm:t>
        <a:bodyPr/>
        <a:lstStyle/>
        <a:p>
          <a:endParaRPr lang="en-US"/>
        </a:p>
      </dgm:t>
    </dgm:pt>
    <dgm:pt modelId="{3BED0318-788B-4F02-BC4B-16392173C743}">
      <dgm:prSet phldrT="[Text]"/>
      <dgm:spPr/>
      <dgm:t>
        <a:bodyPr/>
        <a:lstStyle/>
        <a:p>
          <a:r>
            <a:rPr lang="en-US" dirty="0"/>
            <a:t> </a:t>
          </a:r>
        </a:p>
      </dgm:t>
    </dgm:pt>
    <dgm:pt modelId="{E0746B04-3AD3-47E3-96A4-9F45BEFFFD4F}" type="parTrans" cxnId="{0E0EC941-921C-43E0-A62D-10E0E9412BFB}">
      <dgm:prSet/>
      <dgm:spPr/>
      <dgm:t>
        <a:bodyPr/>
        <a:lstStyle/>
        <a:p>
          <a:endParaRPr lang="en-US"/>
        </a:p>
      </dgm:t>
    </dgm:pt>
    <dgm:pt modelId="{89D94231-5D6C-435E-A4F5-10B38EA8A97F}" type="sibTrans" cxnId="{0E0EC941-921C-43E0-A62D-10E0E9412BFB}">
      <dgm:prSet/>
      <dgm:spPr/>
      <dgm:t>
        <a:bodyPr/>
        <a:lstStyle/>
        <a:p>
          <a:endParaRPr lang="en-US"/>
        </a:p>
      </dgm:t>
    </dgm:pt>
    <dgm:pt modelId="{FC8E3590-1703-41D7-ADD6-F7726E77E137}">
      <dgm:prSet phldrT="[Text]"/>
      <dgm:spPr/>
      <dgm:t>
        <a:bodyPr/>
        <a:lstStyle/>
        <a:p>
          <a:r>
            <a:rPr lang="en-US" dirty="0"/>
            <a:t> </a:t>
          </a:r>
        </a:p>
      </dgm:t>
    </dgm:pt>
    <dgm:pt modelId="{C280C25B-5D39-468E-86CC-82B996706720}" type="parTrans" cxnId="{D61269E3-8BD2-40AC-A741-5D9FA445294D}">
      <dgm:prSet/>
      <dgm:spPr/>
      <dgm:t>
        <a:bodyPr/>
        <a:lstStyle/>
        <a:p>
          <a:endParaRPr lang="en-US"/>
        </a:p>
      </dgm:t>
    </dgm:pt>
    <dgm:pt modelId="{E735DD36-EB63-4B57-86CD-2CDFC22558EC}" type="sibTrans" cxnId="{D61269E3-8BD2-40AC-A741-5D9FA445294D}">
      <dgm:prSet/>
      <dgm:spPr/>
      <dgm:t>
        <a:bodyPr/>
        <a:lstStyle/>
        <a:p>
          <a:endParaRPr lang="en-US"/>
        </a:p>
      </dgm:t>
    </dgm:pt>
    <dgm:pt modelId="{2C7D6A7C-014D-4A0C-A6F7-81E6B1828827}" type="pres">
      <dgm:prSet presAssocID="{1A884C5D-E8C5-47C6-A56F-867F5E924F3F}" presName="compositeShape" presStyleCnt="0">
        <dgm:presLayoutVars>
          <dgm:chMax val="2"/>
          <dgm:dir/>
          <dgm:resizeHandles val="exact"/>
        </dgm:presLayoutVars>
      </dgm:prSet>
      <dgm:spPr/>
    </dgm:pt>
    <dgm:pt modelId="{E7430915-BCC0-40A0-907D-17925E1E4C2A}" type="pres">
      <dgm:prSet presAssocID="{1A884C5D-E8C5-47C6-A56F-867F5E924F3F}" presName="divider" presStyleLbl="fgShp" presStyleIdx="0" presStyleCnt="1"/>
      <dgm:spPr/>
    </dgm:pt>
    <dgm:pt modelId="{FB57669F-A3BD-4A19-BEA4-4FBE9F0E81B1}" type="pres">
      <dgm:prSet presAssocID="{3BED0318-788B-4F02-BC4B-16392173C743}" presName="downArrow" presStyleLbl="node1" presStyleIdx="0" presStyleCnt="2"/>
      <dgm:spPr/>
    </dgm:pt>
    <dgm:pt modelId="{83CF5562-1A93-4F93-820E-AE19AD965F24}" type="pres">
      <dgm:prSet presAssocID="{3BED0318-788B-4F02-BC4B-16392173C743}" presName="downArrowText" presStyleLbl="revTx" presStyleIdx="0" presStyleCnt="2">
        <dgm:presLayoutVars>
          <dgm:bulletEnabled val="1"/>
        </dgm:presLayoutVars>
      </dgm:prSet>
      <dgm:spPr/>
    </dgm:pt>
    <dgm:pt modelId="{0094D2CC-61CF-411C-8D92-1BE96DAA05AF}" type="pres">
      <dgm:prSet presAssocID="{FC8E3590-1703-41D7-ADD6-F7726E77E137}" presName="upArrow" presStyleLbl="node1" presStyleIdx="1" presStyleCnt="2"/>
      <dgm:spPr/>
    </dgm:pt>
    <dgm:pt modelId="{D24B39A7-F192-4CAB-9085-9432DC781C29}" type="pres">
      <dgm:prSet presAssocID="{FC8E3590-1703-41D7-ADD6-F7726E77E137}" presName="upArrowText" presStyleLbl="revTx" presStyleIdx="1" presStyleCnt="2">
        <dgm:presLayoutVars>
          <dgm:bulletEnabled val="1"/>
        </dgm:presLayoutVars>
      </dgm:prSet>
      <dgm:spPr/>
    </dgm:pt>
  </dgm:ptLst>
  <dgm:cxnLst>
    <dgm:cxn modelId="{CED6CF0A-4129-428B-85ED-9C53C2828127}" type="presOf" srcId="{FC8E3590-1703-41D7-ADD6-F7726E77E137}" destId="{D24B39A7-F192-4CAB-9085-9432DC781C29}" srcOrd="0" destOrd="0" presId="urn:microsoft.com/office/officeart/2005/8/layout/arrow3"/>
    <dgm:cxn modelId="{0E0EC941-921C-43E0-A62D-10E0E9412BFB}" srcId="{1A884C5D-E8C5-47C6-A56F-867F5E924F3F}" destId="{3BED0318-788B-4F02-BC4B-16392173C743}" srcOrd="0" destOrd="0" parTransId="{E0746B04-3AD3-47E3-96A4-9F45BEFFFD4F}" sibTransId="{89D94231-5D6C-435E-A4F5-10B38EA8A97F}"/>
    <dgm:cxn modelId="{BDC507B4-4830-4504-B695-0F9488DAC90A}" type="presOf" srcId="{3BED0318-788B-4F02-BC4B-16392173C743}" destId="{83CF5562-1A93-4F93-820E-AE19AD965F24}" srcOrd="0" destOrd="0" presId="urn:microsoft.com/office/officeart/2005/8/layout/arrow3"/>
    <dgm:cxn modelId="{96447ED1-7DAF-48E2-A6A6-B2388D371449}" type="presOf" srcId="{1A884C5D-E8C5-47C6-A56F-867F5E924F3F}" destId="{2C7D6A7C-014D-4A0C-A6F7-81E6B1828827}" srcOrd="0" destOrd="0" presId="urn:microsoft.com/office/officeart/2005/8/layout/arrow3"/>
    <dgm:cxn modelId="{D61269E3-8BD2-40AC-A741-5D9FA445294D}" srcId="{1A884C5D-E8C5-47C6-A56F-867F5E924F3F}" destId="{FC8E3590-1703-41D7-ADD6-F7726E77E137}" srcOrd="1" destOrd="0" parTransId="{C280C25B-5D39-468E-86CC-82B996706720}" sibTransId="{E735DD36-EB63-4B57-86CD-2CDFC22558EC}"/>
    <dgm:cxn modelId="{0EA0D821-2007-40B9-B362-680BB68C84CF}" type="presParOf" srcId="{2C7D6A7C-014D-4A0C-A6F7-81E6B1828827}" destId="{E7430915-BCC0-40A0-907D-17925E1E4C2A}" srcOrd="0" destOrd="0" presId="urn:microsoft.com/office/officeart/2005/8/layout/arrow3"/>
    <dgm:cxn modelId="{18A9B87D-2B7B-4F1B-AC14-9A03FE5E1EED}" type="presParOf" srcId="{2C7D6A7C-014D-4A0C-A6F7-81E6B1828827}" destId="{FB57669F-A3BD-4A19-BEA4-4FBE9F0E81B1}" srcOrd="1" destOrd="0" presId="urn:microsoft.com/office/officeart/2005/8/layout/arrow3"/>
    <dgm:cxn modelId="{58E91956-8021-459B-A6CB-1F5026D747ED}" type="presParOf" srcId="{2C7D6A7C-014D-4A0C-A6F7-81E6B1828827}" destId="{83CF5562-1A93-4F93-820E-AE19AD965F24}" srcOrd="2" destOrd="0" presId="urn:microsoft.com/office/officeart/2005/8/layout/arrow3"/>
    <dgm:cxn modelId="{7027F16C-6577-4BE4-B786-27534F474698}" type="presParOf" srcId="{2C7D6A7C-014D-4A0C-A6F7-81E6B1828827}" destId="{0094D2CC-61CF-411C-8D92-1BE96DAA05AF}" srcOrd="3" destOrd="0" presId="urn:microsoft.com/office/officeart/2005/8/layout/arrow3"/>
    <dgm:cxn modelId="{021AF146-18D5-4393-B549-11583158A17A}" type="presParOf" srcId="{2C7D6A7C-014D-4A0C-A6F7-81E6B1828827}" destId="{D24B39A7-F192-4CAB-9085-9432DC781C29}"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0FB2B8-F973-4CC4-A6AB-C0FE32248BA0}"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E7C9507-58B0-4730-988B-97993A4825A2}">
      <dgm:prSet phldrT="[Text]"/>
      <dgm:spPr/>
      <dgm:t>
        <a:bodyPr/>
        <a:lstStyle/>
        <a:p>
          <a:r>
            <a:rPr lang="en-IN" dirty="0"/>
            <a:t>One Size Fits Some</a:t>
          </a:r>
          <a:endParaRPr lang="en-US" dirty="0"/>
        </a:p>
      </dgm:t>
    </dgm:pt>
    <dgm:pt modelId="{242E67F7-5BE7-4E93-B5CE-C8DCE9C66100}" type="parTrans" cxnId="{444E6D18-58B8-4188-96CA-59077E8FD0FA}">
      <dgm:prSet/>
      <dgm:spPr/>
      <dgm:t>
        <a:bodyPr/>
        <a:lstStyle/>
        <a:p>
          <a:endParaRPr lang="en-US"/>
        </a:p>
      </dgm:t>
    </dgm:pt>
    <dgm:pt modelId="{8455C6A0-8D13-47EB-820D-B39625334B06}" type="sibTrans" cxnId="{444E6D18-58B8-4188-96CA-59077E8FD0FA}">
      <dgm:prSet/>
      <dgm:spPr/>
      <dgm:t>
        <a:bodyPr/>
        <a:lstStyle/>
        <a:p>
          <a:endParaRPr lang="en-US"/>
        </a:p>
      </dgm:t>
    </dgm:pt>
    <dgm:pt modelId="{0EC28B42-FBC8-45DB-BDA8-9F4B1092EE47}">
      <dgm:prSet/>
      <dgm:spPr/>
      <dgm:t>
        <a:bodyPr/>
        <a:lstStyle/>
        <a:p>
          <a:r>
            <a:rPr lang="en-IN" dirty="0"/>
            <a:t>Size != Value</a:t>
          </a:r>
        </a:p>
      </dgm:t>
    </dgm:pt>
    <dgm:pt modelId="{BB8CBC9F-C868-451D-9E32-65903978D455}" type="parTrans" cxnId="{AC1602C7-CBFD-4479-8757-9256BFEFCD01}">
      <dgm:prSet/>
      <dgm:spPr/>
      <dgm:t>
        <a:bodyPr/>
        <a:lstStyle/>
        <a:p>
          <a:endParaRPr lang="en-US"/>
        </a:p>
      </dgm:t>
    </dgm:pt>
    <dgm:pt modelId="{A9FA54F7-42E3-48E7-98C4-2822B8CDC495}" type="sibTrans" cxnId="{AC1602C7-CBFD-4479-8757-9256BFEFCD01}">
      <dgm:prSet/>
      <dgm:spPr/>
      <dgm:t>
        <a:bodyPr/>
        <a:lstStyle/>
        <a:p>
          <a:endParaRPr lang="en-US"/>
        </a:p>
      </dgm:t>
    </dgm:pt>
    <dgm:pt modelId="{FAA58925-BFFD-46D2-BA27-2EFC127CCA7B}">
      <dgm:prSet/>
      <dgm:spPr/>
      <dgm:t>
        <a:bodyPr/>
        <a:lstStyle/>
        <a:p>
          <a:r>
            <a:rPr lang="en-IN" dirty="0"/>
            <a:t>New Things Start Small</a:t>
          </a:r>
        </a:p>
      </dgm:t>
    </dgm:pt>
    <dgm:pt modelId="{152982ED-B3BF-49F3-997F-A9158704D1E9}" type="parTrans" cxnId="{0F238852-1F9A-4DB9-A662-3551C647E9A6}">
      <dgm:prSet/>
      <dgm:spPr/>
      <dgm:t>
        <a:bodyPr/>
        <a:lstStyle/>
        <a:p>
          <a:endParaRPr lang="en-US"/>
        </a:p>
      </dgm:t>
    </dgm:pt>
    <dgm:pt modelId="{43EAD7FF-4065-4BC8-AE67-9FD718E0C7D7}" type="sibTrans" cxnId="{0F238852-1F9A-4DB9-A662-3551C647E9A6}">
      <dgm:prSet/>
      <dgm:spPr/>
      <dgm:t>
        <a:bodyPr/>
        <a:lstStyle/>
        <a:p>
          <a:endParaRPr lang="en-US"/>
        </a:p>
      </dgm:t>
    </dgm:pt>
    <dgm:pt modelId="{12D459E9-56E7-43A1-9CF9-00E5069B0C17}">
      <dgm:prSet/>
      <dgm:spPr/>
      <dgm:t>
        <a:bodyPr/>
        <a:lstStyle/>
        <a:p>
          <a:r>
            <a:rPr lang="en-IN" dirty="0"/>
            <a:t>Test Data Management</a:t>
          </a:r>
        </a:p>
      </dgm:t>
    </dgm:pt>
    <dgm:pt modelId="{A30F8EB4-7E18-472C-869B-91E8177337C9}" type="parTrans" cxnId="{938ADCCF-785F-4B59-A202-A544DD91EDAE}">
      <dgm:prSet/>
      <dgm:spPr/>
      <dgm:t>
        <a:bodyPr/>
        <a:lstStyle/>
        <a:p>
          <a:endParaRPr lang="en-US"/>
        </a:p>
      </dgm:t>
    </dgm:pt>
    <dgm:pt modelId="{73AFFC8F-642C-473B-8A7A-BC4EC7CD399A}" type="sibTrans" cxnId="{938ADCCF-785F-4B59-A202-A544DD91EDAE}">
      <dgm:prSet/>
      <dgm:spPr/>
      <dgm:t>
        <a:bodyPr/>
        <a:lstStyle/>
        <a:p>
          <a:endParaRPr lang="en-US"/>
        </a:p>
      </dgm:t>
    </dgm:pt>
    <dgm:pt modelId="{6A40D7CB-69DB-4729-AE08-9C0CE0D77F54}">
      <dgm:prSet/>
      <dgm:spPr/>
      <dgm:t>
        <a:bodyPr/>
        <a:lstStyle/>
        <a:p>
          <a:r>
            <a:rPr lang="en-IN" dirty="0"/>
            <a:t>Automation</a:t>
          </a:r>
        </a:p>
      </dgm:t>
    </dgm:pt>
    <dgm:pt modelId="{B4138733-EF77-4AB0-9F21-1F2EE9FFBCEF}" type="parTrans" cxnId="{C95F82AD-B37B-4834-9713-37494B9B7AE9}">
      <dgm:prSet/>
      <dgm:spPr/>
      <dgm:t>
        <a:bodyPr/>
        <a:lstStyle/>
        <a:p>
          <a:endParaRPr lang="en-US"/>
        </a:p>
      </dgm:t>
    </dgm:pt>
    <dgm:pt modelId="{46979404-BF7A-4CD2-84FD-9B89E72D6073}" type="sibTrans" cxnId="{C95F82AD-B37B-4834-9713-37494B9B7AE9}">
      <dgm:prSet/>
      <dgm:spPr/>
      <dgm:t>
        <a:bodyPr/>
        <a:lstStyle/>
        <a:p>
          <a:endParaRPr lang="en-US"/>
        </a:p>
      </dgm:t>
    </dgm:pt>
    <dgm:pt modelId="{5C96F236-99ED-4009-8AA3-F191E3F61C0B}">
      <dgm:prSet/>
      <dgm:spPr/>
      <dgm:t>
        <a:bodyPr/>
        <a:lstStyle/>
        <a:p>
          <a:r>
            <a:rPr lang="en-IN" dirty="0"/>
            <a:t>Defects Tracking</a:t>
          </a:r>
        </a:p>
      </dgm:t>
    </dgm:pt>
    <dgm:pt modelId="{7C1D782E-06B4-4137-82B7-E2452679308F}" type="parTrans" cxnId="{DD753DD1-A1F0-494A-B455-C6DCBA941682}">
      <dgm:prSet/>
      <dgm:spPr/>
      <dgm:t>
        <a:bodyPr/>
        <a:lstStyle/>
        <a:p>
          <a:endParaRPr lang="en-US"/>
        </a:p>
      </dgm:t>
    </dgm:pt>
    <dgm:pt modelId="{97BC7B40-D623-437D-992C-69B78D8E309A}" type="sibTrans" cxnId="{DD753DD1-A1F0-494A-B455-C6DCBA941682}">
      <dgm:prSet/>
      <dgm:spPr/>
      <dgm:t>
        <a:bodyPr/>
        <a:lstStyle/>
        <a:p>
          <a:endParaRPr lang="en-US"/>
        </a:p>
      </dgm:t>
    </dgm:pt>
    <dgm:pt modelId="{B232D712-F27A-4B34-9280-F82D07C5168E}">
      <dgm:prSet/>
      <dgm:spPr/>
      <dgm:t>
        <a:bodyPr/>
        <a:lstStyle/>
        <a:p>
          <a:r>
            <a:rPr lang="en-IN"/>
            <a:t>Identifying initial Epics</a:t>
          </a:r>
          <a:endParaRPr lang="en-IN" dirty="0"/>
        </a:p>
      </dgm:t>
    </dgm:pt>
    <dgm:pt modelId="{967B185A-359D-4E95-9184-991F786B698C}" type="parTrans" cxnId="{078AA18E-75F0-478A-BD47-E4D012D14F4E}">
      <dgm:prSet/>
      <dgm:spPr/>
      <dgm:t>
        <a:bodyPr/>
        <a:lstStyle/>
        <a:p>
          <a:endParaRPr lang="en-IN"/>
        </a:p>
      </dgm:t>
    </dgm:pt>
    <dgm:pt modelId="{5D7EDA95-0AE4-4F2E-A07C-18270501F3B4}" type="sibTrans" cxnId="{078AA18E-75F0-478A-BD47-E4D012D14F4E}">
      <dgm:prSet/>
      <dgm:spPr/>
      <dgm:t>
        <a:bodyPr/>
        <a:lstStyle/>
        <a:p>
          <a:endParaRPr lang="en-IN"/>
        </a:p>
      </dgm:t>
    </dgm:pt>
    <dgm:pt modelId="{6D901210-39D3-4BAC-82BD-9B792B10E7C8}">
      <dgm:prSet/>
      <dgm:spPr/>
      <dgm:t>
        <a:bodyPr/>
        <a:lstStyle/>
        <a:p>
          <a:r>
            <a:rPr lang="en-IN"/>
            <a:t>Ensuring Code Quality</a:t>
          </a:r>
          <a:endParaRPr lang="en-IN" dirty="0"/>
        </a:p>
      </dgm:t>
    </dgm:pt>
    <dgm:pt modelId="{58608320-1EA7-4369-8EAC-7D90C26EEC17}" type="parTrans" cxnId="{075CD8A4-5219-4AD5-80DC-587E936960E5}">
      <dgm:prSet/>
      <dgm:spPr/>
      <dgm:t>
        <a:bodyPr/>
        <a:lstStyle/>
        <a:p>
          <a:endParaRPr lang="en-IN"/>
        </a:p>
      </dgm:t>
    </dgm:pt>
    <dgm:pt modelId="{43CB56A3-2B9B-49A3-BD2F-3BB5374560E8}" type="sibTrans" cxnId="{075CD8A4-5219-4AD5-80DC-587E936960E5}">
      <dgm:prSet/>
      <dgm:spPr/>
      <dgm:t>
        <a:bodyPr/>
        <a:lstStyle/>
        <a:p>
          <a:endParaRPr lang="en-IN"/>
        </a:p>
      </dgm:t>
    </dgm:pt>
    <dgm:pt modelId="{EBA52FB4-07CD-4E42-8EA3-D116D6D92FBD}" type="pres">
      <dgm:prSet presAssocID="{8A0FB2B8-F973-4CC4-A6AB-C0FE32248BA0}" presName="diagram" presStyleCnt="0">
        <dgm:presLayoutVars>
          <dgm:dir/>
          <dgm:resizeHandles val="exact"/>
        </dgm:presLayoutVars>
      </dgm:prSet>
      <dgm:spPr/>
    </dgm:pt>
    <dgm:pt modelId="{9E9CA6A7-655A-4E97-8269-2C8D1FE612DD}" type="pres">
      <dgm:prSet presAssocID="{EE7C9507-58B0-4730-988B-97993A4825A2}" presName="node" presStyleLbl="node1" presStyleIdx="0" presStyleCnt="8" custScaleX="129156">
        <dgm:presLayoutVars>
          <dgm:bulletEnabled val="1"/>
        </dgm:presLayoutVars>
      </dgm:prSet>
      <dgm:spPr/>
    </dgm:pt>
    <dgm:pt modelId="{715AAFE4-11A4-42DB-998F-DB89BA38DCAF}" type="pres">
      <dgm:prSet presAssocID="{8455C6A0-8D13-47EB-820D-B39625334B06}" presName="sibTrans" presStyleCnt="0"/>
      <dgm:spPr/>
    </dgm:pt>
    <dgm:pt modelId="{D3DE3BC7-683D-4A94-98AC-8D0D87E1EB88}" type="pres">
      <dgm:prSet presAssocID="{0EC28B42-FBC8-45DB-BDA8-9F4B1092EE47}" presName="node" presStyleLbl="node1" presStyleIdx="1" presStyleCnt="8">
        <dgm:presLayoutVars>
          <dgm:bulletEnabled val="1"/>
        </dgm:presLayoutVars>
      </dgm:prSet>
      <dgm:spPr/>
    </dgm:pt>
    <dgm:pt modelId="{AD9363BE-7417-420F-B735-7E06606A11FB}" type="pres">
      <dgm:prSet presAssocID="{A9FA54F7-42E3-48E7-98C4-2822B8CDC495}" presName="sibTrans" presStyleCnt="0"/>
      <dgm:spPr/>
    </dgm:pt>
    <dgm:pt modelId="{3B4365F7-710B-4E58-97AE-D10982F87BED}" type="pres">
      <dgm:prSet presAssocID="{FAA58925-BFFD-46D2-BA27-2EFC127CCA7B}" presName="node" presStyleLbl="node1" presStyleIdx="2" presStyleCnt="8">
        <dgm:presLayoutVars>
          <dgm:bulletEnabled val="1"/>
        </dgm:presLayoutVars>
      </dgm:prSet>
      <dgm:spPr/>
    </dgm:pt>
    <dgm:pt modelId="{9FA4C6B7-EAF0-4FF3-A166-E81B2D30AD89}" type="pres">
      <dgm:prSet presAssocID="{43EAD7FF-4065-4BC8-AE67-9FD718E0C7D7}" presName="sibTrans" presStyleCnt="0"/>
      <dgm:spPr/>
    </dgm:pt>
    <dgm:pt modelId="{8DF6DCF6-D90F-42F8-96DF-F40F5403EDC5}" type="pres">
      <dgm:prSet presAssocID="{B232D712-F27A-4B34-9280-F82D07C5168E}" presName="node" presStyleLbl="node1" presStyleIdx="3" presStyleCnt="8">
        <dgm:presLayoutVars>
          <dgm:bulletEnabled val="1"/>
        </dgm:presLayoutVars>
      </dgm:prSet>
      <dgm:spPr/>
    </dgm:pt>
    <dgm:pt modelId="{E36F4F7F-BFA2-45BF-B5F5-45253C1FC6F6}" type="pres">
      <dgm:prSet presAssocID="{5D7EDA95-0AE4-4F2E-A07C-18270501F3B4}" presName="sibTrans" presStyleCnt="0"/>
      <dgm:spPr/>
    </dgm:pt>
    <dgm:pt modelId="{536CB3E1-83D2-4B08-8A4F-2DD56CF14FED}" type="pres">
      <dgm:prSet presAssocID="{12D459E9-56E7-43A1-9CF9-00E5069B0C17}" presName="node" presStyleLbl="node1" presStyleIdx="4" presStyleCnt="8">
        <dgm:presLayoutVars>
          <dgm:bulletEnabled val="1"/>
        </dgm:presLayoutVars>
      </dgm:prSet>
      <dgm:spPr/>
    </dgm:pt>
    <dgm:pt modelId="{D00A2E73-5EE2-417C-B6F9-3B21DFBD0E55}" type="pres">
      <dgm:prSet presAssocID="{73AFFC8F-642C-473B-8A7A-BC4EC7CD399A}" presName="sibTrans" presStyleCnt="0"/>
      <dgm:spPr/>
    </dgm:pt>
    <dgm:pt modelId="{7EFF40DC-EFF8-47CD-9F9E-C1EE64DD9B82}" type="pres">
      <dgm:prSet presAssocID="{6D901210-39D3-4BAC-82BD-9B792B10E7C8}" presName="node" presStyleLbl="node1" presStyleIdx="5" presStyleCnt="8">
        <dgm:presLayoutVars>
          <dgm:bulletEnabled val="1"/>
        </dgm:presLayoutVars>
      </dgm:prSet>
      <dgm:spPr/>
    </dgm:pt>
    <dgm:pt modelId="{BC296229-F92B-4341-9E7E-FEEB459D57F4}" type="pres">
      <dgm:prSet presAssocID="{43CB56A3-2B9B-49A3-BD2F-3BB5374560E8}" presName="sibTrans" presStyleCnt="0"/>
      <dgm:spPr/>
    </dgm:pt>
    <dgm:pt modelId="{AD999F0E-F186-43F6-8CBA-2D3FDF7E2ABB}" type="pres">
      <dgm:prSet presAssocID="{6A40D7CB-69DB-4729-AE08-9C0CE0D77F54}" presName="node" presStyleLbl="node1" presStyleIdx="6" presStyleCnt="8">
        <dgm:presLayoutVars>
          <dgm:bulletEnabled val="1"/>
        </dgm:presLayoutVars>
      </dgm:prSet>
      <dgm:spPr/>
    </dgm:pt>
    <dgm:pt modelId="{1D989670-58D9-4EF0-915E-3601AAD3424B}" type="pres">
      <dgm:prSet presAssocID="{46979404-BF7A-4CD2-84FD-9B89E72D6073}" presName="sibTrans" presStyleCnt="0"/>
      <dgm:spPr/>
    </dgm:pt>
    <dgm:pt modelId="{A107726C-617F-4AF9-9A45-4BD5224B65B1}" type="pres">
      <dgm:prSet presAssocID="{5C96F236-99ED-4009-8AA3-F191E3F61C0B}" presName="node" presStyleLbl="node1" presStyleIdx="7" presStyleCnt="8">
        <dgm:presLayoutVars>
          <dgm:bulletEnabled val="1"/>
        </dgm:presLayoutVars>
      </dgm:prSet>
      <dgm:spPr/>
    </dgm:pt>
  </dgm:ptLst>
  <dgm:cxnLst>
    <dgm:cxn modelId="{0AC73000-8320-43B0-BFD9-7DD9835EC782}" type="presOf" srcId="{6D901210-39D3-4BAC-82BD-9B792B10E7C8}" destId="{7EFF40DC-EFF8-47CD-9F9E-C1EE64DD9B82}" srcOrd="0" destOrd="0" presId="urn:microsoft.com/office/officeart/2005/8/layout/default"/>
    <dgm:cxn modelId="{444E6D18-58B8-4188-96CA-59077E8FD0FA}" srcId="{8A0FB2B8-F973-4CC4-A6AB-C0FE32248BA0}" destId="{EE7C9507-58B0-4730-988B-97993A4825A2}" srcOrd="0" destOrd="0" parTransId="{242E67F7-5BE7-4E93-B5CE-C8DCE9C66100}" sibTransId="{8455C6A0-8D13-47EB-820D-B39625334B06}"/>
    <dgm:cxn modelId="{603A4222-848A-4A49-AD30-82E25A9DEACD}" type="presOf" srcId="{8A0FB2B8-F973-4CC4-A6AB-C0FE32248BA0}" destId="{EBA52FB4-07CD-4E42-8EA3-D116D6D92FBD}" srcOrd="0" destOrd="0" presId="urn:microsoft.com/office/officeart/2005/8/layout/default"/>
    <dgm:cxn modelId="{52AD6D2B-DD44-4136-8702-26CCC1228FBE}" type="presOf" srcId="{6A40D7CB-69DB-4729-AE08-9C0CE0D77F54}" destId="{AD999F0E-F186-43F6-8CBA-2D3FDF7E2ABB}" srcOrd="0" destOrd="0" presId="urn:microsoft.com/office/officeart/2005/8/layout/default"/>
    <dgm:cxn modelId="{A676AD37-0D72-48BC-9A72-1D8CB1607C58}" type="presOf" srcId="{FAA58925-BFFD-46D2-BA27-2EFC127CCA7B}" destId="{3B4365F7-710B-4E58-97AE-D10982F87BED}" srcOrd="0" destOrd="0" presId="urn:microsoft.com/office/officeart/2005/8/layout/default"/>
    <dgm:cxn modelId="{0F238852-1F9A-4DB9-A662-3551C647E9A6}" srcId="{8A0FB2B8-F973-4CC4-A6AB-C0FE32248BA0}" destId="{FAA58925-BFFD-46D2-BA27-2EFC127CCA7B}" srcOrd="2" destOrd="0" parTransId="{152982ED-B3BF-49F3-997F-A9158704D1E9}" sibTransId="{43EAD7FF-4065-4BC8-AE67-9FD718E0C7D7}"/>
    <dgm:cxn modelId="{0AF7FB8C-633A-447B-A2D0-42083F82AFE6}" type="presOf" srcId="{12D459E9-56E7-43A1-9CF9-00E5069B0C17}" destId="{536CB3E1-83D2-4B08-8A4F-2DD56CF14FED}" srcOrd="0" destOrd="0" presId="urn:microsoft.com/office/officeart/2005/8/layout/default"/>
    <dgm:cxn modelId="{078AA18E-75F0-478A-BD47-E4D012D14F4E}" srcId="{8A0FB2B8-F973-4CC4-A6AB-C0FE32248BA0}" destId="{B232D712-F27A-4B34-9280-F82D07C5168E}" srcOrd="3" destOrd="0" parTransId="{967B185A-359D-4E95-9184-991F786B698C}" sibTransId="{5D7EDA95-0AE4-4F2E-A07C-18270501F3B4}"/>
    <dgm:cxn modelId="{8F53E194-C26A-4E98-A2AD-CC11B85EAB72}" type="presOf" srcId="{5C96F236-99ED-4009-8AA3-F191E3F61C0B}" destId="{A107726C-617F-4AF9-9A45-4BD5224B65B1}" srcOrd="0" destOrd="0" presId="urn:microsoft.com/office/officeart/2005/8/layout/default"/>
    <dgm:cxn modelId="{D4392C99-F10F-4378-8B91-CB930ED6C995}" type="presOf" srcId="{0EC28B42-FBC8-45DB-BDA8-9F4B1092EE47}" destId="{D3DE3BC7-683D-4A94-98AC-8D0D87E1EB88}" srcOrd="0" destOrd="0" presId="urn:microsoft.com/office/officeart/2005/8/layout/default"/>
    <dgm:cxn modelId="{075CD8A4-5219-4AD5-80DC-587E936960E5}" srcId="{8A0FB2B8-F973-4CC4-A6AB-C0FE32248BA0}" destId="{6D901210-39D3-4BAC-82BD-9B792B10E7C8}" srcOrd="5" destOrd="0" parTransId="{58608320-1EA7-4369-8EAC-7D90C26EEC17}" sibTransId="{43CB56A3-2B9B-49A3-BD2F-3BB5374560E8}"/>
    <dgm:cxn modelId="{C95F82AD-B37B-4834-9713-37494B9B7AE9}" srcId="{8A0FB2B8-F973-4CC4-A6AB-C0FE32248BA0}" destId="{6A40D7CB-69DB-4729-AE08-9C0CE0D77F54}" srcOrd="6" destOrd="0" parTransId="{B4138733-EF77-4AB0-9F21-1F2EE9FFBCEF}" sibTransId="{46979404-BF7A-4CD2-84FD-9B89E72D6073}"/>
    <dgm:cxn modelId="{C451E6B6-4FD8-4DDA-A998-2D62E1B835EC}" type="presOf" srcId="{B232D712-F27A-4B34-9280-F82D07C5168E}" destId="{8DF6DCF6-D90F-42F8-96DF-F40F5403EDC5}" srcOrd="0" destOrd="0" presId="urn:microsoft.com/office/officeart/2005/8/layout/default"/>
    <dgm:cxn modelId="{AC1602C7-CBFD-4479-8757-9256BFEFCD01}" srcId="{8A0FB2B8-F973-4CC4-A6AB-C0FE32248BA0}" destId="{0EC28B42-FBC8-45DB-BDA8-9F4B1092EE47}" srcOrd="1" destOrd="0" parTransId="{BB8CBC9F-C868-451D-9E32-65903978D455}" sibTransId="{A9FA54F7-42E3-48E7-98C4-2822B8CDC495}"/>
    <dgm:cxn modelId="{938ADCCF-785F-4B59-A202-A544DD91EDAE}" srcId="{8A0FB2B8-F973-4CC4-A6AB-C0FE32248BA0}" destId="{12D459E9-56E7-43A1-9CF9-00E5069B0C17}" srcOrd="4" destOrd="0" parTransId="{A30F8EB4-7E18-472C-869B-91E8177337C9}" sibTransId="{73AFFC8F-642C-473B-8A7A-BC4EC7CD399A}"/>
    <dgm:cxn modelId="{DD753DD1-A1F0-494A-B455-C6DCBA941682}" srcId="{8A0FB2B8-F973-4CC4-A6AB-C0FE32248BA0}" destId="{5C96F236-99ED-4009-8AA3-F191E3F61C0B}" srcOrd="7" destOrd="0" parTransId="{7C1D782E-06B4-4137-82B7-E2452679308F}" sibTransId="{97BC7B40-D623-437D-992C-69B78D8E309A}"/>
    <dgm:cxn modelId="{C7900AF4-CF4C-44AB-98FB-97F6E1EA85BF}" type="presOf" srcId="{EE7C9507-58B0-4730-988B-97993A4825A2}" destId="{9E9CA6A7-655A-4E97-8269-2C8D1FE612DD}" srcOrd="0" destOrd="0" presId="urn:microsoft.com/office/officeart/2005/8/layout/default"/>
    <dgm:cxn modelId="{C6136D5F-D5F2-4FF5-99AF-0CD12456B62B}" type="presParOf" srcId="{EBA52FB4-07CD-4E42-8EA3-D116D6D92FBD}" destId="{9E9CA6A7-655A-4E97-8269-2C8D1FE612DD}" srcOrd="0" destOrd="0" presId="urn:microsoft.com/office/officeart/2005/8/layout/default"/>
    <dgm:cxn modelId="{5358D3DC-D218-4371-84C3-5FFE9B507208}" type="presParOf" srcId="{EBA52FB4-07CD-4E42-8EA3-D116D6D92FBD}" destId="{715AAFE4-11A4-42DB-998F-DB89BA38DCAF}" srcOrd="1" destOrd="0" presId="urn:microsoft.com/office/officeart/2005/8/layout/default"/>
    <dgm:cxn modelId="{83BCE8FD-4139-4483-849B-656FF595AC1C}" type="presParOf" srcId="{EBA52FB4-07CD-4E42-8EA3-D116D6D92FBD}" destId="{D3DE3BC7-683D-4A94-98AC-8D0D87E1EB88}" srcOrd="2" destOrd="0" presId="urn:microsoft.com/office/officeart/2005/8/layout/default"/>
    <dgm:cxn modelId="{5AD59931-ABDD-40B2-9551-2A42664E10E0}" type="presParOf" srcId="{EBA52FB4-07CD-4E42-8EA3-D116D6D92FBD}" destId="{AD9363BE-7417-420F-B735-7E06606A11FB}" srcOrd="3" destOrd="0" presId="urn:microsoft.com/office/officeart/2005/8/layout/default"/>
    <dgm:cxn modelId="{AE0662EA-9467-41E6-9830-86D869E425B6}" type="presParOf" srcId="{EBA52FB4-07CD-4E42-8EA3-D116D6D92FBD}" destId="{3B4365F7-710B-4E58-97AE-D10982F87BED}" srcOrd="4" destOrd="0" presId="urn:microsoft.com/office/officeart/2005/8/layout/default"/>
    <dgm:cxn modelId="{C576FA81-B455-4162-8BFA-7A9EA26AA027}" type="presParOf" srcId="{EBA52FB4-07CD-4E42-8EA3-D116D6D92FBD}" destId="{9FA4C6B7-EAF0-4FF3-A166-E81B2D30AD89}" srcOrd="5" destOrd="0" presId="urn:microsoft.com/office/officeart/2005/8/layout/default"/>
    <dgm:cxn modelId="{DB127479-898A-4774-B459-BE9FF81D6A4B}" type="presParOf" srcId="{EBA52FB4-07CD-4E42-8EA3-D116D6D92FBD}" destId="{8DF6DCF6-D90F-42F8-96DF-F40F5403EDC5}" srcOrd="6" destOrd="0" presId="urn:microsoft.com/office/officeart/2005/8/layout/default"/>
    <dgm:cxn modelId="{905D41F4-4B35-4286-BF37-F2C2EE443807}" type="presParOf" srcId="{EBA52FB4-07CD-4E42-8EA3-D116D6D92FBD}" destId="{E36F4F7F-BFA2-45BF-B5F5-45253C1FC6F6}" srcOrd="7" destOrd="0" presId="urn:microsoft.com/office/officeart/2005/8/layout/default"/>
    <dgm:cxn modelId="{CD9D747D-996A-4850-9D1F-AF932007845E}" type="presParOf" srcId="{EBA52FB4-07CD-4E42-8EA3-D116D6D92FBD}" destId="{536CB3E1-83D2-4B08-8A4F-2DD56CF14FED}" srcOrd="8" destOrd="0" presId="urn:microsoft.com/office/officeart/2005/8/layout/default"/>
    <dgm:cxn modelId="{48B5EA89-5A3E-493A-B98A-79451CD2B5DC}" type="presParOf" srcId="{EBA52FB4-07CD-4E42-8EA3-D116D6D92FBD}" destId="{D00A2E73-5EE2-417C-B6F9-3B21DFBD0E55}" srcOrd="9" destOrd="0" presId="urn:microsoft.com/office/officeart/2005/8/layout/default"/>
    <dgm:cxn modelId="{628A53A9-ECAD-4FB5-83BC-A456A4789ECC}" type="presParOf" srcId="{EBA52FB4-07CD-4E42-8EA3-D116D6D92FBD}" destId="{7EFF40DC-EFF8-47CD-9F9E-C1EE64DD9B82}" srcOrd="10" destOrd="0" presId="urn:microsoft.com/office/officeart/2005/8/layout/default"/>
    <dgm:cxn modelId="{3BDCF337-DFA0-469D-9934-32139909FC1F}" type="presParOf" srcId="{EBA52FB4-07CD-4E42-8EA3-D116D6D92FBD}" destId="{BC296229-F92B-4341-9E7E-FEEB459D57F4}" srcOrd="11" destOrd="0" presId="urn:microsoft.com/office/officeart/2005/8/layout/default"/>
    <dgm:cxn modelId="{0F46E4C9-FD3A-47E1-B33E-BE620CC71B7E}" type="presParOf" srcId="{EBA52FB4-07CD-4E42-8EA3-D116D6D92FBD}" destId="{AD999F0E-F186-43F6-8CBA-2D3FDF7E2ABB}" srcOrd="12" destOrd="0" presId="urn:microsoft.com/office/officeart/2005/8/layout/default"/>
    <dgm:cxn modelId="{00619376-0E81-4C10-9B44-F71B8FEE33A1}" type="presParOf" srcId="{EBA52FB4-07CD-4E42-8EA3-D116D6D92FBD}" destId="{1D989670-58D9-4EF0-915E-3601AAD3424B}" srcOrd="13" destOrd="0" presId="urn:microsoft.com/office/officeart/2005/8/layout/default"/>
    <dgm:cxn modelId="{910B1645-9033-40E5-B852-33F45AB926C2}" type="presParOf" srcId="{EBA52FB4-07CD-4E42-8EA3-D116D6D92FBD}" destId="{A107726C-617F-4AF9-9A45-4BD5224B65B1}" srcOrd="1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F1C982-7085-4E72-BCC7-A5183E697487}" type="doc">
      <dgm:prSet loTypeId="urn:microsoft.com/office/officeart/2009/3/layout/PlusandMinus" loCatId="relationship" qsTypeId="urn:microsoft.com/office/officeart/2005/8/quickstyle/simple1" qsCatId="simple" csTypeId="urn:microsoft.com/office/officeart/2005/8/colors/accent0_3" csCatId="mainScheme" phldr="1"/>
      <dgm:spPr/>
      <dgm:t>
        <a:bodyPr/>
        <a:lstStyle/>
        <a:p>
          <a:endParaRPr lang="en-US"/>
        </a:p>
      </dgm:t>
    </dgm:pt>
    <dgm:pt modelId="{A4AF0942-20C2-4AB9-B54A-92AC0F48D51A}">
      <dgm:prSet phldrT="[Text]"/>
      <dgm:spPr/>
      <dgm:t>
        <a:bodyPr/>
        <a:lstStyle/>
        <a:p>
          <a:pPr algn="l"/>
          <a:r>
            <a:rPr lang="en-US" dirty="0"/>
            <a:t>Pros</a:t>
          </a:r>
        </a:p>
      </dgm:t>
    </dgm:pt>
    <dgm:pt modelId="{D71A0B61-6282-45CF-831D-83658FAD431B}" type="parTrans" cxnId="{21D7E2AA-6D35-410D-BA0F-2A785C57016E}">
      <dgm:prSet/>
      <dgm:spPr/>
      <dgm:t>
        <a:bodyPr/>
        <a:lstStyle/>
        <a:p>
          <a:endParaRPr lang="en-US"/>
        </a:p>
      </dgm:t>
    </dgm:pt>
    <dgm:pt modelId="{1D46ABA0-3B29-4D46-986F-2079547BB092}" type="sibTrans" cxnId="{21D7E2AA-6D35-410D-BA0F-2A785C57016E}">
      <dgm:prSet/>
      <dgm:spPr/>
      <dgm:t>
        <a:bodyPr/>
        <a:lstStyle/>
        <a:p>
          <a:endParaRPr lang="en-US"/>
        </a:p>
      </dgm:t>
    </dgm:pt>
    <dgm:pt modelId="{0E74296F-8143-4D86-AEC0-B4D4A3CCA601}">
      <dgm:prSet phldrT="[Text]"/>
      <dgm:spPr/>
      <dgm:t>
        <a:bodyPr/>
        <a:lstStyle/>
        <a:p>
          <a:pPr algn="l"/>
          <a:r>
            <a:rPr lang="en-US" dirty="0"/>
            <a:t>Cons</a:t>
          </a:r>
        </a:p>
      </dgm:t>
    </dgm:pt>
    <dgm:pt modelId="{E74D0892-4100-436B-BC6F-EAC4ABA3AD5D}" type="parTrans" cxnId="{A71714FB-9AEF-4027-A706-9B96DD06335E}">
      <dgm:prSet/>
      <dgm:spPr/>
      <dgm:t>
        <a:bodyPr/>
        <a:lstStyle/>
        <a:p>
          <a:endParaRPr lang="en-US"/>
        </a:p>
      </dgm:t>
    </dgm:pt>
    <dgm:pt modelId="{8D6816E8-128D-4F12-B30D-168C74BFAF03}" type="sibTrans" cxnId="{A71714FB-9AEF-4027-A706-9B96DD06335E}">
      <dgm:prSet/>
      <dgm:spPr/>
      <dgm:t>
        <a:bodyPr/>
        <a:lstStyle/>
        <a:p>
          <a:endParaRPr lang="en-US"/>
        </a:p>
      </dgm:t>
    </dgm:pt>
    <dgm:pt modelId="{B6213663-E671-4C80-8D66-ED85F9C6CE3F}">
      <dgm:prSet phldrT="[Text]"/>
      <dgm:spPr/>
      <dgm:t>
        <a:bodyPr/>
        <a:lstStyle/>
        <a:p>
          <a:pPr algn="just"/>
          <a:r>
            <a:rPr lang="en-IN" dirty="0"/>
            <a:t>SAFe has been criticized for being too prescriptive, not allowing teams as much flexibility in process decision</a:t>
          </a:r>
          <a:endParaRPr lang="en-US" dirty="0"/>
        </a:p>
      </dgm:t>
    </dgm:pt>
    <dgm:pt modelId="{1E0EC82A-8E77-44EB-B3DA-00CBDA993BBE}" type="parTrans" cxnId="{0507EA60-2FCB-4F11-9FC2-CD024A517C52}">
      <dgm:prSet/>
      <dgm:spPr/>
      <dgm:t>
        <a:bodyPr/>
        <a:lstStyle/>
        <a:p>
          <a:endParaRPr lang="en-US"/>
        </a:p>
      </dgm:t>
    </dgm:pt>
    <dgm:pt modelId="{CE4570ED-F870-4F15-8531-7581E422BBDF}" type="sibTrans" cxnId="{0507EA60-2FCB-4F11-9FC2-CD024A517C52}">
      <dgm:prSet/>
      <dgm:spPr/>
      <dgm:t>
        <a:bodyPr/>
        <a:lstStyle/>
        <a:p>
          <a:endParaRPr lang="en-US"/>
        </a:p>
      </dgm:t>
    </dgm:pt>
    <dgm:pt modelId="{DEF8F6FC-519B-4FDB-AFE6-F98988661E5C}">
      <dgm:prSet/>
      <dgm:spPr/>
      <dgm:t>
        <a:bodyPr/>
        <a:lstStyle/>
        <a:p>
          <a:pPr algn="l"/>
          <a:r>
            <a:rPr lang="en-IN" dirty="0">
              <a:solidFill>
                <a:srgbClr val="212338"/>
              </a:solidFill>
            </a:rPr>
            <a:t>Highly approachable in usable form</a:t>
          </a:r>
        </a:p>
      </dgm:t>
    </dgm:pt>
    <dgm:pt modelId="{C1CF034E-E7FF-411B-9395-69E30149FC7A}" type="parTrans" cxnId="{5499B0E2-35DB-436E-B015-C1D61C45424F}">
      <dgm:prSet/>
      <dgm:spPr/>
      <dgm:t>
        <a:bodyPr/>
        <a:lstStyle/>
        <a:p>
          <a:endParaRPr lang="en-US"/>
        </a:p>
      </dgm:t>
    </dgm:pt>
    <dgm:pt modelId="{82C822D1-9CC0-464B-B7B2-389A313721CE}" type="sibTrans" cxnId="{5499B0E2-35DB-436E-B015-C1D61C45424F}">
      <dgm:prSet/>
      <dgm:spPr/>
      <dgm:t>
        <a:bodyPr/>
        <a:lstStyle/>
        <a:p>
          <a:endParaRPr lang="en-US"/>
        </a:p>
      </dgm:t>
    </dgm:pt>
    <dgm:pt modelId="{B5EBA8A9-D833-4D24-AE2B-9C6784FDEBB7}">
      <dgm:prSet/>
      <dgm:spPr/>
      <dgm:t>
        <a:bodyPr/>
        <a:lstStyle/>
        <a:p>
          <a:pPr algn="l"/>
          <a:r>
            <a:rPr lang="en-IN" dirty="0">
              <a:solidFill>
                <a:srgbClr val="212338"/>
              </a:solidFill>
            </a:rPr>
            <a:t>Grounds Agile practices in an enterprise context</a:t>
          </a:r>
        </a:p>
      </dgm:t>
    </dgm:pt>
    <dgm:pt modelId="{E6C882BF-C87D-4B84-8005-8890F3CEEF5F}" type="parTrans" cxnId="{6E16D1AA-D703-4369-BCFD-CAB45531CDCD}">
      <dgm:prSet/>
      <dgm:spPr/>
      <dgm:t>
        <a:bodyPr/>
        <a:lstStyle/>
        <a:p>
          <a:endParaRPr lang="en-US"/>
        </a:p>
      </dgm:t>
    </dgm:pt>
    <dgm:pt modelId="{2F9A5656-4FE1-4D9A-8873-F8617390DE27}" type="sibTrans" cxnId="{6E16D1AA-D703-4369-BCFD-CAB45531CDCD}">
      <dgm:prSet/>
      <dgm:spPr/>
      <dgm:t>
        <a:bodyPr/>
        <a:lstStyle/>
        <a:p>
          <a:endParaRPr lang="en-US"/>
        </a:p>
      </dgm:t>
    </dgm:pt>
    <dgm:pt modelId="{B2BFD6D2-98FA-4BAB-9EA0-24F26FCE36AB}">
      <dgm:prSet/>
      <dgm:spPr/>
      <dgm:t>
        <a:bodyPr/>
        <a:lstStyle/>
        <a:p>
          <a:pPr algn="l"/>
          <a:r>
            <a:rPr lang="en-IN" dirty="0">
              <a:solidFill>
                <a:srgbClr val="212338"/>
              </a:solidFill>
            </a:rPr>
            <a:t>Scalable to larger enterprises</a:t>
          </a:r>
        </a:p>
      </dgm:t>
    </dgm:pt>
    <dgm:pt modelId="{B428672B-5F13-48D6-9E59-DDFBE2C5D533}" type="parTrans" cxnId="{B8B55F2B-7DFE-49C8-A397-3DC06C23AB82}">
      <dgm:prSet/>
      <dgm:spPr/>
      <dgm:t>
        <a:bodyPr/>
        <a:lstStyle/>
        <a:p>
          <a:endParaRPr lang="en-US"/>
        </a:p>
      </dgm:t>
    </dgm:pt>
    <dgm:pt modelId="{C36F17BF-6691-4504-9B99-8DF89CC8F523}" type="sibTrans" cxnId="{B8B55F2B-7DFE-49C8-A397-3DC06C23AB82}">
      <dgm:prSet/>
      <dgm:spPr/>
      <dgm:t>
        <a:bodyPr/>
        <a:lstStyle/>
        <a:p>
          <a:endParaRPr lang="en-US"/>
        </a:p>
      </dgm:t>
    </dgm:pt>
    <dgm:pt modelId="{8087786F-BB8E-406B-862A-D4CE29D31088}">
      <dgm:prSet/>
      <dgm:spPr/>
      <dgm:t>
        <a:bodyPr/>
        <a:lstStyle/>
        <a:p>
          <a:pPr algn="l"/>
          <a:r>
            <a:rPr lang="en-IN" dirty="0">
              <a:solidFill>
                <a:srgbClr val="212338"/>
              </a:solidFill>
            </a:rPr>
            <a:t>Coordination and interdependency</a:t>
          </a:r>
        </a:p>
      </dgm:t>
    </dgm:pt>
    <dgm:pt modelId="{F6ABF345-6957-4CF8-92FD-61FF405C987D}" type="parTrans" cxnId="{39FF1F75-B4E5-4512-B2BE-B609981E3BF0}">
      <dgm:prSet/>
      <dgm:spPr/>
      <dgm:t>
        <a:bodyPr/>
        <a:lstStyle/>
        <a:p>
          <a:endParaRPr lang="en-US"/>
        </a:p>
      </dgm:t>
    </dgm:pt>
    <dgm:pt modelId="{18B4D169-D881-4DF9-9B7B-1559489F5108}" type="sibTrans" cxnId="{39FF1F75-B4E5-4512-B2BE-B609981E3BF0}">
      <dgm:prSet/>
      <dgm:spPr/>
      <dgm:t>
        <a:bodyPr/>
        <a:lstStyle/>
        <a:p>
          <a:endParaRPr lang="en-US"/>
        </a:p>
      </dgm:t>
    </dgm:pt>
    <dgm:pt modelId="{64A37EBC-A7B7-43E5-BBEC-017FEE421177}">
      <dgm:prSet/>
      <dgm:spPr/>
      <dgm:t>
        <a:bodyPr/>
        <a:lstStyle/>
        <a:p>
          <a:pPr algn="l"/>
          <a:r>
            <a:rPr lang="en-IN" dirty="0">
              <a:solidFill>
                <a:srgbClr val="212338"/>
              </a:solidFill>
            </a:rPr>
            <a:t>Alignment with the multiple teams</a:t>
          </a:r>
        </a:p>
      </dgm:t>
    </dgm:pt>
    <dgm:pt modelId="{CB04F1D8-23AF-4F80-A927-4DC1CC4FFFE7}" type="parTrans" cxnId="{8B1948B9-C9B1-4453-9DA3-535EE18B9C3B}">
      <dgm:prSet/>
      <dgm:spPr/>
      <dgm:t>
        <a:bodyPr/>
        <a:lstStyle/>
        <a:p>
          <a:endParaRPr lang="en-US"/>
        </a:p>
      </dgm:t>
    </dgm:pt>
    <dgm:pt modelId="{1ED39E35-985A-48FD-8950-C65693ECFC5A}" type="sibTrans" cxnId="{8B1948B9-C9B1-4453-9DA3-535EE18B9C3B}">
      <dgm:prSet/>
      <dgm:spPr/>
      <dgm:t>
        <a:bodyPr/>
        <a:lstStyle/>
        <a:p>
          <a:endParaRPr lang="en-US"/>
        </a:p>
      </dgm:t>
    </dgm:pt>
    <dgm:pt modelId="{C1F8641F-3C8E-4B18-9CE6-8B03A41DA438}">
      <dgm:prSet/>
      <dgm:spPr/>
      <dgm:t>
        <a:bodyPr/>
        <a:lstStyle/>
        <a:p>
          <a:pPr algn="l"/>
          <a:r>
            <a:rPr lang="en-IN" dirty="0">
              <a:solidFill>
                <a:srgbClr val="212338"/>
              </a:solidFill>
            </a:rPr>
            <a:t>Wide angle of the architecture with the Roadmap</a:t>
          </a:r>
        </a:p>
      </dgm:t>
    </dgm:pt>
    <dgm:pt modelId="{1E6387FA-7E5F-475F-9F9A-86F2693E7981}" type="parTrans" cxnId="{F6E5A22F-0D51-47CB-A1EB-94965A1F9557}">
      <dgm:prSet/>
      <dgm:spPr/>
      <dgm:t>
        <a:bodyPr/>
        <a:lstStyle/>
        <a:p>
          <a:endParaRPr lang="en-US"/>
        </a:p>
      </dgm:t>
    </dgm:pt>
    <dgm:pt modelId="{373C229D-88FD-457E-93BE-925A1F1AFCA2}" type="sibTrans" cxnId="{F6E5A22F-0D51-47CB-A1EB-94965A1F9557}">
      <dgm:prSet/>
      <dgm:spPr/>
      <dgm:t>
        <a:bodyPr/>
        <a:lstStyle/>
        <a:p>
          <a:endParaRPr lang="en-US"/>
        </a:p>
      </dgm:t>
    </dgm:pt>
    <dgm:pt modelId="{817F1D9B-4E49-4B0B-9389-66F11BE8D26F}">
      <dgm:prSet/>
      <dgm:spPr/>
      <dgm:t>
        <a:bodyPr/>
        <a:lstStyle/>
        <a:p>
          <a:pPr algn="l"/>
          <a:r>
            <a:rPr lang="en-IN" dirty="0">
              <a:solidFill>
                <a:srgbClr val="212338"/>
              </a:solidFill>
            </a:rPr>
            <a:t>Transparency in the system</a:t>
          </a:r>
        </a:p>
      </dgm:t>
    </dgm:pt>
    <dgm:pt modelId="{C7333F2B-98C1-413D-B5F4-707785B88C34}" type="parTrans" cxnId="{9E1263AD-5267-4B4D-80A9-F5E79DDAFDED}">
      <dgm:prSet/>
      <dgm:spPr/>
      <dgm:t>
        <a:bodyPr/>
        <a:lstStyle/>
        <a:p>
          <a:endParaRPr lang="en-US"/>
        </a:p>
      </dgm:t>
    </dgm:pt>
    <dgm:pt modelId="{707800AD-6577-4910-80F8-C181C3A4A095}" type="sibTrans" cxnId="{9E1263AD-5267-4B4D-80A9-F5E79DDAFDED}">
      <dgm:prSet/>
      <dgm:spPr/>
      <dgm:t>
        <a:bodyPr/>
        <a:lstStyle/>
        <a:p>
          <a:endParaRPr lang="en-US"/>
        </a:p>
      </dgm:t>
    </dgm:pt>
    <dgm:pt modelId="{4775489D-9743-44CF-8350-014F002CFBC5}">
      <dgm:prSet/>
      <dgm:spPr/>
      <dgm:t>
        <a:bodyPr/>
        <a:lstStyle/>
        <a:p>
          <a:pPr algn="l"/>
          <a:r>
            <a:rPr lang="en-IN" dirty="0">
              <a:solidFill>
                <a:srgbClr val="212338"/>
              </a:solidFill>
            </a:rPr>
            <a:t>Encourages Continuous Integration and Continuous Development (CI/CD)</a:t>
          </a:r>
        </a:p>
      </dgm:t>
    </dgm:pt>
    <dgm:pt modelId="{7AE7CDA3-BB8D-412F-9726-8F2A51DD98C9}" type="parTrans" cxnId="{CEF3739B-A1D9-4899-A621-B221E0DEB9CB}">
      <dgm:prSet/>
      <dgm:spPr/>
      <dgm:t>
        <a:bodyPr/>
        <a:lstStyle/>
        <a:p>
          <a:endParaRPr lang="en-US"/>
        </a:p>
      </dgm:t>
    </dgm:pt>
    <dgm:pt modelId="{2BFE0825-CF82-42D1-8AD2-DA74D5A658A2}" type="sibTrans" cxnId="{CEF3739B-A1D9-4899-A621-B221E0DEB9CB}">
      <dgm:prSet/>
      <dgm:spPr/>
      <dgm:t>
        <a:bodyPr/>
        <a:lstStyle/>
        <a:p>
          <a:endParaRPr lang="en-US"/>
        </a:p>
      </dgm:t>
    </dgm:pt>
    <dgm:pt modelId="{4F320902-C8B1-4738-B9DC-ABFB64633697}">
      <dgm:prSet/>
      <dgm:spPr/>
      <dgm:t>
        <a:bodyPr/>
        <a:lstStyle/>
        <a:p>
          <a:pPr algn="just"/>
          <a:r>
            <a:rPr lang="en-IN" dirty="0"/>
            <a:t>The bigger picture, top-down approach of SAFe removes front-line players, including developers, testers and product owners, from the decision-making process</a:t>
          </a:r>
        </a:p>
      </dgm:t>
    </dgm:pt>
    <dgm:pt modelId="{595037D6-49C5-4024-8A15-802640C3D593}" type="parTrans" cxnId="{0DEDB65F-268E-43F2-8D2A-BE983F9B9C2F}">
      <dgm:prSet/>
      <dgm:spPr/>
      <dgm:t>
        <a:bodyPr/>
        <a:lstStyle/>
        <a:p>
          <a:endParaRPr lang="en-US"/>
        </a:p>
      </dgm:t>
    </dgm:pt>
    <dgm:pt modelId="{CEEF06D9-5A4E-480F-B221-F1DCDE9B3791}" type="sibTrans" cxnId="{0DEDB65F-268E-43F2-8D2A-BE983F9B9C2F}">
      <dgm:prSet/>
      <dgm:spPr/>
      <dgm:t>
        <a:bodyPr/>
        <a:lstStyle/>
        <a:p>
          <a:endParaRPr lang="en-US"/>
        </a:p>
      </dgm:t>
    </dgm:pt>
    <dgm:pt modelId="{3748A4D4-35CA-44FB-B70D-D4437356207E}">
      <dgm:prSet/>
      <dgm:spPr/>
      <dgm:t>
        <a:bodyPr/>
        <a:lstStyle/>
        <a:p>
          <a:pPr algn="just"/>
          <a:r>
            <a:rPr lang="en-IN" dirty="0"/>
            <a:t>Possesses similarities similar to Waterfall if it is too much of SAFe</a:t>
          </a:r>
        </a:p>
      </dgm:t>
    </dgm:pt>
    <dgm:pt modelId="{35524167-A7BC-4614-A9A8-3A4F4337FCD8}" type="parTrans" cxnId="{D733943D-A0F2-4846-9D31-01FD93223338}">
      <dgm:prSet/>
      <dgm:spPr/>
      <dgm:t>
        <a:bodyPr/>
        <a:lstStyle/>
        <a:p>
          <a:endParaRPr lang="en-US"/>
        </a:p>
      </dgm:t>
    </dgm:pt>
    <dgm:pt modelId="{3481557B-3BE4-4EE8-A6E2-5C9E5B8877D8}" type="sibTrans" cxnId="{D733943D-A0F2-4846-9D31-01FD93223338}">
      <dgm:prSet/>
      <dgm:spPr/>
      <dgm:t>
        <a:bodyPr/>
        <a:lstStyle/>
        <a:p>
          <a:endParaRPr lang="en-US"/>
        </a:p>
      </dgm:t>
    </dgm:pt>
    <dgm:pt modelId="{D41A6B7B-48D6-40E0-9CC3-752A9621A117}">
      <dgm:prSet phldrT="[Text]"/>
      <dgm:spPr/>
      <dgm:t>
        <a:bodyPr/>
        <a:lstStyle/>
        <a:p>
          <a:pPr algn="just"/>
          <a:endParaRPr lang="en-US" dirty="0"/>
        </a:p>
      </dgm:t>
    </dgm:pt>
    <dgm:pt modelId="{C031D807-F628-407C-AD2D-0E3F6AA2B2C6}" type="parTrans" cxnId="{B9426A96-37AB-46AB-9C59-4918CA66979E}">
      <dgm:prSet/>
      <dgm:spPr/>
      <dgm:t>
        <a:bodyPr/>
        <a:lstStyle/>
        <a:p>
          <a:endParaRPr lang="en-IN"/>
        </a:p>
      </dgm:t>
    </dgm:pt>
    <dgm:pt modelId="{06261527-1E09-487C-85DB-44DCD9CAB8EB}" type="sibTrans" cxnId="{B9426A96-37AB-46AB-9C59-4918CA66979E}">
      <dgm:prSet/>
      <dgm:spPr/>
      <dgm:t>
        <a:bodyPr/>
        <a:lstStyle/>
        <a:p>
          <a:endParaRPr lang="en-IN"/>
        </a:p>
      </dgm:t>
    </dgm:pt>
    <dgm:pt modelId="{69AFCBDF-C3C6-4B8A-A090-25CCB67DBF6F}">
      <dgm:prSet/>
      <dgm:spPr/>
      <dgm:t>
        <a:bodyPr/>
        <a:lstStyle/>
        <a:p>
          <a:pPr algn="just"/>
          <a:endParaRPr lang="en-IN" dirty="0"/>
        </a:p>
      </dgm:t>
    </dgm:pt>
    <dgm:pt modelId="{CFB7E39F-6AB4-41D9-832F-718E23B8114E}" type="parTrans" cxnId="{9F0903CD-F047-4B89-BC6C-CD277EF1004A}">
      <dgm:prSet/>
      <dgm:spPr/>
      <dgm:t>
        <a:bodyPr/>
        <a:lstStyle/>
        <a:p>
          <a:endParaRPr lang="en-IN"/>
        </a:p>
      </dgm:t>
    </dgm:pt>
    <dgm:pt modelId="{C89A1486-1D1E-4AAE-A18F-76A31CFC1E71}" type="sibTrans" cxnId="{9F0903CD-F047-4B89-BC6C-CD277EF1004A}">
      <dgm:prSet/>
      <dgm:spPr/>
      <dgm:t>
        <a:bodyPr/>
        <a:lstStyle/>
        <a:p>
          <a:endParaRPr lang="en-IN"/>
        </a:p>
      </dgm:t>
    </dgm:pt>
    <dgm:pt modelId="{0A89E801-51B7-42A6-9984-1B9FE86DCF9E}">
      <dgm:prSet/>
      <dgm:spPr/>
      <dgm:t>
        <a:bodyPr/>
        <a:lstStyle/>
        <a:p>
          <a:pPr algn="l"/>
          <a:r>
            <a:rPr lang="en-IN">
              <a:solidFill>
                <a:srgbClr val="212338"/>
              </a:solidFill>
            </a:rPr>
            <a:t>Time-slotted iterations</a:t>
          </a:r>
          <a:endParaRPr lang="en-IN" dirty="0">
            <a:solidFill>
              <a:srgbClr val="212338"/>
            </a:solidFill>
          </a:endParaRPr>
        </a:p>
      </dgm:t>
    </dgm:pt>
    <dgm:pt modelId="{0A48B130-E8D1-4796-9CDA-D1DB6891A91D}" type="parTrans" cxnId="{060E7D63-3E4A-45F5-A062-B47F152F55BB}">
      <dgm:prSet/>
      <dgm:spPr/>
    </dgm:pt>
    <dgm:pt modelId="{82B4EE67-04BD-4FF4-850F-A1EE72921137}" type="sibTrans" cxnId="{060E7D63-3E4A-45F5-A062-B47F152F55BB}">
      <dgm:prSet/>
      <dgm:spPr/>
    </dgm:pt>
    <dgm:pt modelId="{B15656B0-190C-4C01-BE51-B3B2805937A9}" type="pres">
      <dgm:prSet presAssocID="{13F1C982-7085-4E72-BCC7-A5183E697487}" presName="Name0" presStyleCnt="0">
        <dgm:presLayoutVars>
          <dgm:chMax val="2"/>
          <dgm:chPref val="2"/>
          <dgm:dir/>
          <dgm:animOne/>
          <dgm:resizeHandles val="exact"/>
        </dgm:presLayoutVars>
      </dgm:prSet>
      <dgm:spPr/>
    </dgm:pt>
    <dgm:pt modelId="{9BC84A30-DC80-46E2-862B-6971F324267D}" type="pres">
      <dgm:prSet presAssocID="{13F1C982-7085-4E72-BCC7-A5183E697487}" presName="Background" presStyleLbl="bgImgPlace1" presStyleIdx="0" presStyleCnt="1"/>
      <dgm:spPr/>
    </dgm:pt>
    <dgm:pt modelId="{8560BA79-C525-492A-B28C-222469A731E1}" type="pres">
      <dgm:prSet presAssocID="{13F1C982-7085-4E72-BCC7-A5183E697487}" presName="ParentText1" presStyleLbl="revTx" presStyleIdx="0" presStyleCnt="2">
        <dgm:presLayoutVars>
          <dgm:chMax val="0"/>
          <dgm:chPref val="0"/>
          <dgm:bulletEnabled val="1"/>
        </dgm:presLayoutVars>
      </dgm:prSet>
      <dgm:spPr/>
    </dgm:pt>
    <dgm:pt modelId="{E18505C6-98EB-452E-B992-4263A39F3F0E}" type="pres">
      <dgm:prSet presAssocID="{13F1C982-7085-4E72-BCC7-A5183E697487}" presName="ParentText2" presStyleLbl="revTx" presStyleIdx="1" presStyleCnt="2">
        <dgm:presLayoutVars>
          <dgm:chMax val="0"/>
          <dgm:chPref val="0"/>
          <dgm:bulletEnabled val="1"/>
        </dgm:presLayoutVars>
      </dgm:prSet>
      <dgm:spPr/>
    </dgm:pt>
    <dgm:pt modelId="{5CDC3904-7DDB-49D9-BEBE-24627CBA6BD5}" type="pres">
      <dgm:prSet presAssocID="{13F1C982-7085-4E72-BCC7-A5183E697487}" presName="Plus" presStyleLbl="alignNode1" presStyleIdx="0" presStyleCnt="2"/>
      <dgm:spPr/>
    </dgm:pt>
    <dgm:pt modelId="{E4A0B7E3-459A-4C7A-B4B7-CCD76F0D4148}" type="pres">
      <dgm:prSet presAssocID="{13F1C982-7085-4E72-BCC7-A5183E697487}" presName="Minus" presStyleLbl="alignNode1" presStyleIdx="1" presStyleCnt="2"/>
      <dgm:spPr/>
    </dgm:pt>
    <dgm:pt modelId="{9D23933E-8A08-42F9-868A-80B3EFC8F262}" type="pres">
      <dgm:prSet presAssocID="{13F1C982-7085-4E72-BCC7-A5183E697487}" presName="Divider" presStyleLbl="parChTrans1D1" presStyleIdx="0" presStyleCnt="1"/>
      <dgm:spPr/>
    </dgm:pt>
  </dgm:ptLst>
  <dgm:cxnLst>
    <dgm:cxn modelId="{F1DA181D-C792-49B0-934B-A8B847854297}" type="presOf" srcId="{13F1C982-7085-4E72-BCC7-A5183E697487}" destId="{B15656B0-190C-4C01-BE51-B3B2805937A9}" srcOrd="0" destOrd="0" presId="urn:microsoft.com/office/officeart/2009/3/layout/PlusandMinus"/>
    <dgm:cxn modelId="{930C1026-A9EE-4043-938F-C6E1629CEB39}" type="presOf" srcId="{A4AF0942-20C2-4AB9-B54A-92AC0F48D51A}" destId="{8560BA79-C525-492A-B28C-222469A731E1}" srcOrd="0" destOrd="0" presId="urn:microsoft.com/office/officeart/2009/3/layout/PlusandMinus"/>
    <dgm:cxn modelId="{B8B55F2B-7DFE-49C8-A397-3DC06C23AB82}" srcId="{A4AF0942-20C2-4AB9-B54A-92AC0F48D51A}" destId="{B2BFD6D2-98FA-4BAB-9EA0-24F26FCE36AB}" srcOrd="2" destOrd="0" parTransId="{B428672B-5F13-48D6-9E59-DDFBE2C5D533}" sibTransId="{C36F17BF-6691-4504-9B99-8DF89CC8F523}"/>
    <dgm:cxn modelId="{F6E5A22F-0D51-47CB-A1EB-94965A1F9557}" srcId="{A4AF0942-20C2-4AB9-B54A-92AC0F48D51A}" destId="{C1F8641F-3C8E-4B18-9CE6-8B03A41DA438}" srcOrd="5" destOrd="0" parTransId="{1E6387FA-7E5F-475F-9F9A-86F2693E7981}" sibTransId="{373C229D-88FD-457E-93BE-925A1F1AFCA2}"/>
    <dgm:cxn modelId="{E6498934-8481-4035-B98C-E462AE955546}" type="presOf" srcId="{DEF8F6FC-519B-4FDB-AFE6-F98988661E5C}" destId="{8560BA79-C525-492A-B28C-222469A731E1}" srcOrd="0" destOrd="1" presId="urn:microsoft.com/office/officeart/2009/3/layout/PlusandMinus"/>
    <dgm:cxn modelId="{D733943D-A0F2-4846-9D31-01FD93223338}" srcId="{0E74296F-8143-4D86-AEC0-B4D4A3CCA601}" destId="{3748A4D4-35CA-44FB-B70D-D4437356207E}" srcOrd="4" destOrd="0" parTransId="{35524167-A7BC-4614-A9A8-3A4F4337FCD8}" sibTransId="{3481557B-3BE4-4EE8-A6E2-5C9E5B8877D8}"/>
    <dgm:cxn modelId="{0DEDB65F-268E-43F2-8D2A-BE983F9B9C2F}" srcId="{0E74296F-8143-4D86-AEC0-B4D4A3CCA601}" destId="{4F320902-C8B1-4738-B9DC-ABFB64633697}" srcOrd="2" destOrd="0" parTransId="{595037D6-49C5-4024-8A15-802640C3D593}" sibTransId="{CEEF06D9-5A4E-480F-B221-F1DCDE9B3791}"/>
    <dgm:cxn modelId="{0507EA60-2FCB-4F11-9FC2-CD024A517C52}" srcId="{0E74296F-8143-4D86-AEC0-B4D4A3CCA601}" destId="{B6213663-E671-4C80-8D66-ED85F9C6CE3F}" srcOrd="0" destOrd="0" parTransId="{1E0EC82A-8E77-44EB-B3DA-00CBDA993BBE}" sibTransId="{CE4570ED-F870-4F15-8531-7581E422BBDF}"/>
    <dgm:cxn modelId="{36E0AE61-14A4-437F-B026-11C7E8B51519}" type="presOf" srcId="{C1F8641F-3C8E-4B18-9CE6-8B03A41DA438}" destId="{8560BA79-C525-492A-B28C-222469A731E1}" srcOrd="0" destOrd="6" presId="urn:microsoft.com/office/officeart/2009/3/layout/PlusandMinus"/>
    <dgm:cxn modelId="{060E7D63-3E4A-45F5-A062-B47F152F55BB}" srcId="{A4AF0942-20C2-4AB9-B54A-92AC0F48D51A}" destId="{0A89E801-51B7-42A6-9984-1B9FE86DCF9E}" srcOrd="7" destOrd="0" parTransId="{0A48B130-E8D1-4796-9CDA-D1DB6891A91D}" sibTransId="{82B4EE67-04BD-4FF4-850F-A1EE72921137}"/>
    <dgm:cxn modelId="{44AFF566-ECCB-4631-B349-313EA7E4BDC2}" type="presOf" srcId="{B6213663-E671-4C80-8D66-ED85F9C6CE3F}" destId="{E18505C6-98EB-452E-B992-4263A39F3F0E}" srcOrd="0" destOrd="1" presId="urn:microsoft.com/office/officeart/2009/3/layout/PlusandMinus"/>
    <dgm:cxn modelId="{F813836A-2CFC-4897-B519-FD059F7D2EA7}" type="presOf" srcId="{B5EBA8A9-D833-4D24-AE2B-9C6784FDEBB7}" destId="{8560BA79-C525-492A-B28C-222469A731E1}" srcOrd="0" destOrd="2" presId="urn:microsoft.com/office/officeart/2009/3/layout/PlusandMinus"/>
    <dgm:cxn modelId="{CB57F64B-C625-42ED-867B-250295F8562C}" type="presOf" srcId="{D41A6B7B-48D6-40E0-9CC3-752A9621A117}" destId="{E18505C6-98EB-452E-B992-4263A39F3F0E}" srcOrd="0" destOrd="2" presId="urn:microsoft.com/office/officeart/2009/3/layout/PlusandMinus"/>
    <dgm:cxn modelId="{7875D56C-C54B-4B08-BFF3-081FE37EBB3C}" type="presOf" srcId="{4F320902-C8B1-4738-B9DC-ABFB64633697}" destId="{E18505C6-98EB-452E-B992-4263A39F3F0E}" srcOrd="0" destOrd="3" presId="urn:microsoft.com/office/officeart/2009/3/layout/PlusandMinus"/>
    <dgm:cxn modelId="{B0E4826D-A194-46C5-86E1-5E4BB253A72E}" type="presOf" srcId="{817F1D9B-4E49-4B0B-9389-66F11BE8D26F}" destId="{8560BA79-C525-492A-B28C-222469A731E1}" srcOrd="0" destOrd="7" presId="urn:microsoft.com/office/officeart/2009/3/layout/PlusandMinus"/>
    <dgm:cxn modelId="{39FF1F75-B4E5-4512-B2BE-B609981E3BF0}" srcId="{A4AF0942-20C2-4AB9-B54A-92AC0F48D51A}" destId="{8087786F-BB8E-406B-862A-D4CE29D31088}" srcOrd="3" destOrd="0" parTransId="{F6ABF345-6957-4CF8-92FD-61FF405C987D}" sibTransId="{18B4D169-D881-4DF9-9B7B-1559489F5108}"/>
    <dgm:cxn modelId="{2BD66F76-E014-402E-998C-0A2A8148A5DB}" type="presOf" srcId="{4775489D-9743-44CF-8350-014F002CFBC5}" destId="{8560BA79-C525-492A-B28C-222469A731E1}" srcOrd="0" destOrd="9" presId="urn:microsoft.com/office/officeart/2009/3/layout/PlusandMinus"/>
    <dgm:cxn modelId="{35FEB07E-DB45-4CFD-8888-58E8E4D78E86}" type="presOf" srcId="{0E74296F-8143-4D86-AEC0-B4D4A3CCA601}" destId="{E18505C6-98EB-452E-B992-4263A39F3F0E}" srcOrd="0" destOrd="0" presId="urn:microsoft.com/office/officeart/2009/3/layout/PlusandMinus"/>
    <dgm:cxn modelId="{BF293486-EBFA-4F33-98FC-6F113687E3EC}" type="presOf" srcId="{0A89E801-51B7-42A6-9984-1B9FE86DCF9E}" destId="{8560BA79-C525-492A-B28C-222469A731E1}" srcOrd="0" destOrd="8" presId="urn:microsoft.com/office/officeart/2009/3/layout/PlusandMinus"/>
    <dgm:cxn modelId="{B9426A96-37AB-46AB-9C59-4918CA66979E}" srcId="{0E74296F-8143-4D86-AEC0-B4D4A3CCA601}" destId="{D41A6B7B-48D6-40E0-9CC3-752A9621A117}" srcOrd="1" destOrd="0" parTransId="{C031D807-F628-407C-AD2D-0E3F6AA2B2C6}" sibTransId="{06261527-1E09-487C-85DB-44DCD9CAB8EB}"/>
    <dgm:cxn modelId="{CEF3739B-A1D9-4899-A621-B221E0DEB9CB}" srcId="{A4AF0942-20C2-4AB9-B54A-92AC0F48D51A}" destId="{4775489D-9743-44CF-8350-014F002CFBC5}" srcOrd="8" destOrd="0" parTransId="{7AE7CDA3-BB8D-412F-9726-8F2A51DD98C9}" sibTransId="{2BFE0825-CF82-42D1-8AD2-DA74D5A658A2}"/>
    <dgm:cxn modelId="{6F1602A3-A6E1-4FE2-BA4F-CAB9886E59DD}" type="presOf" srcId="{3748A4D4-35CA-44FB-B70D-D4437356207E}" destId="{E18505C6-98EB-452E-B992-4263A39F3F0E}" srcOrd="0" destOrd="5" presId="urn:microsoft.com/office/officeart/2009/3/layout/PlusandMinus"/>
    <dgm:cxn modelId="{6E16D1AA-D703-4369-BCFD-CAB45531CDCD}" srcId="{A4AF0942-20C2-4AB9-B54A-92AC0F48D51A}" destId="{B5EBA8A9-D833-4D24-AE2B-9C6784FDEBB7}" srcOrd="1" destOrd="0" parTransId="{E6C882BF-C87D-4B84-8005-8890F3CEEF5F}" sibTransId="{2F9A5656-4FE1-4D9A-8873-F8617390DE27}"/>
    <dgm:cxn modelId="{21D7E2AA-6D35-410D-BA0F-2A785C57016E}" srcId="{13F1C982-7085-4E72-BCC7-A5183E697487}" destId="{A4AF0942-20C2-4AB9-B54A-92AC0F48D51A}" srcOrd="0" destOrd="0" parTransId="{D71A0B61-6282-45CF-831D-83658FAD431B}" sibTransId="{1D46ABA0-3B29-4D46-986F-2079547BB092}"/>
    <dgm:cxn modelId="{9E1263AD-5267-4B4D-80A9-F5E79DDAFDED}" srcId="{A4AF0942-20C2-4AB9-B54A-92AC0F48D51A}" destId="{817F1D9B-4E49-4B0B-9389-66F11BE8D26F}" srcOrd="6" destOrd="0" parTransId="{C7333F2B-98C1-413D-B5F4-707785B88C34}" sibTransId="{707800AD-6577-4910-80F8-C181C3A4A095}"/>
    <dgm:cxn modelId="{8B1948B9-C9B1-4453-9DA3-535EE18B9C3B}" srcId="{A4AF0942-20C2-4AB9-B54A-92AC0F48D51A}" destId="{64A37EBC-A7B7-43E5-BBEC-017FEE421177}" srcOrd="4" destOrd="0" parTransId="{CB04F1D8-23AF-4F80-A927-4DC1CC4FFFE7}" sibTransId="{1ED39E35-985A-48FD-8950-C65693ECFC5A}"/>
    <dgm:cxn modelId="{8A81E2C4-D3EA-41C0-B9F9-CBCB8D051BDD}" type="presOf" srcId="{B2BFD6D2-98FA-4BAB-9EA0-24F26FCE36AB}" destId="{8560BA79-C525-492A-B28C-222469A731E1}" srcOrd="0" destOrd="3" presId="urn:microsoft.com/office/officeart/2009/3/layout/PlusandMinus"/>
    <dgm:cxn modelId="{9F0903CD-F047-4B89-BC6C-CD277EF1004A}" srcId="{0E74296F-8143-4D86-AEC0-B4D4A3CCA601}" destId="{69AFCBDF-C3C6-4B8A-A090-25CCB67DBF6F}" srcOrd="3" destOrd="0" parTransId="{CFB7E39F-6AB4-41D9-832F-718E23B8114E}" sibTransId="{C89A1486-1D1E-4AAE-A18F-76A31CFC1E71}"/>
    <dgm:cxn modelId="{838914D4-2CF9-436B-A9FC-A790372AE151}" type="presOf" srcId="{64A37EBC-A7B7-43E5-BBEC-017FEE421177}" destId="{8560BA79-C525-492A-B28C-222469A731E1}" srcOrd="0" destOrd="5" presId="urn:microsoft.com/office/officeart/2009/3/layout/PlusandMinus"/>
    <dgm:cxn modelId="{CA369DDD-51CF-424C-9D3B-56D40D7D7BE9}" type="presOf" srcId="{69AFCBDF-C3C6-4B8A-A090-25CCB67DBF6F}" destId="{E18505C6-98EB-452E-B992-4263A39F3F0E}" srcOrd="0" destOrd="4" presId="urn:microsoft.com/office/officeart/2009/3/layout/PlusandMinus"/>
    <dgm:cxn modelId="{5499B0E2-35DB-436E-B015-C1D61C45424F}" srcId="{A4AF0942-20C2-4AB9-B54A-92AC0F48D51A}" destId="{DEF8F6FC-519B-4FDB-AFE6-F98988661E5C}" srcOrd="0" destOrd="0" parTransId="{C1CF034E-E7FF-411B-9395-69E30149FC7A}" sibTransId="{82C822D1-9CC0-464B-B7B2-389A313721CE}"/>
    <dgm:cxn modelId="{4911CFEC-ECFD-4562-8BEA-8F163794312C}" type="presOf" srcId="{8087786F-BB8E-406B-862A-D4CE29D31088}" destId="{8560BA79-C525-492A-B28C-222469A731E1}" srcOrd="0" destOrd="4" presId="urn:microsoft.com/office/officeart/2009/3/layout/PlusandMinus"/>
    <dgm:cxn modelId="{A71714FB-9AEF-4027-A706-9B96DD06335E}" srcId="{13F1C982-7085-4E72-BCC7-A5183E697487}" destId="{0E74296F-8143-4D86-AEC0-B4D4A3CCA601}" srcOrd="1" destOrd="0" parTransId="{E74D0892-4100-436B-BC6F-EAC4ABA3AD5D}" sibTransId="{8D6816E8-128D-4F12-B30D-168C74BFAF03}"/>
    <dgm:cxn modelId="{9FA0789A-E064-4712-B5A0-553A2FF56C97}" type="presParOf" srcId="{B15656B0-190C-4C01-BE51-B3B2805937A9}" destId="{9BC84A30-DC80-46E2-862B-6971F324267D}" srcOrd="0" destOrd="0" presId="urn:microsoft.com/office/officeart/2009/3/layout/PlusandMinus"/>
    <dgm:cxn modelId="{72D6051F-A47C-4AD5-A9BE-B2DCE2F79E6F}" type="presParOf" srcId="{B15656B0-190C-4C01-BE51-B3B2805937A9}" destId="{8560BA79-C525-492A-B28C-222469A731E1}" srcOrd="1" destOrd="0" presId="urn:microsoft.com/office/officeart/2009/3/layout/PlusandMinus"/>
    <dgm:cxn modelId="{0A523ADB-09BE-405B-9C3F-D65AEAA48D12}" type="presParOf" srcId="{B15656B0-190C-4C01-BE51-B3B2805937A9}" destId="{E18505C6-98EB-452E-B992-4263A39F3F0E}" srcOrd="2" destOrd="0" presId="urn:microsoft.com/office/officeart/2009/3/layout/PlusandMinus"/>
    <dgm:cxn modelId="{8E01605A-E107-4C9A-AA15-86A6DD1E2D3F}" type="presParOf" srcId="{B15656B0-190C-4C01-BE51-B3B2805937A9}" destId="{5CDC3904-7DDB-49D9-BEBE-24627CBA6BD5}" srcOrd="3" destOrd="0" presId="urn:microsoft.com/office/officeart/2009/3/layout/PlusandMinus"/>
    <dgm:cxn modelId="{BF500E9E-ACB1-496F-9242-3018B70E1D03}" type="presParOf" srcId="{B15656B0-190C-4C01-BE51-B3B2805937A9}" destId="{E4A0B7E3-459A-4C7A-B4B7-CCD76F0D4148}" srcOrd="4" destOrd="0" presId="urn:microsoft.com/office/officeart/2009/3/layout/PlusandMinus"/>
    <dgm:cxn modelId="{FFC86C54-23E7-45E6-A15B-DE53619DDB15}" type="presParOf" srcId="{B15656B0-190C-4C01-BE51-B3B2805937A9}" destId="{9D23933E-8A08-42F9-868A-80B3EFC8F262}"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30915-BCC0-40A0-907D-17925E1E4C2A}">
      <dsp:nvSpPr>
        <dsp:cNvPr id="0" name=""/>
        <dsp:cNvSpPr/>
      </dsp:nvSpPr>
      <dsp:spPr>
        <a:xfrm rot="21300000">
          <a:off x="21886" y="1977609"/>
          <a:ext cx="11332250" cy="997017"/>
        </a:xfrm>
        <a:prstGeom prst="mathMinus">
          <a:avLst/>
        </a:prstGeom>
        <a:solidFill>
          <a:schemeClr val="dk2">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57669F-A3BD-4A19-BEA4-4FBE9F0E81B1}">
      <dsp:nvSpPr>
        <dsp:cNvPr id="0" name=""/>
        <dsp:cNvSpPr/>
      </dsp:nvSpPr>
      <dsp:spPr>
        <a:xfrm>
          <a:off x="1365122" y="247611"/>
          <a:ext cx="3412807" cy="1980894"/>
        </a:xfrm>
        <a:prstGeom prst="downArrow">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CF5562-1A93-4F93-820E-AE19AD965F24}">
      <dsp:nvSpPr>
        <dsp:cNvPr id="0" name=""/>
        <dsp:cNvSpPr/>
      </dsp:nvSpPr>
      <dsp:spPr>
        <a:xfrm>
          <a:off x="6029292" y="0"/>
          <a:ext cx="3640327" cy="2079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6029292" y="0"/>
        <a:ext cx="3640327" cy="2079939"/>
      </dsp:txXfrm>
    </dsp:sp>
    <dsp:sp modelId="{0094D2CC-61CF-411C-8D92-1BE96DAA05AF}">
      <dsp:nvSpPr>
        <dsp:cNvPr id="0" name=""/>
        <dsp:cNvSpPr/>
      </dsp:nvSpPr>
      <dsp:spPr>
        <a:xfrm>
          <a:off x="6598093" y="2723729"/>
          <a:ext cx="3412807" cy="1980894"/>
        </a:xfrm>
        <a:prstGeom prst="upArrow">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4B39A7-F192-4CAB-9085-9432DC781C29}">
      <dsp:nvSpPr>
        <dsp:cNvPr id="0" name=""/>
        <dsp:cNvSpPr/>
      </dsp:nvSpPr>
      <dsp:spPr>
        <a:xfrm>
          <a:off x="1706403" y="2872296"/>
          <a:ext cx="3640327" cy="2079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1706403" y="2872296"/>
        <a:ext cx="3640327" cy="2079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CA6A7-655A-4E97-8269-2C8D1FE612DD}">
      <dsp:nvSpPr>
        <dsp:cNvPr id="0" name=""/>
        <dsp:cNvSpPr/>
      </dsp:nvSpPr>
      <dsp:spPr>
        <a:xfrm>
          <a:off x="187" y="274588"/>
          <a:ext cx="1312085" cy="6095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One Size Fits Some</a:t>
          </a:r>
          <a:endParaRPr lang="en-US" sz="1200" kern="1200" dirty="0"/>
        </a:p>
      </dsp:txBody>
      <dsp:txXfrm>
        <a:off x="187" y="274588"/>
        <a:ext cx="1312085" cy="609535"/>
      </dsp:txXfrm>
    </dsp:sp>
    <dsp:sp modelId="{D3DE3BC7-683D-4A94-98AC-8D0D87E1EB88}">
      <dsp:nvSpPr>
        <dsp:cNvPr id="0" name=""/>
        <dsp:cNvSpPr/>
      </dsp:nvSpPr>
      <dsp:spPr>
        <a:xfrm>
          <a:off x="1413861" y="274588"/>
          <a:ext cx="1015892" cy="6095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Size != Value</a:t>
          </a:r>
        </a:p>
      </dsp:txBody>
      <dsp:txXfrm>
        <a:off x="1413861" y="274588"/>
        <a:ext cx="1015892" cy="609535"/>
      </dsp:txXfrm>
    </dsp:sp>
    <dsp:sp modelId="{3B4365F7-710B-4E58-97AE-D10982F87BED}">
      <dsp:nvSpPr>
        <dsp:cNvPr id="0" name=""/>
        <dsp:cNvSpPr/>
      </dsp:nvSpPr>
      <dsp:spPr>
        <a:xfrm>
          <a:off x="2531343" y="274588"/>
          <a:ext cx="1015892" cy="6095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New Things Start Small</a:t>
          </a:r>
        </a:p>
      </dsp:txBody>
      <dsp:txXfrm>
        <a:off x="2531343" y="274588"/>
        <a:ext cx="1015892" cy="609535"/>
      </dsp:txXfrm>
    </dsp:sp>
    <dsp:sp modelId="{8DF6DCF6-D90F-42F8-96DF-F40F5403EDC5}">
      <dsp:nvSpPr>
        <dsp:cNvPr id="0" name=""/>
        <dsp:cNvSpPr/>
      </dsp:nvSpPr>
      <dsp:spPr>
        <a:xfrm>
          <a:off x="3648824" y="274588"/>
          <a:ext cx="1015892" cy="6095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Identifying initial Epics</a:t>
          </a:r>
          <a:endParaRPr lang="en-IN" sz="1200" kern="1200" dirty="0"/>
        </a:p>
      </dsp:txBody>
      <dsp:txXfrm>
        <a:off x="3648824" y="274588"/>
        <a:ext cx="1015892" cy="609535"/>
      </dsp:txXfrm>
    </dsp:sp>
    <dsp:sp modelId="{536CB3E1-83D2-4B08-8A4F-2DD56CF14FED}">
      <dsp:nvSpPr>
        <dsp:cNvPr id="0" name=""/>
        <dsp:cNvSpPr/>
      </dsp:nvSpPr>
      <dsp:spPr>
        <a:xfrm>
          <a:off x="148283" y="985713"/>
          <a:ext cx="1015892" cy="6095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Test Data Management</a:t>
          </a:r>
        </a:p>
      </dsp:txBody>
      <dsp:txXfrm>
        <a:off x="148283" y="985713"/>
        <a:ext cx="1015892" cy="609535"/>
      </dsp:txXfrm>
    </dsp:sp>
    <dsp:sp modelId="{7EFF40DC-EFF8-47CD-9F9E-C1EE64DD9B82}">
      <dsp:nvSpPr>
        <dsp:cNvPr id="0" name=""/>
        <dsp:cNvSpPr/>
      </dsp:nvSpPr>
      <dsp:spPr>
        <a:xfrm>
          <a:off x="1265765" y="985713"/>
          <a:ext cx="1015892" cy="6095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Ensuring Code Quality</a:t>
          </a:r>
          <a:endParaRPr lang="en-IN" sz="1200" kern="1200" dirty="0"/>
        </a:p>
      </dsp:txBody>
      <dsp:txXfrm>
        <a:off x="1265765" y="985713"/>
        <a:ext cx="1015892" cy="609535"/>
      </dsp:txXfrm>
    </dsp:sp>
    <dsp:sp modelId="{AD999F0E-F186-43F6-8CBA-2D3FDF7E2ABB}">
      <dsp:nvSpPr>
        <dsp:cNvPr id="0" name=""/>
        <dsp:cNvSpPr/>
      </dsp:nvSpPr>
      <dsp:spPr>
        <a:xfrm>
          <a:off x="2383246" y="985713"/>
          <a:ext cx="1015892" cy="6095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Automation</a:t>
          </a:r>
        </a:p>
      </dsp:txBody>
      <dsp:txXfrm>
        <a:off x="2383246" y="985713"/>
        <a:ext cx="1015892" cy="609535"/>
      </dsp:txXfrm>
    </dsp:sp>
    <dsp:sp modelId="{A107726C-617F-4AF9-9A45-4BD5224B65B1}">
      <dsp:nvSpPr>
        <dsp:cNvPr id="0" name=""/>
        <dsp:cNvSpPr/>
      </dsp:nvSpPr>
      <dsp:spPr>
        <a:xfrm>
          <a:off x="3500728" y="985713"/>
          <a:ext cx="1015892" cy="6095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Defects Tracking</a:t>
          </a:r>
        </a:p>
      </dsp:txBody>
      <dsp:txXfrm>
        <a:off x="3500728" y="985713"/>
        <a:ext cx="1015892" cy="6095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84A30-DC80-46E2-862B-6971F324267D}">
      <dsp:nvSpPr>
        <dsp:cNvPr id="0" name=""/>
        <dsp:cNvSpPr/>
      </dsp:nvSpPr>
      <dsp:spPr>
        <a:xfrm>
          <a:off x="731520" y="1247782"/>
          <a:ext cx="7071360" cy="3654435"/>
        </a:xfrm>
        <a:prstGeom prst="rect">
          <a:avLst/>
        </a:prstGeom>
        <a:solidFill>
          <a:schemeClr val="dk2">
            <a:tint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60BA79-C525-492A-B28C-222469A731E1}">
      <dsp:nvSpPr>
        <dsp:cNvPr id="0" name=""/>
        <dsp:cNvSpPr/>
      </dsp:nvSpPr>
      <dsp:spPr>
        <a:xfrm>
          <a:off x="942848" y="1675172"/>
          <a:ext cx="3283712" cy="3126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800100">
            <a:lnSpc>
              <a:spcPct val="90000"/>
            </a:lnSpc>
            <a:spcBef>
              <a:spcPct val="0"/>
            </a:spcBef>
            <a:spcAft>
              <a:spcPct val="35000"/>
            </a:spcAft>
            <a:buNone/>
          </a:pPr>
          <a:r>
            <a:rPr lang="en-US" sz="1800" kern="1200" dirty="0"/>
            <a:t>Pros</a:t>
          </a:r>
        </a:p>
        <a:p>
          <a:pPr marL="114300" lvl="1" indent="-114300" algn="l" defTabSz="622300">
            <a:lnSpc>
              <a:spcPct val="90000"/>
            </a:lnSpc>
            <a:spcBef>
              <a:spcPct val="0"/>
            </a:spcBef>
            <a:spcAft>
              <a:spcPct val="15000"/>
            </a:spcAft>
            <a:buChar char="•"/>
          </a:pPr>
          <a:r>
            <a:rPr lang="en-IN" sz="1400" kern="1200" dirty="0">
              <a:solidFill>
                <a:srgbClr val="212338"/>
              </a:solidFill>
            </a:rPr>
            <a:t>Highly approachable in usable form</a:t>
          </a:r>
        </a:p>
        <a:p>
          <a:pPr marL="114300" lvl="1" indent="-114300" algn="l" defTabSz="622300">
            <a:lnSpc>
              <a:spcPct val="90000"/>
            </a:lnSpc>
            <a:spcBef>
              <a:spcPct val="0"/>
            </a:spcBef>
            <a:spcAft>
              <a:spcPct val="15000"/>
            </a:spcAft>
            <a:buChar char="•"/>
          </a:pPr>
          <a:r>
            <a:rPr lang="en-IN" sz="1400" kern="1200" dirty="0">
              <a:solidFill>
                <a:srgbClr val="212338"/>
              </a:solidFill>
            </a:rPr>
            <a:t>Grounds Agile practices in an enterprise context</a:t>
          </a:r>
        </a:p>
        <a:p>
          <a:pPr marL="114300" lvl="1" indent="-114300" algn="l" defTabSz="622300">
            <a:lnSpc>
              <a:spcPct val="90000"/>
            </a:lnSpc>
            <a:spcBef>
              <a:spcPct val="0"/>
            </a:spcBef>
            <a:spcAft>
              <a:spcPct val="15000"/>
            </a:spcAft>
            <a:buChar char="•"/>
          </a:pPr>
          <a:r>
            <a:rPr lang="en-IN" sz="1400" kern="1200" dirty="0">
              <a:solidFill>
                <a:srgbClr val="212338"/>
              </a:solidFill>
            </a:rPr>
            <a:t>Scalable to larger enterprises</a:t>
          </a:r>
        </a:p>
        <a:p>
          <a:pPr marL="114300" lvl="1" indent="-114300" algn="l" defTabSz="622300">
            <a:lnSpc>
              <a:spcPct val="90000"/>
            </a:lnSpc>
            <a:spcBef>
              <a:spcPct val="0"/>
            </a:spcBef>
            <a:spcAft>
              <a:spcPct val="15000"/>
            </a:spcAft>
            <a:buChar char="•"/>
          </a:pPr>
          <a:r>
            <a:rPr lang="en-IN" sz="1400" kern="1200" dirty="0">
              <a:solidFill>
                <a:srgbClr val="212338"/>
              </a:solidFill>
            </a:rPr>
            <a:t>Coordination and interdependency</a:t>
          </a:r>
        </a:p>
        <a:p>
          <a:pPr marL="114300" lvl="1" indent="-114300" algn="l" defTabSz="622300">
            <a:lnSpc>
              <a:spcPct val="90000"/>
            </a:lnSpc>
            <a:spcBef>
              <a:spcPct val="0"/>
            </a:spcBef>
            <a:spcAft>
              <a:spcPct val="15000"/>
            </a:spcAft>
            <a:buChar char="•"/>
          </a:pPr>
          <a:r>
            <a:rPr lang="en-IN" sz="1400" kern="1200" dirty="0">
              <a:solidFill>
                <a:srgbClr val="212338"/>
              </a:solidFill>
            </a:rPr>
            <a:t>Alignment with the multiple teams</a:t>
          </a:r>
        </a:p>
        <a:p>
          <a:pPr marL="114300" lvl="1" indent="-114300" algn="l" defTabSz="622300">
            <a:lnSpc>
              <a:spcPct val="90000"/>
            </a:lnSpc>
            <a:spcBef>
              <a:spcPct val="0"/>
            </a:spcBef>
            <a:spcAft>
              <a:spcPct val="15000"/>
            </a:spcAft>
            <a:buChar char="•"/>
          </a:pPr>
          <a:r>
            <a:rPr lang="en-IN" sz="1400" kern="1200" dirty="0">
              <a:solidFill>
                <a:srgbClr val="212338"/>
              </a:solidFill>
            </a:rPr>
            <a:t>Wide angle of the architecture with the Roadmap</a:t>
          </a:r>
        </a:p>
        <a:p>
          <a:pPr marL="114300" lvl="1" indent="-114300" algn="l" defTabSz="622300">
            <a:lnSpc>
              <a:spcPct val="90000"/>
            </a:lnSpc>
            <a:spcBef>
              <a:spcPct val="0"/>
            </a:spcBef>
            <a:spcAft>
              <a:spcPct val="15000"/>
            </a:spcAft>
            <a:buChar char="•"/>
          </a:pPr>
          <a:r>
            <a:rPr lang="en-IN" sz="1400" kern="1200" dirty="0">
              <a:solidFill>
                <a:srgbClr val="212338"/>
              </a:solidFill>
            </a:rPr>
            <a:t>Transparency in the system</a:t>
          </a:r>
        </a:p>
        <a:p>
          <a:pPr marL="114300" lvl="1" indent="-114300" algn="l" defTabSz="622300">
            <a:lnSpc>
              <a:spcPct val="90000"/>
            </a:lnSpc>
            <a:spcBef>
              <a:spcPct val="0"/>
            </a:spcBef>
            <a:spcAft>
              <a:spcPct val="15000"/>
            </a:spcAft>
            <a:buChar char="•"/>
          </a:pPr>
          <a:r>
            <a:rPr lang="en-IN" sz="1400" kern="1200">
              <a:solidFill>
                <a:srgbClr val="212338"/>
              </a:solidFill>
            </a:rPr>
            <a:t>Time-slotted iterations</a:t>
          </a:r>
          <a:endParaRPr lang="en-IN" sz="1400" kern="1200" dirty="0">
            <a:solidFill>
              <a:srgbClr val="212338"/>
            </a:solidFill>
          </a:endParaRPr>
        </a:p>
        <a:p>
          <a:pPr marL="114300" lvl="1" indent="-114300" algn="l" defTabSz="622300">
            <a:lnSpc>
              <a:spcPct val="90000"/>
            </a:lnSpc>
            <a:spcBef>
              <a:spcPct val="0"/>
            </a:spcBef>
            <a:spcAft>
              <a:spcPct val="15000"/>
            </a:spcAft>
            <a:buChar char="•"/>
          </a:pPr>
          <a:r>
            <a:rPr lang="en-IN" sz="1400" kern="1200" dirty="0">
              <a:solidFill>
                <a:srgbClr val="212338"/>
              </a:solidFill>
            </a:rPr>
            <a:t>Encourages Continuous Integration and Continuous Development (CI/CD)</a:t>
          </a:r>
        </a:p>
      </dsp:txBody>
      <dsp:txXfrm>
        <a:off x="942848" y="1675172"/>
        <a:ext cx="3283712" cy="3126325"/>
      </dsp:txXfrm>
    </dsp:sp>
    <dsp:sp modelId="{E18505C6-98EB-452E-B992-4263A39F3F0E}">
      <dsp:nvSpPr>
        <dsp:cNvPr id="0" name=""/>
        <dsp:cNvSpPr/>
      </dsp:nvSpPr>
      <dsp:spPr>
        <a:xfrm>
          <a:off x="4299712" y="1675172"/>
          <a:ext cx="3283712" cy="3126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800100">
            <a:lnSpc>
              <a:spcPct val="90000"/>
            </a:lnSpc>
            <a:spcBef>
              <a:spcPct val="0"/>
            </a:spcBef>
            <a:spcAft>
              <a:spcPct val="35000"/>
            </a:spcAft>
            <a:buNone/>
          </a:pPr>
          <a:r>
            <a:rPr lang="en-US" sz="1800" kern="1200" dirty="0"/>
            <a:t>Cons</a:t>
          </a:r>
        </a:p>
        <a:p>
          <a:pPr marL="114300" lvl="1" indent="-114300" algn="just" defTabSz="622300">
            <a:lnSpc>
              <a:spcPct val="90000"/>
            </a:lnSpc>
            <a:spcBef>
              <a:spcPct val="0"/>
            </a:spcBef>
            <a:spcAft>
              <a:spcPct val="15000"/>
            </a:spcAft>
            <a:buChar char="•"/>
          </a:pPr>
          <a:r>
            <a:rPr lang="en-IN" sz="1400" kern="1200" dirty="0"/>
            <a:t>SAFe has been criticized for being too prescriptive, not allowing teams as much flexibility in process decision</a:t>
          </a:r>
          <a:endParaRPr lang="en-US" sz="1400" kern="1200" dirty="0"/>
        </a:p>
        <a:p>
          <a:pPr marL="114300" lvl="1" indent="-114300" algn="just" defTabSz="622300">
            <a:lnSpc>
              <a:spcPct val="90000"/>
            </a:lnSpc>
            <a:spcBef>
              <a:spcPct val="0"/>
            </a:spcBef>
            <a:spcAft>
              <a:spcPct val="15000"/>
            </a:spcAft>
            <a:buChar char="•"/>
          </a:pPr>
          <a:endParaRPr lang="en-US" sz="1400" kern="1200" dirty="0"/>
        </a:p>
        <a:p>
          <a:pPr marL="114300" lvl="1" indent="-114300" algn="just" defTabSz="622300">
            <a:lnSpc>
              <a:spcPct val="90000"/>
            </a:lnSpc>
            <a:spcBef>
              <a:spcPct val="0"/>
            </a:spcBef>
            <a:spcAft>
              <a:spcPct val="15000"/>
            </a:spcAft>
            <a:buChar char="•"/>
          </a:pPr>
          <a:r>
            <a:rPr lang="en-IN" sz="1400" kern="1200" dirty="0"/>
            <a:t>The bigger picture, top-down approach of SAFe removes front-line players, including developers, testers and product owners, from the decision-making process</a:t>
          </a:r>
        </a:p>
        <a:p>
          <a:pPr marL="114300" lvl="1" indent="-114300" algn="just" defTabSz="622300">
            <a:lnSpc>
              <a:spcPct val="90000"/>
            </a:lnSpc>
            <a:spcBef>
              <a:spcPct val="0"/>
            </a:spcBef>
            <a:spcAft>
              <a:spcPct val="15000"/>
            </a:spcAft>
            <a:buChar char="•"/>
          </a:pPr>
          <a:endParaRPr lang="en-IN" sz="1400" kern="1200" dirty="0"/>
        </a:p>
        <a:p>
          <a:pPr marL="114300" lvl="1" indent="-114300" algn="just" defTabSz="622300">
            <a:lnSpc>
              <a:spcPct val="90000"/>
            </a:lnSpc>
            <a:spcBef>
              <a:spcPct val="0"/>
            </a:spcBef>
            <a:spcAft>
              <a:spcPct val="15000"/>
            </a:spcAft>
            <a:buChar char="•"/>
          </a:pPr>
          <a:r>
            <a:rPr lang="en-IN" sz="1400" kern="1200" dirty="0"/>
            <a:t>Possesses similarities similar to Waterfall if it is too much of SAFe</a:t>
          </a:r>
        </a:p>
      </dsp:txBody>
      <dsp:txXfrm>
        <a:off x="4299712" y="1675172"/>
        <a:ext cx="3283712" cy="3126325"/>
      </dsp:txXfrm>
    </dsp:sp>
    <dsp:sp modelId="{5CDC3904-7DDB-49D9-BEBE-24627CBA6BD5}">
      <dsp:nvSpPr>
        <dsp:cNvPr id="0" name=""/>
        <dsp:cNvSpPr/>
      </dsp:nvSpPr>
      <dsp:spPr>
        <a:xfrm>
          <a:off x="0" y="516449"/>
          <a:ext cx="1381760" cy="1381760"/>
        </a:xfrm>
        <a:prstGeom prst="plus">
          <a:avLst>
            <a:gd name="adj" fmla="val 3281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A0B7E3-459A-4C7A-B4B7-CCD76F0D4148}">
      <dsp:nvSpPr>
        <dsp:cNvPr id="0" name=""/>
        <dsp:cNvSpPr/>
      </dsp:nvSpPr>
      <dsp:spPr>
        <a:xfrm>
          <a:off x="6827520" y="1013363"/>
          <a:ext cx="1300480" cy="44566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3933E-8A08-42F9-868A-80B3EFC8F262}">
      <dsp:nvSpPr>
        <dsp:cNvPr id="0" name=""/>
        <dsp:cNvSpPr/>
      </dsp:nvSpPr>
      <dsp:spPr>
        <a:xfrm>
          <a:off x="4267200" y="1681857"/>
          <a:ext cx="812" cy="2985941"/>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D45CC9D-E76E-7D4B-A12E-04B4836ACBCF}" type="datetimeFigureOut">
              <a:rPr lang="en-US" smtClean="0"/>
              <a:t>6/26/2021</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01AE04B-07C3-E646-96A2-142393B33AE7}" type="slidenum">
              <a:rPr lang="en-US" smtClean="0"/>
              <a:t>‹#›</a:t>
            </a:fld>
            <a:endParaRPr lang="en-US"/>
          </a:p>
        </p:txBody>
      </p:sp>
    </p:spTree>
    <p:extLst>
      <p:ext uri="{BB962C8B-B14F-4D97-AF65-F5344CB8AC3E}">
        <p14:creationId xmlns:p14="http://schemas.microsoft.com/office/powerpoint/2010/main" val="698414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F24665E-C25B-A247-8D15-2A33FA86220B}" type="datetimeFigureOut">
              <a:rPr lang="en-US" smtClean="0"/>
              <a:t>6/26/2021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08D4229-B298-5144-9BEA-1E79DD411F71}" type="slidenum">
              <a:rPr lang="en-US" smtClean="0"/>
              <a:t>‹#›</a:t>
            </a:fld>
            <a:endParaRPr lang="en-US"/>
          </a:p>
        </p:txBody>
      </p:sp>
    </p:spTree>
    <p:extLst>
      <p:ext uri="{BB962C8B-B14F-4D97-AF65-F5344CB8AC3E}">
        <p14:creationId xmlns:p14="http://schemas.microsoft.com/office/powerpoint/2010/main" val="2055009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8D4229-B298-5144-9BEA-1E79DD411F71}" type="slidenum">
              <a:rPr lang="en-US" smtClean="0"/>
              <a:t>1</a:t>
            </a:fld>
            <a:endParaRPr lang="en-US"/>
          </a:p>
        </p:txBody>
      </p:sp>
    </p:spTree>
    <p:extLst>
      <p:ext uri="{BB962C8B-B14F-4D97-AF65-F5344CB8AC3E}">
        <p14:creationId xmlns:p14="http://schemas.microsoft.com/office/powerpoint/2010/main" val="154711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8D4229-B298-5144-9BEA-1E79DD411F71}" type="slidenum">
              <a:rPr lang="en-US" smtClean="0"/>
              <a:t>12</a:t>
            </a:fld>
            <a:endParaRPr lang="en-US"/>
          </a:p>
        </p:txBody>
      </p:sp>
    </p:spTree>
    <p:extLst>
      <p:ext uri="{BB962C8B-B14F-4D97-AF65-F5344CB8AC3E}">
        <p14:creationId xmlns:p14="http://schemas.microsoft.com/office/powerpoint/2010/main" val="1820109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8D4229-B298-5144-9BEA-1E79DD411F71}" type="slidenum">
              <a:rPr lang="en-US" smtClean="0"/>
              <a:t>13</a:t>
            </a:fld>
            <a:endParaRPr lang="en-US"/>
          </a:p>
        </p:txBody>
      </p:sp>
    </p:spTree>
    <p:extLst>
      <p:ext uri="{BB962C8B-B14F-4D97-AF65-F5344CB8AC3E}">
        <p14:creationId xmlns:p14="http://schemas.microsoft.com/office/powerpoint/2010/main" val="445986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8D4229-B298-5144-9BEA-1E79DD411F71}" type="slidenum">
              <a:rPr lang="en-US" smtClean="0"/>
              <a:t>14</a:t>
            </a:fld>
            <a:endParaRPr lang="en-US"/>
          </a:p>
        </p:txBody>
      </p:sp>
    </p:spTree>
    <p:extLst>
      <p:ext uri="{BB962C8B-B14F-4D97-AF65-F5344CB8AC3E}">
        <p14:creationId xmlns:p14="http://schemas.microsoft.com/office/powerpoint/2010/main" val="327875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D4229-B298-5144-9BEA-1E79DD411F71}" type="slidenum">
              <a:rPr lang="en-US" smtClean="0"/>
              <a:t>2</a:t>
            </a:fld>
            <a:endParaRPr lang="en-US"/>
          </a:p>
        </p:txBody>
      </p:sp>
    </p:spTree>
    <p:extLst>
      <p:ext uri="{BB962C8B-B14F-4D97-AF65-F5344CB8AC3E}">
        <p14:creationId xmlns:p14="http://schemas.microsoft.com/office/powerpoint/2010/main" val="326965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8D4229-B298-5144-9BEA-1E79DD411F71}" type="slidenum">
              <a:rPr lang="en-US" smtClean="0"/>
              <a:t>4</a:t>
            </a:fld>
            <a:endParaRPr lang="en-US" dirty="0"/>
          </a:p>
        </p:txBody>
      </p:sp>
    </p:spTree>
    <p:extLst>
      <p:ext uri="{BB962C8B-B14F-4D97-AF65-F5344CB8AC3E}">
        <p14:creationId xmlns:p14="http://schemas.microsoft.com/office/powerpoint/2010/main" val="86315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SAFe describes three levels in the organization: portfolio, program, and team.  Multiple teams might be working together with SAFe to develop iterations, but they all follow the same timeline, cadence and delivery dates. This is essential for keeping everyone on track and keeping the project moving forward.</a:t>
            </a:r>
          </a:p>
        </p:txBody>
      </p:sp>
      <p:sp>
        <p:nvSpPr>
          <p:cNvPr id="4" name="Slide Number Placeholder 3"/>
          <p:cNvSpPr>
            <a:spLocks noGrp="1"/>
          </p:cNvSpPr>
          <p:nvPr>
            <p:ph type="sldNum" sz="quarter" idx="10"/>
          </p:nvPr>
        </p:nvSpPr>
        <p:spPr/>
        <p:txBody>
          <a:bodyPr/>
          <a:lstStyle/>
          <a:p>
            <a:fld id="{408D4229-B298-5144-9BEA-1E79DD411F71}" type="slidenum">
              <a:rPr lang="en-US" smtClean="0"/>
              <a:t>5</a:t>
            </a:fld>
            <a:endParaRPr lang="en-US" dirty="0"/>
          </a:p>
        </p:txBody>
      </p:sp>
    </p:spTree>
    <p:extLst>
      <p:ext uri="{BB962C8B-B14F-4D97-AF65-F5344CB8AC3E}">
        <p14:creationId xmlns:p14="http://schemas.microsoft.com/office/powerpoint/2010/main" val="2315476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8D4229-B298-5144-9BEA-1E79DD411F71}" type="slidenum">
              <a:rPr lang="en-US" smtClean="0"/>
              <a:t>6</a:t>
            </a:fld>
            <a:endParaRPr lang="en-US"/>
          </a:p>
        </p:txBody>
      </p:sp>
    </p:spTree>
    <p:extLst>
      <p:ext uri="{BB962C8B-B14F-4D97-AF65-F5344CB8AC3E}">
        <p14:creationId xmlns:p14="http://schemas.microsoft.com/office/powerpoint/2010/main" val="207044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8D4229-B298-5144-9BEA-1E79DD411F71}" type="slidenum">
              <a:rPr lang="en-US" smtClean="0"/>
              <a:t>7</a:t>
            </a:fld>
            <a:endParaRPr lang="en-US"/>
          </a:p>
        </p:txBody>
      </p:sp>
    </p:spTree>
    <p:extLst>
      <p:ext uri="{BB962C8B-B14F-4D97-AF65-F5344CB8AC3E}">
        <p14:creationId xmlns:p14="http://schemas.microsoft.com/office/powerpoint/2010/main" val="1991074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8D4229-B298-5144-9BEA-1E79DD411F71}" type="slidenum">
              <a:rPr lang="en-US" smtClean="0"/>
              <a:t>8</a:t>
            </a:fld>
            <a:endParaRPr lang="en-US"/>
          </a:p>
        </p:txBody>
      </p:sp>
    </p:spTree>
    <p:extLst>
      <p:ext uri="{BB962C8B-B14F-4D97-AF65-F5344CB8AC3E}">
        <p14:creationId xmlns:p14="http://schemas.microsoft.com/office/powerpoint/2010/main" val="378728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8D4229-B298-5144-9BEA-1E79DD411F71}" type="slidenum">
              <a:rPr lang="en-US" smtClean="0"/>
              <a:t>9</a:t>
            </a:fld>
            <a:endParaRPr lang="en-US"/>
          </a:p>
        </p:txBody>
      </p:sp>
    </p:spTree>
    <p:extLst>
      <p:ext uri="{BB962C8B-B14F-4D97-AF65-F5344CB8AC3E}">
        <p14:creationId xmlns:p14="http://schemas.microsoft.com/office/powerpoint/2010/main" val="2679850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8D4229-B298-5144-9BEA-1E79DD411F71}" type="slidenum">
              <a:rPr lang="en-US" smtClean="0"/>
              <a:t>11</a:t>
            </a:fld>
            <a:endParaRPr lang="en-US"/>
          </a:p>
        </p:txBody>
      </p:sp>
    </p:spTree>
    <p:extLst>
      <p:ext uri="{BB962C8B-B14F-4D97-AF65-F5344CB8AC3E}">
        <p14:creationId xmlns:p14="http://schemas.microsoft.com/office/powerpoint/2010/main" val="3999039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ness.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0828C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81AFCB-CEF7-B34A-89F4-0DEFEC10335C}"/>
              </a:ext>
            </a:extLst>
          </p:cNvPr>
          <p:cNvSpPr>
            <a:spLocks noGrp="1"/>
          </p:cNvSpPr>
          <p:nvPr>
            <p:ph type="body" sz="quarter" idx="16" hasCustomPrompt="1"/>
          </p:nvPr>
        </p:nvSpPr>
        <p:spPr>
          <a:xfrm>
            <a:off x="412433" y="4038600"/>
            <a:ext cx="11372199" cy="249299"/>
          </a:xfrm>
          <a:prstGeom prst="rect">
            <a:avLst/>
          </a:prstGeom>
        </p:spPr>
        <p:txBody>
          <a:bodyPr wrap="square" lIns="0" tIns="0" rIns="0" bIns="0" anchor="t">
            <a:spAutoFit/>
          </a:bodyPr>
          <a:lstStyle>
            <a:lvl1pPr>
              <a:defRPr sz="18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r>
              <a:rPr lang="en-US" dirty="0">
                <a:solidFill>
                  <a:srgbClr val="FFFFFF"/>
                </a:solidFill>
              </a:rPr>
              <a:t>Add Date or Subtitle</a:t>
            </a:r>
          </a:p>
        </p:txBody>
      </p:sp>
      <p:sp>
        <p:nvSpPr>
          <p:cNvPr id="7" name="Text Placeholder 3">
            <a:extLst>
              <a:ext uri="{FF2B5EF4-FFF2-40B4-BE49-F238E27FC236}">
                <a16:creationId xmlns:a16="http://schemas.microsoft.com/office/drawing/2014/main" id="{E0D9320B-C6B9-476B-AD1E-DEAE6BEE6200}"/>
              </a:ext>
            </a:extLst>
          </p:cNvPr>
          <p:cNvSpPr>
            <a:spLocks noGrp="1"/>
          </p:cNvSpPr>
          <p:nvPr>
            <p:ph type="body" sz="quarter" idx="15" hasCustomPrompt="1"/>
          </p:nvPr>
        </p:nvSpPr>
        <p:spPr>
          <a:xfrm>
            <a:off x="412433" y="1600200"/>
            <a:ext cx="11372199" cy="2133601"/>
          </a:xfrm>
          <a:prstGeom prst="rect">
            <a:avLst/>
          </a:prstGeom>
        </p:spPr>
        <p:txBody>
          <a:bodyPr lIns="0" tIns="0" rIns="0" bIns="0" anchor="b" anchorCtr="0">
            <a:noAutofit/>
          </a:bodyPr>
          <a:lstStyle>
            <a:lvl1pPr>
              <a:lnSpc>
                <a:spcPct val="90000"/>
              </a:lnSpc>
              <a:spcBef>
                <a:spcPts val="1600"/>
              </a:spcBef>
              <a:defRPr sz="6000" b="1" spc="-150">
                <a:solidFill>
                  <a:schemeClr val="tx1"/>
                </a:solidFill>
              </a:defRPr>
            </a:lvl1pPr>
            <a:lvl2pPr>
              <a:defRPr sz="1600"/>
            </a:lvl2pPr>
          </a:lstStyle>
          <a:p>
            <a:r>
              <a:rPr lang="en-US" dirty="0"/>
              <a:t>Presentation Title Slide</a:t>
            </a:r>
          </a:p>
        </p:txBody>
      </p:sp>
      <p:pic>
        <p:nvPicPr>
          <p:cNvPr id="4" name="Picture 3">
            <a:extLst>
              <a:ext uri="{FF2B5EF4-FFF2-40B4-BE49-F238E27FC236}">
                <a16:creationId xmlns:a16="http://schemas.microsoft.com/office/drawing/2014/main" id="{C4079B3A-6BFA-49DD-983B-381D98BF86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433" y="381000"/>
            <a:ext cx="1467329" cy="533400"/>
          </a:xfrm>
          <a:prstGeom prst="rect">
            <a:avLst/>
          </a:prstGeom>
        </p:spPr>
      </p:pic>
    </p:spTree>
    <p:extLst>
      <p:ext uri="{BB962C8B-B14F-4D97-AF65-F5344CB8AC3E}">
        <p14:creationId xmlns:p14="http://schemas.microsoft.com/office/powerpoint/2010/main" val="42043086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ndard Text page">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CFA5F0A2-015C-4D28-8D78-CE9582D8F0A9}"/>
              </a:ext>
            </a:extLst>
          </p:cNvPr>
          <p:cNvSpPr>
            <a:spLocks noGrp="1"/>
          </p:cNvSpPr>
          <p:nvPr>
            <p:ph type="body" sz="quarter" idx="17" hasCustomPrompt="1"/>
          </p:nvPr>
        </p:nvSpPr>
        <p:spPr>
          <a:xfrm>
            <a:off x="407988" y="1606042"/>
            <a:ext cx="5292725" cy="4543425"/>
          </a:xfrm>
          <a:prstGeom prst="rect">
            <a:avLst/>
          </a:prstGeom>
        </p:spPr>
        <p:txBody>
          <a:bodyPr lIns="0"/>
          <a:lstStyle>
            <a:lvl1pPr>
              <a:defRPr sz="1800">
                <a:solidFill>
                  <a:schemeClr val="tx1"/>
                </a:solidFill>
              </a:defRPr>
            </a:lvl1pPr>
          </a:lstStyle>
          <a:p>
            <a:pPr lvl="0"/>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a:t>
            </a:r>
            <a:r>
              <a:rPr lang="en-US" dirty="0" err="1"/>
              <a:t>Nec</a:t>
            </a:r>
            <a:r>
              <a:rPr lang="en-US" dirty="0"/>
              <a:t> </a:t>
            </a:r>
            <a:r>
              <a:rPr lang="en-US" dirty="0" err="1"/>
              <a:t>pretium</a:t>
            </a:r>
            <a:r>
              <a:rPr lang="en-US" dirty="0"/>
              <a:t> </a:t>
            </a:r>
            <a:r>
              <a:rPr lang="en-US" dirty="0" err="1"/>
              <a:t>neque</a:t>
            </a:r>
            <a:r>
              <a:rPr lang="en-US" dirty="0"/>
              <a:t> </a:t>
            </a:r>
            <a:r>
              <a:rPr lang="en-US" dirty="0" err="1"/>
              <a:t>augue</a:t>
            </a:r>
            <a:r>
              <a:rPr lang="en-US" dirty="0"/>
              <a:t> vitae </a:t>
            </a:r>
            <a:r>
              <a:rPr lang="en-US" dirty="0" err="1"/>
              <a:t>turpis</a:t>
            </a:r>
            <a:r>
              <a:rPr lang="en-US" dirty="0"/>
              <a:t>.</a:t>
            </a:r>
            <a:br>
              <a:rPr lang="en-US" dirty="0"/>
            </a:br>
            <a:r>
              <a:rPr lang="en-US" dirty="0" err="1"/>
              <a:t>Donec</a:t>
            </a:r>
            <a:r>
              <a:rPr lang="en-US" dirty="0"/>
              <a:t> et </a:t>
            </a:r>
            <a:r>
              <a:rPr lang="en-US" dirty="0" err="1"/>
              <a:t>bibendum</a:t>
            </a:r>
            <a:r>
              <a:rPr lang="en-US" dirty="0"/>
              <a:t> sem. </a:t>
            </a:r>
            <a:r>
              <a:rPr lang="en-US" dirty="0" err="1"/>
              <a:t>Suspendisse</a:t>
            </a:r>
            <a:r>
              <a:rPr lang="en-US" dirty="0"/>
              <a:t> eget maximus </a:t>
            </a:r>
            <a:r>
              <a:rPr lang="en-US" dirty="0" err="1"/>
              <a:t>mauris</a:t>
            </a:r>
            <a:r>
              <a:rPr lang="en-US" dirty="0"/>
              <a:t>, semper </a:t>
            </a:r>
            <a:r>
              <a:rPr lang="en-US" dirty="0" err="1"/>
              <a:t>ultricies</a:t>
            </a:r>
            <a:r>
              <a:rPr lang="en-US" dirty="0"/>
              <a:t> </a:t>
            </a:r>
            <a:r>
              <a:rPr lang="en-US" dirty="0" err="1"/>
              <a:t>enim</a:t>
            </a:r>
            <a:r>
              <a:rPr lang="en-US" dirty="0"/>
              <a:t>. </a:t>
            </a:r>
            <a:r>
              <a:rPr lang="en-US" dirty="0" err="1"/>
              <a:t>Phasellus</a:t>
            </a:r>
            <a:r>
              <a:rPr lang="en-US" dirty="0"/>
              <a:t> </a:t>
            </a:r>
            <a:r>
              <a:rPr lang="en-US" dirty="0" err="1"/>
              <a:t>sodales</a:t>
            </a:r>
            <a:r>
              <a:rPr lang="en-US" dirty="0"/>
              <a:t>, quam eget </a:t>
            </a:r>
            <a:r>
              <a:rPr lang="en-US" dirty="0" err="1"/>
              <a:t>suscipit</a:t>
            </a:r>
            <a:r>
              <a:rPr lang="en-US" dirty="0"/>
              <a:t> </a:t>
            </a:r>
            <a:r>
              <a:rPr lang="en-US" dirty="0" err="1"/>
              <a:t>porttitor</a:t>
            </a:r>
            <a:r>
              <a:rPr lang="en-US" dirty="0"/>
              <a:t>, </a:t>
            </a:r>
            <a:r>
              <a:rPr lang="en-US" dirty="0" err="1"/>
              <a:t>neque</a:t>
            </a:r>
            <a:r>
              <a:rPr lang="en-US" dirty="0"/>
              <a:t> </a:t>
            </a:r>
            <a:r>
              <a:rPr lang="en-US" dirty="0" err="1"/>
              <a:t>sapien</a:t>
            </a:r>
            <a:r>
              <a:rPr lang="en-US" dirty="0"/>
              <a:t> </a:t>
            </a:r>
            <a:r>
              <a:rPr lang="en-US" dirty="0" err="1"/>
              <a:t>iaculis</a:t>
            </a:r>
            <a:r>
              <a:rPr lang="en-US" dirty="0"/>
              <a:t> </a:t>
            </a:r>
            <a:r>
              <a:rPr lang="en-US" dirty="0" err="1"/>
              <a:t>felis</a:t>
            </a:r>
            <a:r>
              <a:rPr lang="en-US" dirty="0"/>
              <a:t>, </a:t>
            </a:r>
            <a:r>
              <a:rPr lang="en-US" dirty="0" err="1"/>
              <a:t>nec</a:t>
            </a:r>
            <a:r>
              <a:rPr lang="en-US" dirty="0"/>
              <a:t> </a:t>
            </a:r>
            <a:r>
              <a:rPr lang="en-US" dirty="0" err="1"/>
              <a:t>pretium</a:t>
            </a:r>
            <a:r>
              <a:rPr lang="en-US" dirty="0"/>
              <a:t> </a:t>
            </a:r>
            <a:r>
              <a:rPr lang="en-US" dirty="0" err="1"/>
              <a:t>neque</a:t>
            </a:r>
            <a:r>
              <a:rPr lang="en-US" dirty="0"/>
              <a:t> </a:t>
            </a:r>
            <a:r>
              <a:rPr lang="en-US" dirty="0" err="1"/>
              <a:t>augue</a:t>
            </a:r>
            <a:r>
              <a:rPr lang="en-US" dirty="0"/>
              <a:t> vitae </a:t>
            </a:r>
            <a:r>
              <a:rPr lang="en-US" dirty="0" err="1"/>
              <a:t>turpis</a:t>
            </a:r>
            <a:r>
              <a:rPr lang="en-US" dirty="0"/>
              <a:t>.</a:t>
            </a:r>
          </a:p>
        </p:txBody>
      </p:sp>
      <p:sp>
        <p:nvSpPr>
          <p:cNvPr id="5" name="Rectangle 4">
            <a:extLst>
              <a:ext uri="{FF2B5EF4-FFF2-40B4-BE49-F238E27FC236}">
                <a16:creationId xmlns:a16="http://schemas.microsoft.com/office/drawing/2014/main" id="{6EED57FF-5F72-4B9E-B31B-FF59D35A2AAE}"/>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270000" bIns="270000" rtlCol="0" anchor="ctr"/>
          <a:lstStyle/>
          <a:p>
            <a:pPr algn="ctr"/>
            <a:endParaRPr lang="en-US"/>
          </a:p>
        </p:txBody>
      </p:sp>
      <p:sp>
        <p:nvSpPr>
          <p:cNvPr id="14" name="Text Placeholder 13">
            <a:extLst>
              <a:ext uri="{FF2B5EF4-FFF2-40B4-BE49-F238E27FC236}">
                <a16:creationId xmlns:a16="http://schemas.microsoft.com/office/drawing/2014/main" id="{D8EAA118-4791-486B-8330-D2BC09CE1543}"/>
              </a:ext>
            </a:extLst>
          </p:cNvPr>
          <p:cNvSpPr>
            <a:spLocks noGrp="1"/>
          </p:cNvSpPr>
          <p:nvPr>
            <p:ph type="body" sz="quarter" idx="10" hasCustomPrompt="1"/>
          </p:nvPr>
        </p:nvSpPr>
        <p:spPr>
          <a:xfrm>
            <a:off x="6491287" y="1600200"/>
            <a:ext cx="5292723" cy="757238"/>
          </a:xfrm>
          <a:prstGeom prst="rect">
            <a:avLst/>
          </a:prstGeom>
        </p:spPr>
        <p:txBody>
          <a:bodyPr lIns="0"/>
          <a:lstStyle>
            <a:lvl1pPr>
              <a:defRPr sz="1600" b="1">
                <a:solidFill>
                  <a:schemeClr val="tx1"/>
                </a:solidFill>
                <a:latin typeface="+mj-lt"/>
              </a:defRPr>
            </a:lvl1pPr>
            <a:lvl2pPr>
              <a:defRPr sz="1600" b="1">
                <a:solidFill>
                  <a:schemeClr val="tx1"/>
                </a:solidFill>
                <a:latin typeface="+mj-lt"/>
              </a:defRPr>
            </a:lvl2pPr>
            <a:lvl3pPr>
              <a:defRPr sz="1600" b="1">
                <a:solidFill>
                  <a:schemeClr val="tx1"/>
                </a:solidFill>
                <a:latin typeface="+mj-lt"/>
              </a:defRPr>
            </a:lvl3pPr>
            <a:lvl4pPr>
              <a:defRPr sz="1600" b="1">
                <a:solidFill>
                  <a:schemeClr val="tx1"/>
                </a:solidFill>
                <a:latin typeface="+mj-lt"/>
              </a:defRPr>
            </a:lvl4pPr>
            <a:lvl5pPr>
              <a:defRPr sz="1600" b="1">
                <a:solidFill>
                  <a:schemeClr val="tx1"/>
                </a:solidFill>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a:t>
            </a:r>
          </a:p>
        </p:txBody>
      </p:sp>
      <p:sp>
        <p:nvSpPr>
          <p:cNvPr id="16" name="Text Placeholder 15">
            <a:extLst>
              <a:ext uri="{FF2B5EF4-FFF2-40B4-BE49-F238E27FC236}">
                <a16:creationId xmlns:a16="http://schemas.microsoft.com/office/drawing/2014/main" id="{6A075B15-E1F7-4E9C-83F4-A5D2CF5C5C49}"/>
              </a:ext>
            </a:extLst>
          </p:cNvPr>
          <p:cNvSpPr>
            <a:spLocks noGrp="1"/>
          </p:cNvSpPr>
          <p:nvPr>
            <p:ph type="body" sz="quarter" idx="11" hasCustomPrompt="1"/>
          </p:nvPr>
        </p:nvSpPr>
        <p:spPr>
          <a:xfrm>
            <a:off x="6491289" y="2481263"/>
            <a:ext cx="5292723" cy="2649537"/>
          </a:xfrm>
          <a:prstGeom prst="rect">
            <a:avLst/>
          </a:prstGeom>
        </p:spPr>
        <p:txBody>
          <a:bodyPr lIns="0"/>
          <a:lstStyle>
            <a:lvl1pPr>
              <a:defRPr sz="1400">
                <a:solidFill>
                  <a:schemeClr val="tx1"/>
                </a:solidFill>
                <a:latin typeface="+mj-lt"/>
              </a:defRPr>
            </a:lvl1pPr>
            <a:lvl2pPr>
              <a:defRPr sz="1400">
                <a:solidFill>
                  <a:schemeClr val="tx1"/>
                </a:solidFill>
                <a:latin typeface="+mj-lt"/>
              </a:defRPr>
            </a:lvl2pPr>
            <a:lvl3pPr marL="228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tx1"/>
                </a:solidFill>
                <a:latin typeface="+mj-lt"/>
              </a:defRPr>
            </a:lvl3pPr>
            <a:lvl4pPr>
              <a:defRPr sz="1400">
                <a:solidFill>
                  <a:schemeClr val="tx1"/>
                </a:solidFill>
                <a:latin typeface="+mj-lt"/>
              </a:defRPr>
            </a:lvl4pPr>
            <a:lvl5pPr>
              <a:defRPr sz="1400">
                <a:solidFill>
                  <a:schemeClr val="tx1"/>
                </a:solidFill>
                <a:latin typeface="+mj-lt"/>
              </a:defRPr>
            </a:lvl5pPr>
          </a:lstStyle>
          <a:p>
            <a:pPr lvl="2"/>
            <a:r>
              <a:rPr lang="en-US" dirty="0"/>
              <a:t>Morbi non tellus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elit </a:t>
            </a:r>
            <a:r>
              <a:rPr lang="en-US" dirty="0" err="1"/>
              <a:t>vel</a:t>
            </a:r>
            <a:r>
              <a:rPr lang="en-US" dirty="0"/>
              <a:t> </a:t>
            </a:r>
            <a:r>
              <a:rPr lang="en-US" dirty="0" err="1"/>
              <a:t>elementum</a:t>
            </a:r>
            <a:r>
              <a:rPr lang="en-US" dirty="0"/>
              <a:t> pulvinar.</a:t>
            </a:r>
          </a:p>
          <a:p>
            <a:pPr marL="2286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a:t>
            </a:r>
          </a:p>
          <a:p>
            <a:pPr marL="2286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a:t>
            </a:r>
          </a:p>
          <a:p>
            <a:pPr marL="2286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a:t>
            </a:r>
          </a:p>
          <a:p>
            <a:pPr marL="2286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a:t>
            </a:r>
          </a:p>
          <a:p>
            <a:pPr lvl="2"/>
            <a:endParaRPr lang="en-US" dirty="0"/>
          </a:p>
        </p:txBody>
      </p:sp>
      <p:sp>
        <p:nvSpPr>
          <p:cNvPr id="2" name="Title 1">
            <a:extLst>
              <a:ext uri="{FF2B5EF4-FFF2-40B4-BE49-F238E27FC236}">
                <a16:creationId xmlns:a16="http://schemas.microsoft.com/office/drawing/2014/main" id="{5393FEAF-18C5-E34E-A78C-08FA172A743C}"/>
              </a:ext>
            </a:extLst>
          </p:cNvPr>
          <p:cNvSpPr>
            <a:spLocks noGrp="1"/>
          </p:cNvSpPr>
          <p:nvPr>
            <p:ph type="title"/>
          </p:nvPr>
        </p:nvSpPr>
        <p:spPr>
          <a:xfrm>
            <a:off x="407988" y="381001"/>
            <a:ext cx="5292725" cy="199570"/>
          </a:xfrm>
        </p:spPr>
        <p:txBody>
          <a:bodyPr/>
          <a:lstStyle/>
          <a:p>
            <a:r>
              <a:rPr lang="en-US"/>
              <a:t>Click to edit Master title style</a:t>
            </a:r>
          </a:p>
        </p:txBody>
      </p:sp>
      <p:sp>
        <p:nvSpPr>
          <p:cNvPr id="11" name="Text Placeholder 4">
            <a:extLst>
              <a:ext uri="{FF2B5EF4-FFF2-40B4-BE49-F238E27FC236}">
                <a16:creationId xmlns:a16="http://schemas.microsoft.com/office/drawing/2014/main" id="{0BEBC7D9-6FB9-E342-BC6E-68FD77524ED8}"/>
              </a:ext>
            </a:extLst>
          </p:cNvPr>
          <p:cNvSpPr>
            <a:spLocks noGrp="1"/>
          </p:cNvSpPr>
          <p:nvPr>
            <p:ph type="body" sz="quarter" idx="18" hasCustomPrompt="1"/>
          </p:nvPr>
        </p:nvSpPr>
        <p:spPr>
          <a:xfrm>
            <a:off x="407988" y="685800"/>
            <a:ext cx="5292725" cy="678543"/>
          </a:xfrm>
        </p:spPr>
        <p:txBody>
          <a:bodyPr>
            <a:normAutofit/>
          </a:bodyPr>
          <a:lstStyle>
            <a:lvl1pPr>
              <a:defRPr sz="3200" b="1">
                <a:solidFill>
                  <a:schemeClr val="tx2"/>
                </a:solidFill>
              </a:defRPr>
            </a:lvl1pPr>
          </a:lstStyle>
          <a:p>
            <a:pPr lvl="0"/>
            <a:r>
              <a:rPr lang="en-US" dirty="0"/>
              <a:t>Click to edit slide title</a:t>
            </a:r>
          </a:p>
        </p:txBody>
      </p:sp>
    </p:spTree>
    <p:extLst>
      <p:ext uri="{BB962C8B-B14F-4D97-AF65-F5344CB8AC3E}">
        <p14:creationId xmlns:p14="http://schemas.microsoft.com/office/powerpoint/2010/main" val="237332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age">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571DB65-587F-400A-A6F7-1A8EEA2A0EA9}"/>
              </a:ext>
            </a:extLst>
          </p:cNvPr>
          <p:cNvSpPr>
            <a:spLocks noGrp="1"/>
          </p:cNvSpPr>
          <p:nvPr>
            <p:ph type="body" sz="quarter" idx="13" hasCustomPrompt="1"/>
          </p:nvPr>
        </p:nvSpPr>
        <p:spPr>
          <a:xfrm>
            <a:off x="407988" y="2863847"/>
            <a:ext cx="5292725" cy="1368425"/>
          </a:xfrm>
          <a:prstGeom prst="rect">
            <a:avLst/>
          </a:prstGeom>
        </p:spPr>
        <p:txBody>
          <a:bodyPr lIns="0">
            <a:noAutofit/>
          </a:bodyPr>
          <a:lstStyle>
            <a:lvl1pPr>
              <a:defRPr sz="1400">
                <a:solidFill>
                  <a:schemeClr val="tx1"/>
                </a:solidFill>
                <a:latin typeface="+mj-lt"/>
              </a:defRPr>
            </a:lvl1pPr>
            <a:lvl2pPr>
              <a:defRPr sz="1200">
                <a:solidFill>
                  <a:schemeClr val="tx1"/>
                </a:solidFill>
                <a:latin typeface="+mj-lt"/>
              </a:defRPr>
            </a:lvl2pPr>
            <a:lvl3pPr>
              <a:defRPr sz="1200">
                <a:solidFill>
                  <a:schemeClr val="tx1"/>
                </a:solidFill>
                <a:latin typeface="+mj-lt"/>
              </a:defRPr>
            </a:lvl3pPr>
            <a:lvl4pPr>
              <a:defRPr sz="1200">
                <a:solidFill>
                  <a:schemeClr val="tx1"/>
                </a:solidFill>
                <a:latin typeface="+mj-lt"/>
              </a:defRPr>
            </a:lvl4pPr>
            <a:lvl5pPr>
              <a:defRPr sz="1200">
                <a:solidFill>
                  <a:schemeClr val="tx1"/>
                </a:solidFill>
                <a:latin typeface="+mj-lt"/>
              </a:defRPr>
            </a:lvl5pPr>
          </a:lstStyle>
          <a:p>
            <a:pPr lvl="0"/>
            <a:r>
              <a:rPr lang="en-US" dirty="0"/>
              <a:t>Lorem ipsum Morbi non tellus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elit </a:t>
            </a:r>
            <a:r>
              <a:rPr lang="en-US" dirty="0" err="1"/>
              <a:t>vel</a:t>
            </a:r>
            <a:r>
              <a:rPr lang="en-US" dirty="0"/>
              <a:t> </a:t>
            </a:r>
            <a:r>
              <a:rPr lang="en-US" dirty="0" err="1"/>
              <a:t>elementum</a:t>
            </a:r>
            <a:r>
              <a:rPr lang="en-US" dirty="0"/>
              <a:t> pulvinar, magna </a:t>
            </a:r>
            <a:r>
              <a:rPr lang="en-US" dirty="0" err="1"/>
              <a:t>sapien</a:t>
            </a:r>
            <a:r>
              <a:rPr lang="en-US" dirty="0"/>
              <a:t> </a:t>
            </a:r>
            <a:r>
              <a:rPr lang="en-US" dirty="0" err="1"/>
              <a:t>volutpat</a:t>
            </a:r>
            <a:r>
              <a:rPr lang="en-US" dirty="0"/>
              <a:t> ligula, at lacinia </a:t>
            </a:r>
            <a:r>
              <a:rPr lang="en-US" dirty="0" err="1"/>
              <a:t>urna</a:t>
            </a:r>
            <a:r>
              <a:rPr lang="en-US" dirty="0"/>
              <a:t> </a:t>
            </a:r>
            <a:r>
              <a:rPr lang="en-US" dirty="0" err="1"/>
              <a:t>augue</a:t>
            </a:r>
            <a:r>
              <a:rPr lang="en-US" dirty="0"/>
              <a:t> sit amet </a:t>
            </a:r>
            <a:r>
              <a:rPr lang="en-US" dirty="0" err="1"/>
              <a:t>velit</a:t>
            </a:r>
            <a:r>
              <a:rPr lang="en-US" dirty="0"/>
              <a:t>.</a:t>
            </a:r>
          </a:p>
          <a:p>
            <a:pPr lvl="0"/>
            <a:r>
              <a:rPr lang="en-US" dirty="0"/>
              <a:t>Nunc </a:t>
            </a:r>
            <a:r>
              <a:rPr lang="en-US" dirty="0" err="1"/>
              <a:t>feugiat</a:t>
            </a:r>
            <a:r>
              <a:rPr lang="en-US" dirty="0"/>
              <a:t> </a:t>
            </a:r>
            <a:r>
              <a:rPr lang="en-US" dirty="0" err="1"/>
              <a:t>enim</a:t>
            </a:r>
            <a:r>
              <a:rPr lang="en-US" dirty="0"/>
              <a:t> </a:t>
            </a:r>
            <a:r>
              <a:rPr lang="en-US" dirty="0" err="1"/>
              <a:t>lacus</a:t>
            </a:r>
            <a:r>
              <a:rPr lang="en-US" dirty="0"/>
              <a:t>, </a:t>
            </a:r>
            <a:r>
              <a:rPr lang="en-US" dirty="0" err="1"/>
              <a:t>varius</a:t>
            </a:r>
            <a:r>
              <a:rPr lang="en-US" dirty="0"/>
              <a:t> </a:t>
            </a:r>
            <a:r>
              <a:rPr lang="en-US" dirty="0" err="1"/>
              <a:t>pellentesque</a:t>
            </a:r>
            <a:r>
              <a:rPr lang="en-US" dirty="0"/>
              <a:t> </a:t>
            </a:r>
            <a:r>
              <a:rPr lang="en-US" dirty="0" err="1"/>
              <a:t>urna</a:t>
            </a:r>
            <a:r>
              <a:rPr lang="en-US" dirty="0"/>
              <a:t> </a:t>
            </a:r>
            <a:r>
              <a:rPr lang="en-US" dirty="0" err="1"/>
              <a:t>interdum</a:t>
            </a:r>
            <a:r>
              <a:rPr lang="en-US" dirty="0"/>
              <a:t> eget. </a:t>
            </a:r>
            <a:r>
              <a:rPr lang="en-US" dirty="0" err="1"/>
              <a:t>Phasellus</a:t>
            </a:r>
            <a:r>
              <a:rPr lang="en-US" dirty="0"/>
              <a:t> blandit </a:t>
            </a:r>
            <a:r>
              <a:rPr lang="en-US" dirty="0" err="1"/>
              <a:t>molestie</a:t>
            </a:r>
            <a:r>
              <a:rPr lang="en-US" dirty="0"/>
              <a:t> </a:t>
            </a:r>
            <a:r>
              <a:rPr lang="en-US" dirty="0" err="1"/>
              <a:t>tortor</a:t>
            </a:r>
            <a:r>
              <a:rPr lang="en-US" dirty="0"/>
              <a:t>, a maximus libero </a:t>
            </a:r>
            <a:r>
              <a:rPr lang="en-US" dirty="0" err="1"/>
              <a:t>efficitur</a:t>
            </a:r>
            <a:r>
              <a:rPr lang="en-US" dirty="0"/>
              <a:t> </a:t>
            </a:r>
          </a:p>
        </p:txBody>
      </p:sp>
      <p:sp>
        <p:nvSpPr>
          <p:cNvPr id="22" name="Text Placeholder 21">
            <a:extLst>
              <a:ext uri="{FF2B5EF4-FFF2-40B4-BE49-F238E27FC236}">
                <a16:creationId xmlns:a16="http://schemas.microsoft.com/office/drawing/2014/main" id="{EFC802BF-AF01-40A3-AC80-A463AA43406A}"/>
              </a:ext>
            </a:extLst>
          </p:cNvPr>
          <p:cNvSpPr>
            <a:spLocks noGrp="1"/>
          </p:cNvSpPr>
          <p:nvPr>
            <p:ph type="body" sz="quarter" idx="15" hasCustomPrompt="1"/>
          </p:nvPr>
        </p:nvSpPr>
        <p:spPr>
          <a:xfrm>
            <a:off x="407988" y="1601787"/>
            <a:ext cx="5292725" cy="955675"/>
          </a:xfrm>
          <a:prstGeom prst="rect">
            <a:avLst/>
          </a:prstGeom>
        </p:spPr>
        <p:txBody>
          <a:bodyPr lIns="0"/>
          <a:lstStyle>
            <a:lvl1pPr>
              <a:defRPr sz="1800" b="0">
                <a:solidFill>
                  <a:schemeClr val="tx1"/>
                </a:solidFill>
                <a:latin typeface="+mj-lt"/>
              </a:defRPr>
            </a:lvl1pPr>
            <a:lvl2pPr>
              <a:defRPr sz="1600" b="1">
                <a:latin typeface="+mj-lt"/>
              </a:defRPr>
            </a:lvl2pPr>
            <a:lvl3pPr>
              <a:defRPr sz="1600" b="1">
                <a:latin typeface="+mj-lt"/>
              </a:defRPr>
            </a:lvl3pPr>
            <a:lvl4pPr>
              <a:defRPr sz="1600" b="1">
                <a:latin typeface="+mj-lt"/>
              </a:defRPr>
            </a:lvl4pPr>
            <a:lvl5pPr>
              <a:defRPr sz="1600" b="1">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Sed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 </a:t>
            </a:r>
            <a:r>
              <a:rPr lang="en-US" dirty="0" err="1"/>
              <a:t>ultrices</a:t>
            </a:r>
            <a:r>
              <a:rPr lang="en-US" dirty="0"/>
              <a:t> </a:t>
            </a:r>
            <a:r>
              <a:rPr lang="en-US" dirty="0" err="1"/>
              <a:t>lorum</a:t>
            </a:r>
            <a:r>
              <a:rPr lang="en-US" dirty="0"/>
              <a:t> ipsum.</a:t>
            </a:r>
          </a:p>
        </p:txBody>
      </p:sp>
      <p:sp>
        <p:nvSpPr>
          <p:cNvPr id="24" name="Text Placeholder 23">
            <a:extLst>
              <a:ext uri="{FF2B5EF4-FFF2-40B4-BE49-F238E27FC236}">
                <a16:creationId xmlns:a16="http://schemas.microsoft.com/office/drawing/2014/main" id="{94C0725C-05AF-48A7-8FB3-849790BFEFDC}"/>
              </a:ext>
            </a:extLst>
          </p:cNvPr>
          <p:cNvSpPr>
            <a:spLocks noGrp="1"/>
          </p:cNvSpPr>
          <p:nvPr>
            <p:ph type="body" sz="quarter" idx="16" hasCustomPrompt="1"/>
          </p:nvPr>
        </p:nvSpPr>
        <p:spPr>
          <a:xfrm>
            <a:off x="6491289" y="1602580"/>
            <a:ext cx="5292724" cy="954087"/>
          </a:xfrm>
          <a:prstGeom prst="rect">
            <a:avLst/>
          </a:prstGeom>
        </p:spPr>
        <p:txBody>
          <a:bodyPr lIns="0"/>
          <a:lstStyle>
            <a:lvl1pPr>
              <a:defRPr sz="1800" b="0">
                <a:solidFill>
                  <a:schemeClr val="tx1"/>
                </a:solidFill>
                <a:latin typeface="+mj-lt"/>
              </a:defRPr>
            </a:lvl1pPr>
            <a:lvl2pPr>
              <a:defRPr sz="1600" b="1">
                <a:latin typeface="+mj-lt"/>
              </a:defRPr>
            </a:lvl2pPr>
            <a:lvl3pPr>
              <a:defRPr sz="1600" b="1">
                <a:latin typeface="+mj-lt"/>
              </a:defRPr>
            </a:lvl3pPr>
            <a:lvl4pPr>
              <a:defRPr sz="1600" b="1">
                <a:latin typeface="+mj-lt"/>
              </a:defRPr>
            </a:lvl4pPr>
            <a:lvl5pPr>
              <a:defRPr sz="1600" b="1">
                <a:latin typeface="+mj-lt"/>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Quisque</a:t>
            </a:r>
            <a:r>
              <a:rPr lang="en-US" dirty="0"/>
              <a:t> sit </a:t>
            </a:r>
            <a:r>
              <a:rPr lang="en-US" dirty="0" err="1"/>
              <a:t>amet</a:t>
            </a:r>
            <a:r>
              <a:rPr lang="en-US" dirty="0"/>
              <a: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t>
            </a:r>
            <a:r>
              <a:rPr lang="en-US" dirty="0" err="1"/>
              <a:t>amet</a:t>
            </a:r>
            <a:r>
              <a:rPr lang="en-US" dirty="0"/>
              <a:t>, </a:t>
            </a:r>
            <a:r>
              <a:rPr lang="en-US" dirty="0" err="1"/>
              <a:t>volutpat</a:t>
            </a:r>
            <a:r>
              <a:rPr lang="en-US" dirty="0"/>
              <a:t> </a:t>
            </a:r>
            <a:r>
              <a:rPr lang="en-US" dirty="0" err="1"/>
              <a:t>elit</a:t>
            </a:r>
            <a:r>
              <a:rPr lang="en-US" dirty="0"/>
              <a:t>. </a:t>
            </a:r>
            <a:r>
              <a:rPr lang="en-US" dirty="0" err="1"/>
              <a:t>Sed</a:t>
            </a:r>
            <a:r>
              <a:rPr lang="en-US" dirty="0"/>
              <a:t>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 </a:t>
            </a:r>
            <a:r>
              <a:rPr lang="en-US" dirty="0" err="1"/>
              <a:t>ultrices</a:t>
            </a:r>
            <a:r>
              <a:rPr lang="en-US" dirty="0"/>
              <a:t> </a:t>
            </a:r>
            <a:r>
              <a:rPr lang="en-US" dirty="0" err="1"/>
              <a:t>lorum</a:t>
            </a:r>
            <a:r>
              <a:rPr lang="en-US" dirty="0"/>
              <a:t> ipsum.</a:t>
            </a:r>
          </a:p>
        </p:txBody>
      </p:sp>
      <p:sp>
        <p:nvSpPr>
          <p:cNvPr id="14" name="Text Placeholder 13">
            <a:extLst>
              <a:ext uri="{FF2B5EF4-FFF2-40B4-BE49-F238E27FC236}">
                <a16:creationId xmlns:a16="http://schemas.microsoft.com/office/drawing/2014/main" id="{C18AB54F-F7D9-4397-A883-EF5CA30BCE84}"/>
              </a:ext>
            </a:extLst>
          </p:cNvPr>
          <p:cNvSpPr>
            <a:spLocks noGrp="1"/>
          </p:cNvSpPr>
          <p:nvPr>
            <p:ph type="body" sz="quarter" idx="11" hasCustomPrompt="1"/>
          </p:nvPr>
        </p:nvSpPr>
        <p:spPr>
          <a:xfrm>
            <a:off x="407988" y="4725987"/>
            <a:ext cx="5292725" cy="1446212"/>
          </a:xfrm>
          <a:prstGeom prst="rect">
            <a:avLst/>
          </a:prstGeom>
          <a:solidFill>
            <a:schemeClr val="accent1"/>
          </a:solidFill>
        </p:spPr>
        <p:txBody>
          <a:bodyPr lIns="274320" rIns="274320" anchor="ctr"/>
          <a:lstStyle>
            <a:lvl1pPr>
              <a:defRPr sz="1200">
                <a:solidFill>
                  <a:schemeClr val="tx1"/>
                </a:solidFill>
              </a:defRPr>
            </a:lvl1pPr>
          </a:lstStyle>
          <a:p>
            <a:pPr lvl="0"/>
            <a:r>
              <a:rPr lang="en-US" dirty="0"/>
              <a:t>Lorem ipsum Morbi non tellus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elit </a:t>
            </a:r>
            <a:r>
              <a:rPr lang="en-US" dirty="0" err="1"/>
              <a:t>vel</a:t>
            </a:r>
            <a:r>
              <a:rPr lang="en-US" dirty="0"/>
              <a:t> </a:t>
            </a:r>
            <a:r>
              <a:rPr lang="en-US" dirty="0" err="1"/>
              <a:t>elementum</a:t>
            </a:r>
            <a:r>
              <a:rPr lang="en-US" dirty="0"/>
              <a:t> pulvinar, magna </a:t>
            </a:r>
            <a:r>
              <a:rPr lang="en-US" dirty="0" err="1"/>
              <a:t>sapien</a:t>
            </a:r>
            <a:r>
              <a:rPr lang="en-US" dirty="0"/>
              <a:t> </a:t>
            </a:r>
            <a:r>
              <a:rPr lang="en-US" dirty="0" err="1"/>
              <a:t>volutpat</a:t>
            </a:r>
            <a:r>
              <a:rPr lang="en-US" dirty="0"/>
              <a:t> ligula, at lacinia </a:t>
            </a:r>
            <a:r>
              <a:rPr lang="en-US" dirty="0" err="1"/>
              <a:t>urna</a:t>
            </a:r>
            <a:r>
              <a:rPr lang="en-US" dirty="0"/>
              <a:t> </a:t>
            </a:r>
            <a:r>
              <a:rPr lang="en-US" dirty="0" err="1"/>
              <a:t>augue</a:t>
            </a:r>
            <a:r>
              <a:rPr lang="en-US" dirty="0"/>
              <a:t> sit amet </a:t>
            </a:r>
            <a:r>
              <a:rPr lang="en-US" dirty="0" err="1"/>
              <a:t>velit</a:t>
            </a:r>
            <a:r>
              <a:rPr lang="en-US" dirty="0"/>
              <a:t>.</a:t>
            </a:r>
          </a:p>
          <a:p>
            <a:pPr lvl="0"/>
            <a:r>
              <a:rPr lang="en-US" dirty="0"/>
              <a:t>Nunc </a:t>
            </a:r>
            <a:r>
              <a:rPr lang="en-US" dirty="0" err="1"/>
              <a:t>feugiat</a:t>
            </a:r>
            <a:r>
              <a:rPr lang="en-US" dirty="0"/>
              <a:t> </a:t>
            </a:r>
            <a:r>
              <a:rPr lang="en-US" dirty="0" err="1"/>
              <a:t>enim</a:t>
            </a:r>
            <a:r>
              <a:rPr lang="en-US" dirty="0"/>
              <a:t> </a:t>
            </a:r>
            <a:r>
              <a:rPr lang="en-US" dirty="0" err="1"/>
              <a:t>lacus</a:t>
            </a:r>
            <a:r>
              <a:rPr lang="en-US" dirty="0"/>
              <a:t>, </a:t>
            </a:r>
            <a:r>
              <a:rPr lang="en-US" dirty="0" err="1"/>
              <a:t>varius</a:t>
            </a:r>
            <a:r>
              <a:rPr lang="en-US" dirty="0"/>
              <a:t> </a:t>
            </a:r>
            <a:r>
              <a:rPr lang="en-US" dirty="0" err="1"/>
              <a:t>pellentesque</a:t>
            </a:r>
            <a:r>
              <a:rPr lang="en-US" dirty="0"/>
              <a:t> </a:t>
            </a:r>
            <a:r>
              <a:rPr lang="en-US" dirty="0" err="1"/>
              <a:t>urna</a:t>
            </a:r>
            <a:r>
              <a:rPr lang="en-US" dirty="0"/>
              <a:t> </a:t>
            </a:r>
            <a:r>
              <a:rPr lang="en-US" dirty="0" err="1"/>
              <a:t>interdum</a:t>
            </a:r>
            <a:r>
              <a:rPr lang="en-US" dirty="0"/>
              <a:t> eget. </a:t>
            </a:r>
            <a:r>
              <a:rPr lang="en-US" dirty="0" err="1"/>
              <a:t>Phasellus</a:t>
            </a:r>
            <a:r>
              <a:rPr lang="en-US" dirty="0"/>
              <a:t> blandit </a:t>
            </a:r>
            <a:r>
              <a:rPr lang="en-US" dirty="0" err="1"/>
              <a:t>molestie</a:t>
            </a:r>
            <a:r>
              <a:rPr lang="en-US" dirty="0"/>
              <a:t> </a:t>
            </a:r>
            <a:r>
              <a:rPr lang="en-US" dirty="0" err="1"/>
              <a:t>tortor</a:t>
            </a:r>
            <a:r>
              <a:rPr lang="en-US" dirty="0"/>
              <a:t>, a maximus libero </a:t>
            </a:r>
            <a:r>
              <a:rPr lang="en-US" dirty="0" err="1"/>
              <a:t>efficitur</a:t>
            </a:r>
            <a:r>
              <a:rPr lang="en-US" dirty="0"/>
              <a:t> </a:t>
            </a:r>
          </a:p>
        </p:txBody>
      </p:sp>
      <p:sp>
        <p:nvSpPr>
          <p:cNvPr id="27" name="Text Placeholder 19">
            <a:extLst>
              <a:ext uri="{FF2B5EF4-FFF2-40B4-BE49-F238E27FC236}">
                <a16:creationId xmlns:a16="http://schemas.microsoft.com/office/drawing/2014/main" id="{70F5EDEE-3DB9-4832-BA52-68110C7E0B02}"/>
              </a:ext>
            </a:extLst>
          </p:cNvPr>
          <p:cNvSpPr>
            <a:spLocks noGrp="1"/>
          </p:cNvSpPr>
          <p:nvPr>
            <p:ph type="body" sz="quarter" idx="17" hasCustomPrompt="1"/>
          </p:nvPr>
        </p:nvSpPr>
        <p:spPr>
          <a:xfrm>
            <a:off x="6491289" y="2872734"/>
            <a:ext cx="5292724" cy="2461901"/>
          </a:xfrm>
          <a:prstGeom prst="rect">
            <a:avLst/>
          </a:prstGeo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tx1"/>
                </a:solidFill>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Lorem ipsum 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 magna </a:t>
            </a:r>
            <a:r>
              <a:rPr lang="en-US" dirty="0" err="1"/>
              <a:t>sapien</a:t>
            </a:r>
            <a:r>
              <a:rPr lang="en-US" dirty="0"/>
              <a:t> </a:t>
            </a:r>
            <a:r>
              <a:rPr lang="en-US" dirty="0" err="1"/>
              <a:t>volutpat</a:t>
            </a:r>
            <a:r>
              <a:rPr lang="en-US" dirty="0"/>
              <a:t> ligula, at lacinia </a:t>
            </a:r>
            <a:r>
              <a:rPr lang="en-US" dirty="0" err="1"/>
              <a:t>urna</a:t>
            </a:r>
            <a:r>
              <a:rPr lang="en-US" dirty="0"/>
              <a:t> </a:t>
            </a:r>
            <a:r>
              <a:rPr lang="en-US" dirty="0" err="1"/>
              <a:t>augue</a:t>
            </a:r>
            <a:r>
              <a:rPr lang="en-US" dirty="0"/>
              <a:t> sit </a:t>
            </a:r>
            <a:r>
              <a:rPr lang="en-US" dirty="0" err="1"/>
              <a:t>amet</a:t>
            </a:r>
            <a:r>
              <a:rPr lang="en-US" dirty="0"/>
              <a:t> </a:t>
            </a:r>
            <a:r>
              <a:rPr lang="en-US" dirty="0" err="1"/>
              <a:t>velit</a:t>
            </a:r>
            <a:r>
              <a:rPr lang="en-US" dirty="0"/>
              <a:t>.</a:t>
            </a:r>
          </a:p>
          <a:p>
            <a:pPr lvl="0"/>
            <a:r>
              <a:rPr lang="en-US" dirty="0"/>
              <a:t>Lorem ipsum 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 magna </a:t>
            </a:r>
            <a:r>
              <a:rPr lang="en-US" dirty="0" err="1"/>
              <a:t>sapien</a:t>
            </a:r>
            <a:r>
              <a:rPr lang="en-US" dirty="0"/>
              <a:t> </a:t>
            </a:r>
            <a:r>
              <a:rPr lang="en-US" dirty="0" err="1"/>
              <a:t>volutpat</a:t>
            </a:r>
            <a:r>
              <a:rPr lang="en-US" dirty="0"/>
              <a:t> ligula, at lacinia </a:t>
            </a:r>
            <a:r>
              <a:rPr lang="en-US" dirty="0" err="1"/>
              <a:t>urna</a:t>
            </a:r>
            <a:r>
              <a:rPr lang="en-US" dirty="0"/>
              <a:t> </a:t>
            </a:r>
            <a:r>
              <a:rPr lang="en-US" dirty="0" err="1"/>
              <a:t>augue</a:t>
            </a:r>
            <a:r>
              <a:rPr lang="en-US" dirty="0"/>
              <a:t> sit </a:t>
            </a:r>
            <a:r>
              <a:rPr lang="en-US" dirty="0" err="1"/>
              <a:t>amet</a:t>
            </a:r>
            <a:r>
              <a:rPr lang="en-US" dirty="0"/>
              <a:t> </a:t>
            </a:r>
            <a:r>
              <a:rPr lang="en-US" dirty="0" err="1"/>
              <a:t>velit</a:t>
            </a:r>
            <a:r>
              <a:rPr lang="en-US" dirty="0"/>
              <a:t>.</a:t>
            </a:r>
          </a:p>
        </p:txBody>
      </p:sp>
      <p:sp>
        <p:nvSpPr>
          <p:cNvPr id="11" name="Text Placeholder 4">
            <a:extLst>
              <a:ext uri="{FF2B5EF4-FFF2-40B4-BE49-F238E27FC236}">
                <a16:creationId xmlns:a16="http://schemas.microsoft.com/office/drawing/2014/main" id="{D6E62125-B62A-074D-925A-1599C037B103}"/>
              </a:ext>
            </a:extLst>
          </p:cNvPr>
          <p:cNvSpPr>
            <a:spLocks noGrp="1"/>
          </p:cNvSpPr>
          <p:nvPr>
            <p:ph type="body" sz="quarter" idx="10" hasCustomPrompt="1"/>
          </p:nvPr>
        </p:nvSpPr>
        <p:spPr>
          <a:xfrm>
            <a:off x="407988" y="685800"/>
            <a:ext cx="11376025" cy="678543"/>
          </a:xfrm>
        </p:spPr>
        <p:txBody>
          <a:bodyPr>
            <a:normAutofit/>
          </a:bodyPr>
          <a:lstStyle>
            <a:lvl1pPr>
              <a:defRPr sz="3200" b="1">
                <a:solidFill>
                  <a:schemeClr val="tx2"/>
                </a:solidFill>
              </a:defRPr>
            </a:lvl1pPr>
          </a:lstStyle>
          <a:p>
            <a:pPr lvl="0"/>
            <a:r>
              <a:rPr lang="en-US" dirty="0"/>
              <a:t>Click to edit slide title</a:t>
            </a:r>
          </a:p>
        </p:txBody>
      </p:sp>
      <p:sp>
        <p:nvSpPr>
          <p:cNvPr id="2" name="Title 1">
            <a:extLst>
              <a:ext uri="{FF2B5EF4-FFF2-40B4-BE49-F238E27FC236}">
                <a16:creationId xmlns:a16="http://schemas.microsoft.com/office/drawing/2014/main" id="{1C1D381F-E302-EC4F-ACA6-A209280C393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876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with Image">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DADD4F58-5B56-41FB-A898-067D50F4C425}"/>
              </a:ext>
            </a:extLst>
          </p:cNvPr>
          <p:cNvSpPr>
            <a:spLocks noGrp="1"/>
          </p:cNvSpPr>
          <p:nvPr>
            <p:ph type="body" sz="quarter" idx="14" hasCustomPrompt="1"/>
          </p:nvPr>
        </p:nvSpPr>
        <p:spPr>
          <a:xfrm>
            <a:off x="407988" y="2819400"/>
            <a:ext cx="2435861" cy="1833880"/>
          </a:xfrm>
          <a:prstGeom prst="rect">
            <a:avLst/>
          </a:prstGeom>
        </p:spPr>
        <p:txBody>
          <a:bodyPr lIns="0">
            <a:noAutofit/>
          </a:bodyPr>
          <a:lstStyle>
            <a:lvl1pPr>
              <a:defRPr sz="1200">
                <a:solidFill>
                  <a:schemeClr val="tx1"/>
                </a:solidFill>
                <a:latin typeface="+mj-lt"/>
              </a:defRPr>
            </a:lvl1pPr>
            <a:lvl2pPr>
              <a:defRPr sz="1000">
                <a:latin typeface="+mj-lt"/>
              </a:defRPr>
            </a:lvl2pPr>
            <a:lvl3pPr>
              <a:defRPr sz="1000">
                <a:latin typeface="+mj-lt"/>
              </a:defRPr>
            </a:lvl3pPr>
            <a:lvl4pPr>
              <a:defRPr sz="1000">
                <a:latin typeface="+mj-lt"/>
              </a:defRPr>
            </a:lvl4pPr>
            <a:lvl5pPr>
              <a:defRPr sz="1000">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Sed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 </a:t>
            </a:r>
            <a:r>
              <a:rPr lang="en-US" dirty="0" err="1"/>
              <a:t>ultrices</a:t>
            </a:r>
            <a:r>
              <a:rPr lang="en-US" dirty="0"/>
              <a:t>. Morbi non tellus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elit </a:t>
            </a:r>
            <a:r>
              <a:rPr lang="en-US" dirty="0" err="1"/>
              <a:t>vel</a:t>
            </a:r>
            <a:r>
              <a:rPr lang="en-US" dirty="0"/>
              <a:t> </a:t>
            </a:r>
            <a:r>
              <a:rPr lang="en-US" dirty="0" err="1"/>
              <a:t>elementum</a:t>
            </a:r>
            <a:r>
              <a:rPr lang="en-US" dirty="0"/>
              <a:t> pulvinar.</a:t>
            </a:r>
          </a:p>
        </p:txBody>
      </p:sp>
      <p:sp>
        <p:nvSpPr>
          <p:cNvPr id="22" name="Text Placeholder 21">
            <a:extLst>
              <a:ext uri="{FF2B5EF4-FFF2-40B4-BE49-F238E27FC236}">
                <a16:creationId xmlns:a16="http://schemas.microsoft.com/office/drawing/2014/main" id="{BD808E69-4701-4782-AAF3-01F4030A537E}"/>
              </a:ext>
            </a:extLst>
          </p:cNvPr>
          <p:cNvSpPr>
            <a:spLocks noGrp="1"/>
          </p:cNvSpPr>
          <p:nvPr>
            <p:ph type="body" sz="quarter" idx="15" hasCustomPrompt="1"/>
          </p:nvPr>
        </p:nvSpPr>
        <p:spPr>
          <a:xfrm>
            <a:off x="3264853" y="2819400"/>
            <a:ext cx="2435860" cy="1833880"/>
          </a:xfrm>
          <a:prstGeom prst="rect">
            <a:avLst/>
          </a:prstGeom>
        </p:spPr>
        <p:txBody>
          <a:bodyPr lIns="0">
            <a:noAutofit/>
          </a:bodyPr>
          <a:lstStyle>
            <a:lvl1pPr>
              <a:defRPr sz="1200">
                <a:solidFill>
                  <a:schemeClr val="tx1"/>
                </a:solidFill>
                <a:latin typeface="+mj-lt"/>
              </a:defRPr>
            </a:lvl1pPr>
            <a:lvl2pPr>
              <a:defRPr sz="1000">
                <a:solidFill>
                  <a:schemeClr val="tx1"/>
                </a:solidFill>
                <a:latin typeface="+mj-lt"/>
              </a:defRPr>
            </a:lvl2pPr>
            <a:lvl3pPr>
              <a:defRPr sz="1000">
                <a:solidFill>
                  <a:schemeClr val="tx1"/>
                </a:solidFill>
                <a:latin typeface="+mj-lt"/>
              </a:defRPr>
            </a:lvl3pPr>
            <a:lvl4pPr>
              <a:defRPr sz="1000">
                <a:solidFill>
                  <a:schemeClr val="tx1"/>
                </a:solidFill>
                <a:latin typeface="+mj-lt"/>
              </a:defRPr>
            </a:lvl4pPr>
            <a:lvl5pPr>
              <a:defRPr sz="1000">
                <a:solidFill>
                  <a:schemeClr val="tx1"/>
                </a:solidFill>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Sed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 </a:t>
            </a:r>
            <a:r>
              <a:rPr lang="en-US" dirty="0" err="1"/>
              <a:t>ultrices</a:t>
            </a:r>
            <a:r>
              <a:rPr lang="en-US" dirty="0"/>
              <a:t>. Morbi non tellus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elit </a:t>
            </a:r>
            <a:r>
              <a:rPr lang="en-US" dirty="0" err="1"/>
              <a:t>vel</a:t>
            </a:r>
            <a:r>
              <a:rPr lang="en-US" dirty="0"/>
              <a:t> </a:t>
            </a:r>
            <a:r>
              <a:rPr lang="en-US" dirty="0" err="1"/>
              <a:t>elementum</a:t>
            </a:r>
            <a:r>
              <a:rPr lang="en-US" dirty="0"/>
              <a:t> pulvinar.</a:t>
            </a:r>
          </a:p>
        </p:txBody>
      </p:sp>
      <p:sp>
        <p:nvSpPr>
          <p:cNvPr id="24" name="Text Placeholder 23">
            <a:extLst>
              <a:ext uri="{FF2B5EF4-FFF2-40B4-BE49-F238E27FC236}">
                <a16:creationId xmlns:a16="http://schemas.microsoft.com/office/drawing/2014/main" id="{F272D981-17AE-4385-91D3-E2878A89995D}"/>
              </a:ext>
            </a:extLst>
          </p:cNvPr>
          <p:cNvSpPr>
            <a:spLocks noGrp="1"/>
          </p:cNvSpPr>
          <p:nvPr>
            <p:ph type="body" sz="quarter" idx="16" hasCustomPrompt="1"/>
          </p:nvPr>
        </p:nvSpPr>
        <p:spPr>
          <a:xfrm>
            <a:off x="407988" y="1600200"/>
            <a:ext cx="5292725" cy="1139825"/>
          </a:xfrm>
          <a:prstGeom prst="rect">
            <a:avLst/>
          </a:prstGeom>
        </p:spPr>
        <p:txBody>
          <a:bodyPr lIns="0"/>
          <a:lstStyle>
            <a:lvl1pPr>
              <a:defRPr sz="1800" b="0">
                <a:solidFill>
                  <a:schemeClr val="tx1"/>
                </a:solidFill>
                <a:latin typeface="+mj-lt"/>
              </a:defRPr>
            </a:lvl1pPr>
            <a:lvl2pPr>
              <a:defRPr sz="1800" b="1">
                <a:solidFill>
                  <a:schemeClr val="tx1"/>
                </a:solidFill>
                <a:latin typeface="+mj-lt"/>
              </a:defRPr>
            </a:lvl2pPr>
            <a:lvl3pPr>
              <a:defRPr sz="1800" b="1">
                <a:solidFill>
                  <a:schemeClr val="tx1"/>
                </a:solidFill>
                <a:latin typeface="+mj-lt"/>
              </a:defRPr>
            </a:lvl3pPr>
            <a:lvl4pPr>
              <a:defRPr sz="1800" b="1">
                <a:solidFill>
                  <a:schemeClr val="tx1"/>
                </a:solidFill>
                <a:latin typeface="+mj-lt"/>
              </a:defRPr>
            </a:lvl4pPr>
            <a:lvl5pPr>
              <a:defRPr sz="1800" b="1">
                <a:solidFill>
                  <a:schemeClr val="tx1"/>
                </a:solidFill>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Sed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a:t>
            </a:r>
          </a:p>
        </p:txBody>
      </p:sp>
      <p:sp>
        <p:nvSpPr>
          <p:cNvPr id="14" name="Content Placeholder 13">
            <a:extLst>
              <a:ext uri="{FF2B5EF4-FFF2-40B4-BE49-F238E27FC236}">
                <a16:creationId xmlns:a16="http://schemas.microsoft.com/office/drawing/2014/main" id="{DFB24DDA-5C57-4671-AA35-B83256524E09}"/>
              </a:ext>
            </a:extLst>
          </p:cNvPr>
          <p:cNvSpPr>
            <a:spLocks noGrp="1"/>
          </p:cNvSpPr>
          <p:nvPr>
            <p:ph sz="quarter" idx="11" hasCustomPrompt="1"/>
          </p:nvPr>
        </p:nvSpPr>
        <p:spPr>
          <a:xfrm>
            <a:off x="6096000" y="1600200"/>
            <a:ext cx="5688013" cy="4565650"/>
          </a:xfrm>
          <a:prstGeom prst="rect">
            <a:avLst/>
          </a:prstGeom>
          <a:solidFill>
            <a:schemeClr val="bg2"/>
          </a:solidFill>
        </p:spPr>
        <p:txBody>
          <a:bodyPr anchor="ctr">
            <a:normAutofit/>
          </a:bodyPr>
          <a:lstStyle>
            <a:lvl1pPr algn="ctr">
              <a:defRPr sz="1400">
                <a:solidFill>
                  <a:srgbClr val="FF0000"/>
                </a:solidFill>
                <a:latin typeface="+mj-lt"/>
              </a:defRPr>
            </a:lvl1pPr>
            <a:lvl2pPr>
              <a:defRPr sz="1000">
                <a:latin typeface="+mj-lt"/>
              </a:defRPr>
            </a:lvl2pPr>
            <a:lvl3pPr>
              <a:defRPr sz="1000">
                <a:latin typeface="+mj-lt"/>
              </a:defRPr>
            </a:lvl3pPr>
            <a:lvl4pPr>
              <a:defRPr sz="1000">
                <a:latin typeface="+mj-lt"/>
              </a:defRPr>
            </a:lvl4pPr>
            <a:lvl5pPr>
              <a:defRPr sz="1000">
                <a:latin typeface="+mj-lt"/>
              </a:defRPr>
            </a:lvl5pPr>
          </a:lstStyle>
          <a:p>
            <a:pPr lvl="0"/>
            <a:r>
              <a:rPr lang="en-US" dirty="0"/>
              <a:t>Image / Graph / Table Placeholder</a:t>
            </a:r>
          </a:p>
        </p:txBody>
      </p:sp>
      <p:sp>
        <p:nvSpPr>
          <p:cNvPr id="10" name="Text Placeholder 4">
            <a:extLst>
              <a:ext uri="{FF2B5EF4-FFF2-40B4-BE49-F238E27FC236}">
                <a16:creationId xmlns:a16="http://schemas.microsoft.com/office/drawing/2014/main" id="{F5A3E252-0C58-0E4B-A0C2-8746BF7879C1}"/>
              </a:ext>
            </a:extLst>
          </p:cNvPr>
          <p:cNvSpPr>
            <a:spLocks noGrp="1"/>
          </p:cNvSpPr>
          <p:nvPr>
            <p:ph type="body" sz="quarter" idx="10" hasCustomPrompt="1"/>
          </p:nvPr>
        </p:nvSpPr>
        <p:spPr>
          <a:xfrm>
            <a:off x="407988" y="685800"/>
            <a:ext cx="11376025" cy="678543"/>
          </a:xfrm>
        </p:spPr>
        <p:txBody>
          <a:bodyPr>
            <a:normAutofit/>
          </a:bodyPr>
          <a:lstStyle>
            <a:lvl1pPr>
              <a:defRPr sz="3200" b="1">
                <a:solidFill>
                  <a:schemeClr val="tx2"/>
                </a:solidFill>
              </a:defRPr>
            </a:lvl1pPr>
          </a:lstStyle>
          <a:p>
            <a:pPr lvl="0"/>
            <a:r>
              <a:rPr lang="en-US" dirty="0"/>
              <a:t>Click to edit slide title</a:t>
            </a:r>
          </a:p>
        </p:txBody>
      </p:sp>
      <p:sp>
        <p:nvSpPr>
          <p:cNvPr id="2" name="Title 1">
            <a:extLst>
              <a:ext uri="{FF2B5EF4-FFF2-40B4-BE49-F238E27FC236}">
                <a16:creationId xmlns:a16="http://schemas.microsoft.com/office/drawing/2014/main" id="{0D1E1271-6DA6-E947-AD75-4138C2BDDD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147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small Tabl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EB900CE-40AF-4D3D-A8EF-FC89F6F2357F}"/>
              </a:ext>
            </a:extLst>
          </p:cNvPr>
          <p:cNvSpPr>
            <a:spLocks noGrp="1"/>
          </p:cNvSpPr>
          <p:nvPr>
            <p:ph type="body" sz="quarter" idx="10" hasCustomPrompt="1"/>
          </p:nvPr>
        </p:nvSpPr>
        <p:spPr>
          <a:xfrm>
            <a:off x="407989" y="2944813"/>
            <a:ext cx="5292724" cy="1584325"/>
          </a:xfrm>
          <a:prstGeom prst="rect">
            <a:avLst/>
          </a:prstGeom>
        </p:spPr>
        <p:txBody>
          <a:bodyPr lIns="0">
            <a:normAutofit/>
          </a:bodyPr>
          <a:lstStyle>
            <a:lvl1pPr>
              <a:defRPr sz="1600">
                <a:solidFill>
                  <a:schemeClr val="tx1"/>
                </a:solidFill>
                <a:latin typeface="+mj-lt"/>
              </a:defRPr>
            </a:lvl1pPr>
            <a:lvl2pPr>
              <a:defRPr sz="1400">
                <a:solidFill>
                  <a:schemeClr val="tx1"/>
                </a:solidFill>
                <a:latin typeface="+mj-lt"/>
              </a:defRPr>
            </a:lvl2pPr>
            <a:lvl3pPr>
              <a:defRPr sz="1400">
                <a:solidFill>
                  <a:schemeClr val="tx1"/>
                </a:solidFill>
                <a:latin typeface="+mj-lt"/>
              </a:defRPr>
            </a:lvl3pPr>
            <a:lvl4pPr>
              <a:defRPr sz="1400">
                <a:solidFill>
                  <a:schemeClr val="tx1"/>
                </a:solidFill>
                <a:latin typeface="+mj-lt"/>
              </a:defRPr>
            </a:lvl4pPr>
            <a:lvl5pPr>
              <a:defRPr sz="1400">
                <a:solidFill>
                  <a:schemeClr val="tx1"/>
                </a:solidFill>
                <a:latin typeface="+mj-lt"/>
              </a:defRPr>
            </a:lvl5pPr>
          </a:lstStyle>
          <a:p>
            <a:pPr lvl="0"/>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consectetur adipiscing elit. </a:t>
            </a:r>
          </a:p>
        </p:txBody>
      </p:sp>
      <p:sp>
        <p:nvSpPr>
          <p:cNvPr id="11" name="Text Placeholder 10">
            <a:extLst>
              <a:ext uri="{FF2B5EF4-FFF2-40B4-BE49-F238E27FC236}">
                <a16:creationId xmlns:a16="http://schemas.microsoft.com/office/drawing/2014/main" id="{FB136E5A-8E4C-43BE-ACA7-B1D6883E56CF}"/>
              </a:ext>
            </a:extLst>
          </p:cNvPr>
          <p:cNvSpPr>
            <a:spLocks noGrp="1"/>
          </p:cNvSpPr>
          <p:nvPr>
            <p:ph type="body" sz="quarter" idx="11" hasCustomPrompt="1"/>
          </p:nvPr>
        </p:nvSpPr>
        <p:spPr>
          <a:xfrm>
            <a:off x="407989" y="1601788"/>
            <a:ext cx="5292724" cy="1036637"/>
          </a:xfrm>
          <a:prstGeom prst="rect">
            <a:avLst/>
          </a:prstGeom>
        </p:spPr>
        <p:txBody>
          <a:bodyPr lIns="0">
            <a:noAutofit/>
          </a:bodyPr>
          <a:lstStyle>
            <a:lvl1pPr>
              <a:defRPr sz="1800" b="0">
                <a:solidFill>
                  <a:schemeClr val="tx1"/>
                </a:solidFill>
                <a:latin typeface="+mj-lt"/>
              </a:defRPr>
            </a:lvl1pPr>
            <a:lvl2pPr>
              <a:defRPr sz="1400" b="1">
                <a:solidFill>
                  <a:schemeClr val="tx1"/>
                </a:solidFill>
                <a:latin typeface="+mj-lt"/>
              </a:defRPr>
            </a:lvl2pPr>
            <a:lvl3pPr>
              <a:defRPr sz="1400" b="1">
                <a:solidFill>
                  <a:schemeClr val="tx1"/>
                </a:solidFill>
                <a:latin typeface="+mj-lt"/>
              </a:defRPr>
            </a:lvl3pPr>
            <a:lvl4pPr>
              <a:defRPr sz="1400" b="1">
                <a:solidFill>
                  <a:schemeClr val="tx1"/>
                </a:solidFill>
                <a:latin typeface="+mj-lt"/>
              </a:defRPr>
            </a:lvl4pPr>
            <a:lvl5pPr>
              <a:defRPr sz="1400" b="1">
                <a:solidFill>
                  <a:schemeClr val="tx1"/>
                </a:solidFill>
                <a:latin typeface="+mj-lt"/>
              </a:defRPr>
            </a:lvl5pPr>
          </a:lstStyle>
          <a:p>
            <a:pPr lvl="0"/>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a:t>
            </a:r>
            <a:r>
              <a:rPr lang="en-US" dirty="0" err="1"/>
              <a:t>Etiam</a:t>
            </a:r>
            <a:r>
              <a:rPr lang="en-US" dirty="0"/>
              <a:t> </a:t>
            </a:r>
            <a:r>
              <a:rPr lang="en-US" dirty="0" err="1"/>
              <a:t>ut</a:t>
            </a:r>
            <a:r>
              <a:rPr lang="en-US" dirty="0"/>
              <a:t> </a:t>
            </a:r>
            <a:r>
              <a:rPr lang="en-US" dirty="0" err="1"/>
              <a:t>commodo</a:t>
            </a:r>
            <a:r>
              <a:rPr lang="en-US" dirty="0"/>
              <a:t> lorem ipsum. </a:t>
            </a:r>
          </a:p>
        </p:txBody>
      </p:sp>
      <p:sp>
        <p:nvSpPr>
          <p:cNvPr id="16" name="Table Placeholder 15">
            <a:extLst>
              <a:ext uri="{FF2B5EF4-FFF2-40B4-BE49-F238E27FC236}">
                <a16:creationId xmlns:a16="http://schemas.microsoft.com/office/drawing/2014/main" id="{59AEEF45-253A-499F-A63C-6CA07C6080D6}"/>
              </a:ext>
            </a:extLst>
          </p:cNvPr>
          <p:cNvSpPr>
            <a:spLocks noGrp="1"/>
          </p:cNvSpPr>
          <p:nvPr>
            <p:ph type="tbl" sz="quarter" idx="13" hasCustomPrompt="1"/>
          </p:nvPr>
        </p:nvSpPr>
        <p:spPr>
          <a:xfrm>
            <a:off x="6096000" y="1612900"/>
            <a:ext cx="5688013" cy="4552950"/>
          </a:xfrm>
          <a:prstGeom prst="rect">
            <a:avLst/>
          </a:prstGeom>
          <a:solidFill>
            <a:schemeClr val="bg2"/>
          </a:solidFill>
        </p:spPr>
        <p:txBody>
          <a:bodyPr anchor="ctr">
            <a:normAutofit/>
          </a:bodyPr>
          <a:lstStyle>
            <a:lvl1pPr algn="ctr">
              <a:defRPr sz="1400">
                <a:solidFill>
                  <a:srgbClr val="FF0000"/>
                </a:solidFill>
              </a:defRPr>
            </a:lvl1pPr>
          </a:lstStyle>
          <a:p>
            <a:r>
              <a:rPr lang="en-US" dirty="0"/>
              <a:t>Table</a:t>
            </a:r>
          </a:p>
        </p:txBody>
      </p:sp>
      <p:sp>
        <p:nvSpPr>
          <p:cNvPr id="2" name="Title 1">
            <a:extLst>
              <a:ext uri="{FF2B5EF4-FFF2-40B4-BE49-F238E27FC236}">
                <a16:creationId xmlns:a16="http://schemas.microsoft.com/office/drawing/2014/main" id="{96FC40D8-2E79-5B4C-A5D3-FF37F0EE265B}"/>
              </a:ext>
            </a:extLst>
          </p:cNvPr>
          <p:cNvSpPr>
            <a:spLocks noGrp="1"/>
          </p:cNvSpPr>
          <p:nvPr>
            <p:ph type="title"/>
          </p:nvPr>
        </p:nvSpPr>
        <p:spPr/>
        <p:txBody>
          <a:bodyPr/>
          <a:lstStyle/>
          <a:p>
            <a:r>
              <a:rPr lang="en-US"/>
              <a:t>Click to edit Master title style</a:t>
            </a:r>
          </a:p>
        </p:txBody>
      </p:sp>
      <p:sp>
        <p:nvSpPr>
          <p:cNvPr id="10" name="Text Placeholder 4">
            <a:extLst>
              <a:ext uri="{FF2B5EF4-FFF2-40B4-BE49-F238E27FC236}">
                <a16:creationId xmlns:a16="http://schemas.microsoft.com/office/drawing/2014/main" id="{DB67F8BE-70B3-184B-B213-3929FF127C0A}"/>
              </a:ext>
            </a:extLst>
          </p:cNvPr>
          <p:cNvSpPr>
            <a:spLocks noGrp="1"/>
          </p:cNvSpPr>
          <p:nvPr>
            <p:ph type="body" sz="quarter" idx="14" hasCustomPrompt="1"/>
          </p:nvPr>
        </p:nvSpPr>
        <p:spPr>
          <a:xfrm>
            <a:off x="407988" y="685800"/>
            <a:ext cx="11376025" cy="678543"/>
          </a:xfrm>
        </p:spPr>
        <p:txBody>
          <a:bodyPr>
            <a:normAutofit/>
          </a:bodyPr>
          <a:lstStyle>
            <a:lvl1pPr>
              <a:defRPr sz="3200" b="1">
                <a:solidFill>
                  <a:schemeClr val="tx2"/>
                </a:solidFill>
              </a:defRPr>
            </a:lvl1pPr>
          </a:lstStyle>
          <a:p>
            <a:pPr lvl="0"/>
            <a:r>
              <a:rPr lang="en-US" dirty="0"/>
              <a:t>Click to edit slide title</a:t>
            </a:r>
          </a:p>
        </p:txBody>
      </p:sp>
    </p:spTree>
    <p:extLst>
      <p:ext uri="{BB962C8B-B14F-4D97-AF65-F5344CB8AC3E}">
        <p14:creationId xmlns:p14="http://schemas.microsoft.com/office/powerpoint/2010/main" val="3721948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with placeholder imag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9B89FDC-2AD8-4460-BBDA-402EA8E96AC6}"/>
              </a:ext>
            </a:extLst>
          </p:cNvPr>
          <p:cNvSpPr>
            <a:spLocks noGrp="1"/>
          </p:cNvSpPr>
          <p:nvPr>
            <p:ph type="body" sz="quarter" idx="11" hasCustomPrompt="1"/>
          </p:nvPr>
        </p:nvSpPr>
        <p:spPr>
          <a:xfrm>
            <a:off x="407988" y="1600200"/>
            <a:ext cx="5281613" cy="990600"/>
          </a:xfrm>
          <a:prstGeom prst="rect">
            <a:avLst/>
          </a:prstGeom>
        </p:spPr>
        <p:txBody>
          <a:bodyPr lIns="0">
            <a:normAutofit/>
          </a:bodyPr>
          <a:lstStyle>
            <a:lvl1pPr>
              <a:defRPr sz="1800">
                <a:solidFill>
                  <a:schemeClr val="tx1"/>
                </a:solidFill>
                <a:latin typeface="+mj-lt"/>
              </a:defRPr>
            </a:lvl1pPr>
            <a:lvl2pPr>
              <a:defRPr sz="1600">
                <a:latin typeface="+mj-lt"/>
              </a:defRPr>
            </a:lvl2pPr>
            <a:lvl3pPr>
              <a:defRPr sz="1600">
                <a:latin typeface="+mj-lt"/>
              </a:defRPr>
            </a:lvl3pPr>
            <a:lvl4pPr>
              <a:defRPr sz="1600">
                <a:latin typeface="+mj-lt"/>
              </a:defRPr>
            </a:lvl4pPr>
            <a:lvl5pPr>
              <a:defRPr sz="1600">
                <a:latin typeface="+mj-lt"/>
              </a:defRPr>
            </a:lvl5pPr>
          </a:lstStyle>
          <a:p>
            <a:pPr lvl="0"/>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consectetur adipiscing elit. dolor sit amet. </a:t>
            </a:r>
          </a:p>
        </p:txBody>
      </p:sp>
      <p:sp>
        <p:nvSpPr>
          <p:cNvPr id="15" name="Content Placeholder 14">
            <a:extLst>
              <a:ext uri="{FF2B5EF4-FFF2-40B4-BE49-F238E27FC236}">
                <a16:creationId xmlns:a16="http://schemas.microsoft.com/office/drawing/2014/main" id="{05AB736E-EC84-4313-A1DC-F5BC380B49F0}"/>
              </a:ext>
            </a:extLst>
          </p:cNvPr>
          <p:cNvSpPr>
            <a:spLocks noGrp="1"/>
          </p:cNvSpPr>
          <p:nvPr>
            <p:ph sz="quarter" idx="13" hasCustomPrompt="1"/>
          </p:nvPr>
        </p:nvSpPr>
        <p:spPr>
          <a:xfrm>
            <a:off x="6096000" y="1600200"/>
            <a:ext cx="5688013" cy="4565650"/>
          </a:xfrm>
          <a:prstGeom prst="rect">
            <a:avLst/>
          </a:prstGeom>
          <a:solidFill>
            <a:schemeClr val="bg2"/>
          </a:solidFill>
        </p:spPr>
        <p:txBody>
          <a:bodyPr anchor="ctr">
            <a:normAutofit/>
          </a:bodyPr>
          <a:lstStyle>
            <a:lvl1pPr algn="ctr">
              <a:defRPr sz="1400">
                <a:solidFill>
                  <a:srgbClr val="FF0000"/>
                </a:solidFill>
              </a:defRPr>
            </a:lvl1pPr>
            <a:lvl2pPr algn="ctr">
              <a:defRPr sz="1400">
                <a:solidFill>
                  <a:schemeClr val="accent6">
                    <a:lumMod val="40000"/>
                    <a:lumOff val="60000"/>
                  </a:schemeClr>
                </a:solidFill>
              </a:defRPr>
            </a:lvl2pPr>
            <a:lvl3pPr algn="ctr">
              <a:defRPr sz="1400">
                <a:solidFill>
                  <a:schemeClr val="accent6">
                    <a:lumMod val="40000"/>
                    <a:lumOff val="60000"/>
                  </a:schemeClr>
                </a:solidFill>
              </a:defRPr>
            </a:lvl3pPr>
            <a:lvl4pPr algn="ctr">
              <a:defRPr sz="1400">
                <a:solidFill>
                  <a:schemeClr val="accent6">
                    <a:lumMod val="40000"/>
                    <a:lumOff val="60000"/>
                  </a:schemeClr>
                </a:solidFill>
              </a:defRPr>
            </a:lvl4pPr>
            <a:lvl5pPr algn="ctr">
              <a:defRPr sz="1400">
                <a:solidFill>
                  <a:schemeClr val="accent6">
                    <a:lumMod val="40000"/>
                    <a:lumOff val="60000"/>
                  </a:schemeClr>
                </a:solidFill>
              </a:defRPr>
            </a:lvl5pPr>
          </a:lstStyle>
          <a:p>
            <a:pPr lvl="0"/>
            <a:r>
              <a:rPr lang="en-US" dirty="0"/>
              <a:t>Image / Graph / Table Placeholder</a:t>
            </a:r>
          </a:p>
        </p:txBody>
      </p:sp>
      <p:sp>
        <p:nvSpPr>
          <p:cNvPr id="16" name="Text Placeholder 10">
            <a:extLst>
              <a:ext uri="{FF2B5EF4-FFF2-40B4-BE49-F238E27FC236}">
                <a16:creationId xmlns:a16="http://schemas.microsoft.com/office/drawing/2014/main" id="{775F2332-268C-4A32-B94E-D0C291C8AD21}"/>
              </a:ext>
            </a:extLst>
          </p:cNvPr>
          <p:cNvSpPr>
            <a:spLocks noGrp="1"/>
          </p:cNvSpPr>
          <p:nvPr>
            <p:ph type="body" sz="quarter" idx="14" hasCustomPrompt="1"/>
          </p:nvPr>
        </p:nvSpPr>
        <p:spPr>
          <a:xfrm>
            <a:off x="407988" y="2819400"/>
            <a:ext cx="5281613" cy="3346450"/>
          </a:xfrm>
          <a:prstGeom prst="rect">
            <a:avLst/>
          </a:prstGeom>
        </p:spPr>
        <p:txBody>
          <a:bodyPr lIns="0"/>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1"/>
                </a:solidFill>
                <a:latin typeface="+mj-lt"/>
              </a:defRPr>
            </a:lvl1pPr>
            <a:lvl2pPr>
              <a:defRPr sz="1600">
                <a:latin typeface="+mj-lt"/>
              </a:defRPr>
            </a:lvl2pPr>
            <a:lvl3pPr>
              <a:defRPr sz="1600">
                <a:latin typeface="+mj-lt"/>
              </a:defRPr>
            </a:lvl3pPr>
            <a:lvl4pPr>
              <a:defRPr sz="1600">
                <a:latin typeface="+mj-lt"/>
              </a:defRPr>
            </a:lvl4pPr>
            <a:lvl5pPr>
              <a:defRPr sz="1600">
                <a:latin typeface="+mj-lt"/>
              </a:defRPr>
            </a:lvl5pPr>
          </a:lstStyle>
          <a:p>
            <a:pPr lvl="0"/>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consectetur adipiscing elit. Dolor </a:t>
            </a:r>
            <a:r>
              <a:rPr lang="en-US" dirty="0" err="1"/>
              <a:t>lorum</a:t>
            </a:r>
            <a:r>
              <a:rPr lang="en-US" dirty="0"/>
              <a:t> ipsum</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consectetur adipiscing elit. Dolor sit </a:t>
            </a:r>
            <a:r>
              <a:rPr lang="en-US" dirty="0" err="1"/>
              <a:t>amet</a:t>
            </a:r>
            <a:r>
              <a:rPr lang="en-US" dirty="0"/>
              <a:t> sit </a:t>
            </a:r>
            <a:r>
              <a:rPr lang="en-US" dirty="0" err="1"/>
              <a:t>lorum</a:t>
            </a:r>
            <a:r>
              <a:rPr lang="en-US" dirty="0"/>
              <a:t> ipsum </a:t>
            </a:r>
            <a:r>
              <a:rPr lang="en-US" dirty="0" err="1"/>
              <a:t>amet</a:t>
            </a:r>
            <a:r>
              <a:rPr lang="en-US" dirty="0"/>
              <a:t>. </a:t>
            </a:r>
          </a:p>
        </p:txBody>
      </p:sp>
      <p:sp>
        <p:nvSpPr>
          <p:cNvPr id="9" name="Text Placeholder 4">
            <a:extLst>
              <a:ext uri="{FF2B5EF4-FFF2-40B4-BE49-F238E27FC236}">
                <a16:creationId xmlns:a16="http://schemas.microsoft.com/office/drawing/2014/main" id="{71AF4DA6-0069-A14B-9418-52F066273D1B}"/>
              </a:ext>
            </a:extLst>
          </p:cNvPr>
          <p:cNvSpPr>
            <a:spLocks noGrp="1"/>
          </p:cNvSpPr>
          <p:nvPr>
            <p:ph type="body" sz="quarter" idx="10" hasCustomPrompt="1"/>
          </p:nvPr>
        </p:nvSpPr>
        <p:spPr>
          <a:xfrm>
            <a:off x="407988" y="685800"/>
            <a:ext cx="11376025" cy="678543"/>
          </a:xfrm>
        </p:spPr>
        <p:txBody>
          <a:bodyPr>
            <a:normAutofit/>
          </a:bodyPr>
          <a:lstStyle>
            <a:lvl1pPr>
              <a:defRPr sz="3200" b="1">
                <a:solidFill>
                  <a:schemeClr val="tx2"/>
                </a:solidFill>
              </a:defRPr>
            </a:lvl1pPr>
          </a:lstStyle>
          <a:p>
            <a:pPr lvl="0"/>
            <a:r>
              <a:rPr lang="en-US" dirty="0"/>
              <a:t>Click to edit slide title</a:t>
            </a:r>
          </a:p>
        </p:txBody>
      </p:sp>
      <p:sp>
        <p:nvSpPr>
          <p:cNvPr id="2" name="Title 1">
            <a:extLst>
              <a:ext uri="{FF2B5EF4-FFF2-40B4-BE49-F238E27FC236}">
                <a16:creationId xmlns:a16="http://schemas.microsoft.com/office/drawing/2014/main" id="{FA87E1FF-735F-C548-B866-0294D0A29DD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8285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Table">
    <p:spTree>
      <p:nvGrpSpPr>
        <p:cNvPr id="1" name=""/>
        <p:cNvGrpSpPr/>
        <p:nvPr/>
      </p:nvGrpSpPr>
      <p:grpSpPr>
        <a:xfrm>
          <a:off x="0" y="0"/>
          <a:ext cx="0" cy="0"/>
          <a:chOff x="0" y="0"/>
          <a:chExt cx="0" cy="0"/>
        </a:xfrm>
      </p:grpSpPr>
      <p:sp>
        <p:nvSpPr>
          <p:cNvPr id="9" name="Table Placeholder 8">
            <a:extLst>
              <a:ext uri="{FF2B5EF4-FFF2-40B4-BE49-F238E27FC236}">
                <a16:creationId xmlns:a16="http://schemas.microsoft.com/office/drawing/2014/main" id="{20CED4F0-EADC-4F11-9110-2A0DC442EECE}"/>
              </a:ext>
            </a:extLst>
          </p:cNvPr>
          <p:cNvSpPr>
            <a:spLocks noGrp="1"/>
          </p:cNvSpPr>
          <p:nvPr>
            <p:ph type="tbl" sz="quarter" idx="16" hasCustomPrompt="1"/>
          </p:nvPr>
        </p:nvSpPr>
        <p:spPr>
          <a:xfrm>
            <a:off x="407988" y="1600200"/>
            <a:ext cx="11376022" cy="3654425"/>
          </a:xfrm>
          <a:prstGeom prst="rect">
            <a:avLst/>
          </a:prstGeom>
          <a:solidFill>
            <a:schemeClr val="bg2"/>
          </a:solidFill>
        </p:spPr>
        <p:txBody>
          <a:bodyPr anchor="ctr">
            <a:normAutofit/>
          </a:bodyPr>
          <a:lstStyle>
            <a:lvl1pPr algn="ctr">
              <a:defRPr sz="1400">
                <a:solidFill>
                  <a:srgbClr val="FF0000"/>
                </a:solidFill>
              </a:defRPr>
            </a:lvl1pPr>
          </a:lstStyle>
          <a:p>
            <a:r>
              <a:rPr lang="en-IN" sz="1200" dirty="0"/>
              <a:t>Large Table Placeholder</a:t>
            </a:r>
            <a:endParaRPr lang="en-IN" dirty="0"/>
          </a:p>
        </p:txBody>
      </p:sp>
      <p:sp>
        <p:nvSpPr>
          <p:cNvPr id="13" name="Text Placeholder 12">
            <a:extLst>
              <a:ext uri="{FF2B5EF4-FFF2-40B4-BE49-F238E27FC236}">
                <a16:creationId xmlns:a16="http://schemas.microsoft.com/office/drawing/2014/main" id="{ADCBB69E-3866-43F0-9047-1D294A195240}"/>
              </a:ext>
            </a:extLst>
          </p:cNvPr>
          <p:cNvSpPr>
            <a:spLocks noGrp="1"/>
          </p:cNvSpPr>
          <p:nvPr>
            <p:ph type="body" sz="quarter" idx="17" hasCustomPrompt="1"/>
          </p:nvPr>
        </p:nvSpPr>
        <p:spPr>
          <a:xfrm>
            <a:off x="407988" y="5535295"/>
            <a:ext cx="5292725" cy="630555"/>
          </a:xfrm>
          <a:prstGeom prst="rect">
            <a:avLst/>
          </a:prstGeo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200" dirty="0">
                <a:solidFill>
                  <a:srgbClr val="020826"/>
                </a:solidFill>
              </a:rPr>
              <a:t>Lorem ipsum dolor sit amet, consectetur adipiscing elit. Quisque sit amet nisl lobortis, iaculis est sit amet, volutpat elit. Sed facilisis neque et magna porta, ac laoreet mauris ultrices. Morbi non tellus eleifend, sodales dolor elementum, </a:t>
            </a:r>
            <a:r>
              <a:rPr lang="en-GB" sz="1200" dirty="0" err="1">
                <a:solidFill>
                  <a:srgbClr val="020826"/>
                </a:solidFill>
              </a:rPr>
              <a:t>volutpat</a:t>
            </a:r>
            <a:r>
              <a:rPr lang="en-GB" sz="1200" dirty="0">
                <a:solidFill>
                  <a:srgbClr val="020826"/>
                </a:solidFill>
              </a:rPr>
              <a:t> ante </a:t>
            </a:r>
            <a:r>
              <a:rPr lang="en-GB" sz="1200" dirty="0" err="1">
                <a:solidFill>
                  <a:srgbClr val="020826"/>
                </a:solidFill>
              </a:rPr>
              <a:t>lorum</a:t>
            </a:r>
            <a:r>
              <a:rPr lang="en-GB" sz="1200" dirty="0">
                <a:solidFill>
                  <a:srgbClr val="020826"/>
                </a:solidFill>
              </a:rPr>
              <a:t> ipsum </a:t>
            </a:r>
            <a:r>
              <a:rPr lang="en-GB" sz="1200" dirty="0" err="1">
                <a:solidFill>
                  <a:srgbClr val="020826"/>
                </a:solidFill>
              </a:rPr>
              <a:t>amet</a:t>
            </a:r>
            <a:r>
              <a:rPr lang="en-GB" sz="1200" dirty="0">
                <a:solidFill>
                  <a:srgbClr val="020826"/>
                </a:solidFill>
              </a:rPr>
              <a:t> sic.</a:t>
            </a:r>
          </a:p>
          <a:p>
            <a:pPr lvl="0"/>
            <a:endParaRPr lang="en-IN" dirty="0"/>
          </a:p>
        </p:txBody>
      </p:sp>
      <p:sp>
        <p:nvSpPr>
          <p:cNvPr id="8" name="Text Placeholder 4">
            <a:extLst>
              <a:ext uri="{FF2B5EF4-FFF2-40B4-BE49-F238E27FC236}">
                <a16:creationId xmlns:a16="http://schemas.microsoft.com/office/drawing/2014/main" id="{3BB5BD0D-3142-344B-8396-0792CF3CBEAB}"/>
              </a:ext>
            </a:extLst>
          </p:cNvPr>
          <p:cNvSpPr>
            <a:spLocks noGrp="1"/>
          </p:cNvSpPr>
          <p:nvPr>
            <p:ph type="body" sz="quarter" idx="10" hasCustomPrompt="1"/>
          </p:nvPr>
        </p:nvSpPr>
        <p:spPr>
          <a:xfrm>
            <a:off x="407988" y="685800"/>
            <a:ext cx="11376025" cy="678543"/>
          </a:xfrm>
        </p:spPr>
        <p:txBody>
          <a:bodyPr>
            <a:normAutofit/>
          </a:bodyPr>
          <a:lstStyle>
            <a:lvl1pPr>
              <a:defRPr sz="3200" b="1">
                <a:solidFill>
                  <a:schemeClr val="tx2"/>
                </a:solidFill>
              </a:defRPr>
            </a:lvl1pPr>
          </a:lstStyle>
          <a:p>
            <a:pPr lvl="0"/>
            <a:r>
              <a:rPr lang="en-US" dirty="0"/>
              <a:t>Click to edit slide title</a:t>
            </a:r>
          </a:p>
        </p:txBody>
      </p:sp>
      <p:sp>
        <p:nvSpPr>
          <p:cNvPr id="2" name="Title 1">
            <a:extLst>
              <a:ext uri="{FF2B5EF4-FFF2-40B4-BE49-F238E27FC236}">
                <a16:creationId xmlns:a16="http://schemas.microsoft.com/office/drawing/2014/main" id="{D8D8A850-1EFD-E645-A502-0B026CA9FCF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5445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ast Slide">
    <p:bg>
      <p:bgPr>
        <a:solidFill>
          <a:srgbClr val="0828CC"/>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17BC3F1-FD7F-7C41-AC97-31DDA015C50B}"/>
              </a:ext>
            </a:extLst>
          </p:cNvPr>
          <p:cNvSpPr txBox="1"/>
          <p:nvPr userDrawn="1"/>
        </p:nvSpPr>
        <p:spPr>
          <a:xfrm>
            <a:off x="400904" y="2789037"/>
            <a:ext cx="744850" cy="249912"/>
          </a:xfrm>
          <a:prstGeom prst="rect">
            <a:avLst/>
          </a:prstGeom>
          <a:noFill/>
        </p:spPr>
        <p:txBody>
          <a:bodyPr wrap="square" lIns="0" tIns="0" rIns="0" bIns="0" rtlCol="0" anchor="b">
            <a:noAutofit/>
          </a:bodyPr>
          <a:lstStyle/>
          <a:p>
            <a:pPr>
              <a:lnSpc>
                <a:spcPct val="100000"/>
              </a:lnSpc>
              <a:spcBef>
                <a:spcPts val="1000"/>
              </a:spcBef>
            </a:pPr>
            <a:r>
              <a:rPr lang="en-US" sz="1300" spc="20" baseline="0" dirty="0">
                <a:solidFill>
                  <a:schemeClr val="bg1">
                    <a:alpha val="60000"/>
                  </a:schemeClr>
                </a:solidFill>
              </a:rPr>
              <a:t>Contact</a:t>
            </a:r>
            <a:endParaRPr lang="en-US" sz="1300" spc="20" baseline="0" dirty="0">
              <a:solidFill>
                <a:schemeClr val="bg1"/>
              </a:solidFill>
            </a:endParaRPr>
          </a:p>
        </p:txBody>
      </p:sp>
      <p:sp>
        <p:nvSpPr>
          <p:cNvPr id="17" name="Text Placeholder 16">
            <a:extLst>
              <a:ext uri="{FF2B5EF4-FFF2-40B4-BE49-F238E27FC236}">
                <a16:creationId xmlns:a16="http://schemas.microsoft.com/office/drawing/2014/main" id="{F224D23E-E8B8-C44F-9B8D-557167DA72AA}"/>
              </a:ext>
            </a:extLst>
          </p:cNvPr>
          <p:cNvSpPr>
            <a:spLocks noGrp="1"/>
          </p:cNvSpPr>
          <p:nvPr>
            <p:ph type="body" sz="quarter" idx="10" hasCustomPrompt="1"/>
          </p:nvPr>
        </p:nvSpPr>
        <p:spPr>
          <a:xfrm>
            <a:off x="412431" y="3182778"/>
            <a:ext cx="11371581" cy="492443"/>
          </a:xfrm>
          <a:prstGeom prst="rect">
            <a:avLst/>
          </a:prstGeom>
        </p:spPr>
        <p:txBody>
          <a:bodyPr wrap="square" lIns="0" tIns="0" rIns="0" bIns="0">
            <a:spAutoFit/>
          </a:bodyPr>
          <a:lstStyle>
            <a:lvl1pPr>
              <a:lnSpc>
                <a:spcPct val="100000"/>
              </a:lnSpc>
              <a:defRPr sz="3200" b="1">
                <a:solidFill>
                  <a:schemeClr val="bg1"/>
                </a:solidFill>
                <a:latin typeface="+mn-lt"/>
              </a:defRPr>
            </a:lvl1pPr>
            <a:lvl2pPr>
              <a:defRPr sz="1800">
                <a:solidFill>
                  <a:schemeClr val="bg1"/>
                </a:solidFill>
                <a:latin typeface="+mn-lt"/>
              </a:defRPr>
            </a:lvl2pPr>
            <a:lvl3pPr>
              <a:defRPr sz="1800">
                <a:solidFill>
                  <a:schemeClr val="bg1"/>
                </a:solidFill>
                <a:latin typeface="+mn-lt"/>
              </a:defRPr>
            </a:lvl3pPr>
            <a:lvl4pPr>
              <a:defRPr sz="1800">
                <a:solidFill>
                  <a:schemeClr val="bg1"/>
                </a:solidFill>
                <a:latin typeface="+mn-lt"/>
              </a:defRPr>
            </a:lvl4pPr>
            <a:lvl5pPr>
              <a:defRPr sz="1800">
                <a:solidFill>
                  <a:schemeClr val="bg1"/>
                </a:solidFill>
                <a:latin typeface="+mn-lt"/>
              </a:defRPr>
            </a:lvl5pPr>
          </a:lstStyle>
          <a:p>
            <a:pPr lvl="0"/>
            <a:r>
              <a:rPr lang="en-US" dirty="0"/>
              <a:t>firstname.lastname@ness.com</a:t>
            </a:r>
          </a:p>
        </p:txBody>
      </p:sp>
      <p:sp>
        <p:nvSpPr>
          <p:cNvPr id="7" name="Text Placeholder 2">
            <a:hlinkClick r:id="rId2"/>
            <a:extLst>
              <a:ext uri="{FF2B5EF4-FFF2-40B4-BE49-F238E27FC236}">
                <a16:creationId xmlns:a16="http://schemas.microsoft.com/office/drawing/2014/main" id="{F2AB9C83-D344-49EA-A627-93B41145F836}"/>
              </a:ext>
            </a:extLst>
          </p:cNvPr>
          <p:cNvSpPr txBox="1">
            <a:spLocks/>
          </p:cNvSpPr>
          <p:nvPr userDrawn="1"/>
        </p:nvSpPr>
        <p:spPr>
          <a:xfrm>
            <a:off x="10641013" y="6400800"/>
            <a:ext cx="1143000" cy="123111"/>
          </a:xfrm>
          <a:prstGeom prst="rect">
            <a:avLst/>
          </a:prstGeom>
        </p:spPr>
        <p:txBody>
          <a:bodyPr wrap="square" lIns="0" tIns="0" rIns="0" bIns="0">
            <a:sp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800" dirty="0"/>
              <a:t>www.ness.com</a:t>
            </a:r>
          </a:p>
        </p:txBody>
      </p:sp>
      <p:pic>
        <p:nvPicPr>
          <p:cNvPr id="11" name="Picture 10">
            <a:extLst>
              <a:ext uri="{FF2B5EF4-FFF2-40B4-BE49-F238E27FC236}">
                <a16:creationId xmlns:a16="http://schemas.microsoft.com/office/drawing/2014/main" id="{033E7DDB-9A37-4B38-B36A-3B5A43A387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433" y="381000"/>
            <a:ext cx="1467329" cy="533400"/>
          </a:xfrm>
          <a:prstGeom prst="rect">
            <a:avLst/>
          </a:prstGeom>
        </p:spPr>
      </p:pic>
      <p:sp>
        <p:nvSpPr>
          <p:cNvPr id="3" name="Text Placeholder 2">
            <a:extLst>
              <a:ext uri="{FF2B5EF4-FFF2-40B4-BE49-F238E27FC236}">
                <a16:creationId xmlns:a16="http://schemas.microsoft.com/office/drawing/2014/main" id="{1EDDAF41-3C67-A541-B184-14207A3FFAFF}"/>
              </a:ext>
            </a:extLst>
          </p:cNvPr>
          <p:cNvSpPr>
            <a:spLocks noGrp="1"/>
          </p:cNvSpPr>
          <p:nvPr>
            <p:ph type="body" sz="quarter" idx="13" hasCustomPrompt="1"/>
          </p:nvPr>
        </p:nvSpPr>
        <p:spPr>
          <a:xfrm>
            <a:off x="401638" y="3978477"/>
            <a:ext cx="11382374" cy="290194"/>
          </a:xfrm>
        </p:spPr>
        <p:txBody>
          <a:bodyPr/>
          <a:lstStyle>
            <a:lvl1pPr>
              <a:defRPr>
                <a:solidFill>
                  <a:schemeClr val="bg1"/>
                </a:solidFill>
              </a:defRPr>
            </a:lvl1pPr>
          </a:lstStyle>
          <a:p>
            <a:pPr lvl="0"/>
            <a:r>
              <a:rPr lang="en-US" dirty="0"/>
              <a:t>First Name Last Name</a:t>
            </a:r>
          </a:p>
        </p:txBody>
      </p:sp>
      <p:sp>
        <p:nvSpPr>
          <p:cNvPr id="5" name="Text Placeholder 4">
            <a:extLst>
              <a:ext uri="{FF2B5EF4-FFF2-40B4-BE49-F238E27FC236}">
                <a16:creationId xmlns:a16="http://schemas.microsoft.com/office/drawing/2014/main" id="{20B88BAF-F17F-834B-8FB1-1447AF4A31C7}"/>
              </a:ext>
            </a:extLst>
          </p:cNvPr>
          <p:cNvSpPr>
            <a:spLocks noGrp="1"/>
          </p:cNvSpPr>
          <p:nvPr>
            <p:ph type="body" sz="quarter" idx="14" hasCustomPrompt="1"/>
          </p:nvPr>
        </p:nvSpPr>
        <p:spPr>
          <a:xfrm>
            <a:off x="401638" y="4412500"/>
            <a:ext cx="11382374" cy="290195"/>
          </a:xfrm>
        </p:spPr>
        <p:txBody>
          <a:bodyPr/>
          <a:lstStyle>
            <a:lvl1pPr>
              <a:defRPr>
                <a:solidFill>
                  <a:schemeClr val="bg1"/>
                </a:solidFill>
              </a:defRPr>
            </a:lvl1pPr>
          </a:lstStyle>
          <a:p>
            <a:pPr lvl="0"/>
            <a:r>
              <a:rPr lang="en-US" dirty="0"/>
              <a:t>Designation/Title, Division</a:t>
            </a:r>
          </a:p>
        </p:txBody>
      </p:sp>
    </p:spTree>
    <p:extLst>
      <p:ext uri="{BB962C8B-B14F-4D97-AF65-F5344CB8AC3E}">
        <p14:creationId xmlns:p14="http://schemas.microsoft.com/office/powerpoint/2010/main" val="2363683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 Cards Layout">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8341AC18-1AA8-4AC8-ADF3-E98B2A182F79}"/>
              </a:ext>
            </a:extLst>
          </p:cNvPr>
          <p:cNvSpPr/>
          <p:nvPr userDrawn="1"/>
        </p:nvSpPr>
        <p:spPr>
          <a:xfrm>
            <a:off x="0" y="1717630"/>
            <a:ext cx="12192000" cy="5157787"/>
          </a:xfrm>
          <a:prstGeom prst="rect">
            <a:avLst/>
          </a:prstGeom>
          <a:solidFill>
            <a:srgbClr val="0A2338">
              <a:alpha val="5000"/>
            </a:srgbClr>
          </a:solidFill>
          <a:ln w="12700">
            <a:miter lim="400000"/>
          </a:ln>
        </p:spPr>
        <p:txBody>
          <a:bodyPr lIns="0" tIns="0" rIns="0" bIns="0" anchor="ctr"/>
          <a:lstStyle/>
          <a:p>
            <a:pPr algn="ctr">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220A9FA-328A-4D78-A7A3-FB09EE2F6877}"/>
              </a:ext>
            </a:extLst>
          </p:cNvPr>
          <p:cNvSpPr/>
          <p:nvPr userDrawn="1"/>
        </p:nvSpPr>
        <p:spPr>
          <a:xfrm>
            <a:off x="365293" y="1977319"/>
            <a:ext cx="3362502" cy="4306200"/>
          </a:xfrm>
          <a:prstGeom prst="rect">
            <a:avLst/>
          </a:prstGeom>
          <a:solidFill>
            <a:srgbClr val="FFFFFF"/>
          </a:solidFill>
          <a:ln w="12700">
            <a:miter lim="400000"/>
          </a:ln>
          <a:effectLst>
            <a:outerShdw blurRad="50800" dist="76200" dir="5400000" algn="t" rotWithShape="0">
              <a:prstClr val="black">
                <a:alpha val="10000"/>
              </a:prstClr>
            </a:outerShdw>
          </a:effectLst>
        </p:spPr>
        <p:txBody>
          <a:bodyPr lIns="0" tIns="0" rIns="0" bIns="0" anchor="ctr"/>
          <a:lstStyle/>
          <a:p>
            <a:pPr algn="ctr">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9810025-631D-4CB6-95D8-1CD53BC2BE0F}"/>
              </a:ext>
            </a:extLst>
          </p:cNvPr>
          <p:cNvSpPr/>
          <p:nvPr userDrawn="1"/>
        </p:nvSpPr>
        <p:spPr>
          <a:xfrm>
            <a:off x="360000" y="1977319"/>
            <a:ext cx="3367795" cy="36000"/>
          </a:xfrm>
          <a:prstGeom prst="rect">
            <a:avLst/>
          </a:prstGeom>
          <a:solidFill>
            <a:srgbClr val="0828CC"/>
          </a:solidFill>
          <a:ln w="12700">
            <a:miter lim="400000"/>
          </a:ln>
        </p:spPr>
        <p:txBody>
          <a:bodyPr lIns="0" tIns="0" rIns="0" bIns="0" anchor="ctr"/>
          <a:lstStyle/>
          <a:p>
            <a:pPr algn="ctr">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9" name="Text Placeholder 22">
            <a:extLst>
              <a:ext uri="{FF2B5EF4-FFF2-40B4-BE49-F238E27FC236}">
                <a16:creationId xmlns:a16="http://schemas.microsoft.com/office/drawing/2014/main" id="{DD58F56A-1DD3-4228-AC0B-249282A0BEFD}"/>
              </a:ext>
            </a:extLst>
          </p:cNvPr>
          <p:cNvSpPr>
            <a:spLocks noGrp="1"/>
          </p:cNvSpPr>
          <p:nvPr>
            <p:ph type="body" sz="quarter" idx="15" hasCustomPrompt="1"/>
          </p:nvPr>
        </p:nvSpPr>
        <p:spPr>
          <a:xfrm>
            <a:off x="596630" y="2292158"/>
            <a:ext cx="2872902" cy="276999"/>
          </a:xfrm>
          <a:prstGeom prst="rect">
            <a:avLst/>
          </a:prstGeom>
        </p:spPr>
        <p:txBody>
          <a:bodyPr anchor="t"/>
          <a:lstStyle>
            <a:lvl1pPr algn="l">
              <a:defRPr sz="2000"/>
            </a:lvl1pPr>
          </a:lstStyle>
          <a:p>
            <a:pPr lvl="0"/>
            <a:r>
              <a:rPr lang="en-US" dirty="0"/>
              <a:t>Title</a:t>
            </a:r>
          </a:p>
        </p:txBody>
      </p:sp>
      <p:sp>
        <p:nvSpPr>
          <p:cNvPr id="10" name="Text Placeholder 3">
            <a:extLst>
              <a:ext uri="{FF2B5EF4-FFF2-40B4-BE49-F238E27FC236}">
                <a16:creationId xmlns:a16="http://schemas.microsoft.com/office/drawing/2014/main" id="{F19D3063-F08A-488D-9199-6FD6CF364D75}"/>
              </a:ext>
            </a:extLst>
          </p:cNvPr>
          <p:cNvSpPr>
            <a:spLocks noGrp="1"/>
          </p:cNvSpPr>
          <p:nvPr>
            <p:ph type="body" sz="quarter" idx="17"/>
          </p:nvPr>
        </p:nvSpPr>
        <p:spPr>
          <a:xfrm>
            <a:off x="596630" y="2754096"/>
            <a:ext cx="2872902" cy="276999"/>
          </a:xfrm>
          <a:prstGeom prst="rect">
            <a:avLst/>
          </a:prstGeom>
        </p:spPr>
        <p:txBody>
          <a:bodyPr anchor="t">
            <a:spAutoFit/>
          </a:bodyPr>
          <a:lstStyle>
            <a:lvl1pPr>
              <a:lnSpc>
                <a:spcPct val="100000"/>
              </a:lnSpc>
              <a:defRPr sz="1200">
                <a:solidFill>
                  <a:srgbClr val="212338"/>
                </a:solidFill>
                <a:latin typeface="+mn-lt"/>
              </a:defRPr>
            </a:lvl1pPr>
          </a:lstStyle>
          <a:p>
            <a:pPr lvl="0"/>
            <a:r>
              <a:rPr lang="en-US"/>
              <a:t>Edit Master text styles</a:t>
            </a:r>
          </a:p>
        </p:txBody>
      </p:sp>
      <p:sp>
        <p:nvSpPr>
          <p:cNvPr id="11" name="Rectangle">
            <a:extLst>
              <a:ext uri="{FF2B5EF4-FFF2-40B4-BE49-F238E27FC236}">
                <a16:creationId xmlns:a16="http://schemas.microsoft.com/office/drawing/2014/main" id="{B220A9FA-328A-4D78-A7A3-FB09EE2F6877}"/>
              </a:ext>
            </a:extLst>
          </p:cNvPr>
          <p:cNvSpPr/>
          <p:nvPr userDrawn="1"/>
        </p:nvSpPr>
        <p:spPr>
          <a:xfrm>
            <a:off x="4396129" y="1977319"/>
            <a:ext cx="3362502" cy="4306200"/>
          </a:xfrm>
          <a:prstGeom prst="rect">
            <a:avLst/>
          </a:prstGeom>
          <a:solidFill>
            <a:srgbClr val="FFFFFF"/>
          </a:solidFill>
          <a:ln w="12700">
            <a:miter lim="400000"/>
          </a:ln>
          <a:effectLst>
            <a:outerShdw blurRad="50800" dist="76200" dir="5400000" algn="t" rotWithShape="0">
              <a:prstClr val="black">
                <a:alpha val="10000"/>
              </a:prstClr>
            </a:outerShdw>
          </a:effectLst>
        </p:spPr>
        <p:txBody>
          <a:bodyPr lIns="0" tIns="0" rIns="0" bIns="0" anchor="ctr"/>
          <a:lstStyle/>
          <a:p>
            <a:pPr algn="ctr">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19810025-631D-4CB6-95D8-1CD53BC2BE0F}"/>
              </a:ext>
            </a:extLst>
          </p:cNvPr>
          <p:cNvSpPr/>
          <p:nvPr userDrawn="1"/>
        </p:nvSpPr>
        <p:spPr>
          <a:xfrm>
            <a:off x="4390836" y="1977319"/>
            <a:ext cx="3367795" cy="36000"/>
          </a:xfrm>
          <a:prstGeom prst="rect">
            <a:avLst/>
          </a:prstGeom>
          <a:solidFill>
            <a:srgbClr val="0828CC"/>
          </a:solidFill>
          <a:ln w="12700">
            <a:miter lim="400000"/>
          </a:ln>
        </p:spPr>
        <p:txBody>
          <a:bodyPr lIns="0" tIns="0" rIns="0" bIns="0" anchor="ctr"/>
          <a:lstStyle/>
          <a:p>
            <a:pPr algn="ctr">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3" name="Text Placeholder 22">
            <a:extLst>
              <a:ext uri="{FF2B5EF4-FFF2-40B4-BE49-F238E27FC236}">
                <a16:creationId xmlns:a16="http://schemas.microsoft.com/office/drawing/2014/main" id="{DD58F56A-1DD3-4228-AC0B-249282A0BEFD}"/>
              </a:ext>
            </a:extLst>
          </p:cNvPr>
          <p:cNvSpPr>
            <a:spLocks noGrp="1"/>
          </p:cNvSpPr>
          <p:nvPr>
            <p:ph type="body" sz="quarter" idx="18" hasCustomPrompt="1"/>
          </p:nvPr>
        </p:nvSpPr>
        <p:spPr>
          <a:xfrm>
            <a:off x="4627466" y="2292158"/>
            <a:ext cx="2872902" cy="276999"/>
          </a:xfrm>
          <a:prstGeom prst="rect">
            <a:avLst/>
          </a:prstGeom>
        </p:spPr>
        <p:txBody>
          <a:bodyPr anchor="t"/>
          <a:lstStyle>
            <a:lvl1pPr algn="l">
              <a:defRPr sz="2000"/>
            </a:lvl1pPr>
          </a:lstStyle>
          <a:p>
            <a:pPr lvl="0"/>
            <a:r>
              <a:rPr lang="en-US"/>
              <a:t>Title</a:t>
            </a:r>
            <a:endParaRPr lang="en-US" dirty="0"/>
          </a:p>
        </p:txBody>
      </p:sp>
      <p:sp>
        <p:nvSpPr>
          <p:cNvPr id="14" name="Text Placeholder 3">
            <a:extLst>
              <a:ext uri="{FF2B5EF4-FFF2-40B4-BE49-F238E27FC236}">
                <a16:creationId xmlns:a16="http://schemas.microsoft.com/office/drawing/2014/main" id="{F19D3063-F08A-488D-9199-6FD6CF364D75}"/>
              </a:ext>
            </a:extLst>
          </p:cNvPr>
          <p:cNvSpPr>
            <a:spLocks noGrp="1"/>
          </p:cNvSpPr>
          <p:nvPr>
            <p:ph type="body" sz="quarter" idx="19"/>
          </p:nvPr>
        </p:nvSpPr>
        <p:spPr>
          <a:xfrm>
            <a:off x="4627466" y="2754096"/>
            <a:ext cx="2872902" cy="276999"/>
          </a:xfrm>
          <a:prstGeom prst="rect">
            <a:avLst/>
          </a:prstGeom>
        </p:spPr>
        <p:txBody>
          <a:bodyPr anchor="t">
            <a:spAutoFit/>
          </a:bodyPr>
          <a:lstStyle>
            <a:lvl1pPr>
              <a:defRPr lang="en-US" sz="1200" dirty="0">
                <a:solidFill>
                  <a:srgbClr val="212338"/>
                </a:solidFill>
                <a:latin typeface="+mn-lt"/>
              </a:defRPr>
            </a:lvl1pPr>
          </a:lstStyle>
          <a:p>
            <a:pPr lvl="0">
              <a:lnSpc>
                <a:spcPct val="100000"/>
              </a:lnSpc>
            </a:pPr>
            <a:r>
              <a:rPr lang="en-US"/>
              <a:t>Edit Master text styles</a:t>
            </a:r>
          </a:p>
        </p:txBody>
      </p:sp>
      <p:sp>
        <p:nvSpPr>
          <p:cNvPr id="15" name="Rectangle">
            <a:extLst>
              <a:ext uri="{FF2B5EF4-FFF2-40B4-BE49-F238E27FC236}">
                <a16:creationId xmlns:a16="http://schemas.microsoft.com/office/drawing/2014/main" id="{B220A9FA-328A-4D78-A7A3-FB09EE2F6877}"/>
              </a:ext>
            </a:extLst>
          </p:cNvPr>
          <p:cNvSpPr/>
          <p:nvPr userDrawn="1"/>
        </p:nvSpPr>
        <p:spPr>
          <a:xfrm>
            <a:off x="8468402" y="1977319"/>
            <a:ext cx="3362502" cy="4306200"/>
          </a:xfrm>
          <a:prstGeom prst="rect">
            <a:avLst/>
          </a:prstGeom>
          <a:solidFill>
            <a:srgbClr val="FFFFFF"/>
          </a:solidFill>
          <a:ln w="12700">
            <a:miter lim="400000"/>
          </a:ln>
          <a:effectLst>
            <a:outerShdw blurRad="50800" dist="76200" dir="5400000" algn="t" rotWithShape="0">
              <a:prstClr val="black">
                <a:alpha val="10000"/>
              </a:prstClr>
            </a:outerShdw>
          </a:effectLst>
        </p:spPr>
        <p:txBody>
          <a:bodyPr lIns="0" tIns="0" rIns="0" bIns="0" anchor="ctr"/>
          <a:lstStyle/>
          <a:p>
            <a:pPr algn="ctr">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6" name="Rectangle">
            <a:extLst>
              <a:ext uri="{FF2B5EF4-FFF2-40B4-BE49-F238E27FC236}">
                <a16:creationId xmlns:a16="http://schemas.microsoft.com/office/drawing/2014/main" id="{19810025-631D-4CB6-95D8-1CD53BC2BE0F}"/>
              </a:ext>
            </a:extLst>
          </p:cNvPr>
          <p:cNvSpPr/>
          <p:nvPr userDrawn="1"/>
        </p:nvSpPr>
        <p:spPr>
          <a:xfrm>
            <a:off x="8463109" y="1977319"/>
            <a:ext cx="3367795" cy="36000"/>
          </a:xfrm>
          <a:prstGeom prst="rect">
            <a:avLst/>
          </a:prstGeom>
          <a:solidFill>
            <a:srgbClr val="0828CC"/>
          </a:solidFill>
          <a:ln w="12700">
            <a:miter lim="400000"/>
          </a:ln>
        </p:spPr>
        <p:txBody>
          <a:bodyPr lIns="0" tIns="0" rIns="0" bIns="0" anchor="ctr"/>
          <a:lstStyle/>
          <a:p>
            <a:pPr algn="ctr">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7" name="Text Placeholder 22">
            <a:extLst>
              <a:ext uri="{FF2B5EF4-FFF2-40B4-BE49-F238E27FC236}">
                <a16:creationId xmlns:a16="http://schemas.microsoft.com/office/drawing/2014/main" id="{DD58F56A-1DD3-4228-AC0B-249282A0BEFD}"/>
              </a:ext>
            </a:extLst>
          </p:cNvPr>
          <p:cNvSpPr>
            <a:spLocks noGrp="1"/>
          </p:cNvSpPr>
          <p:nvPr>
            <p:ph type="body" sz="quarter" idx="20" hasCustomPrompt="1"/>
          </p:nvPr>
        </p:nvSpPr>
        <p:spPr>
          <a:xfrm>
            <a:off x="8699739" y="2292158"/>
            <a:ext cx="2872902" cy="276999"/>
          </a:xfrm>
          <a:prstGeom prst="rect">
            <a:avLst/>
          </a:prstGeom>
        </p:spPr>
        <p:txBody>
          <a:bodyPr anchor="t"/>
          <a:lstStyle>
            <a:lvl1pPr algn="l">
              <a:defRPr sz="2000"/>
            </a:lvl1pPr>
          </a:lstStyle>
          <a:p>
            <a:pPr lvl="0"/>
            <a:r>
              <a:rPr lang="en-US" dirty="0"/>
              <a:t>Title</a:t>
            </a:r>
          </a:p>
        </p:txBody>
      </p:sp>
      <p:sp>
        <p:nvSpPr>
          <p:cNvPr id="18" name="Text Placeholder 3">
            <a:extLst>
              <a:ext uri="{FF2B5EF4-FFF2-40B4-BE49-F238E27FC236}">
                <a16:creationId xmlns:a16="http://schemas.microsoft.com/office/drawing/2014/main" id="{F19D3063-F08A-488D-9199-6FD6CF364D75}"/>
              </a:ext>
            </a:extLst>
          </p:cNvPr>
          <p:cNvSpPr>
            <a:spLocks noGrp="1"/>
          </p:cNvSpPr>
          <p:nvPr>
            <p:ph type="body" sz="quarter" idx="21"/>
          </p:nvPr>
        </p:nvSpPr>
        <p:spPr>
          <a:xfrm>
            <a:off x="8699739" y="2754096"/>
            <a:ext cx="2872902" cy="276999"/>
          </a:xfrm>
          <a:prstGeom prst="rect">
            <a:avLst/>
          </a:prstGeom>
        </p:spPr>
        <p:txBody>
          <a:bodyPr anchor="t">
            <a:spAutoFit/>
          </a:bodyPr>
          <a:lstStyle>
            <a:lvl1pPr>
              <a:defRPr lang="en-US" sz="1200" smtClean="0">
                <a:solidFill>
                  <a:srgbClr val="212338"/>
                </a:solidFill>
                <a:latin typeface="+mn-lt"/>
              </a:defRPr>
            </a:lvl1pPr>
          </a:lstStyle>
          <a:p>
            <a:pPr lvl="0">
              <a:lnSpc>
                <a:spcPct val="100000"/>
              </a:lnSpc>
            </a:pPr>
            <a:r>
              <a:rPr lang="en-US"/>
              <a:t>Edit Master text styles</a:t>
            </a:r>
          </a:p>
        </p:txBody>
      </p:sp>
      <p:sp>
        <p:nvSpPr>
          <p:cNvPr id="20" name="Text Placeholder 10">
            <a:extLst>
              <a:ext uri="{FF2B5EF4-FFF2-40B4-BE49-F238E27FC236}">
                <a16:creationId xmlns:a16="http://schemas.microsoft.com/office/drawing/2014/main" id="{B8445779-5261-1C4E-9C40-478D574375BC}"/>
              </a:ext>
            </a:extLst>
          </p:cNvPr>
          <p:cNvSpPr>
            <a:spLocks noGrp="1"/>
          </p:cNvSpPr>
          <p:nvPr>
            <p:ph type="body" sz="quarter" idx="22" hasCustomPrompt="1"/>
          </p:nvPr>
        </p:nvSpPr>
        <p:spPr>
          <a:xfrm>
            <a:off x="407988" y="381000"/>
            <a:ext cx="11376023" cy="304800"/>
          </a:xfrm>
          <a:prstGeom prst="rect">
            <a:avLst/>
          </a:prstGeom>
        </p:spPr>
        <p:txBody>
          <a:bodyPr vert="horz" lIns="0" tIns="0" rIns="0" bIns="0" rtlCol="0" anchor="t">
            <a:normAutofit/>
          </a:bodyPr>
          <a:lstStyle>
            <a:lvl1pPr>
              <a:defRPr lang="en-US" sz="1000" b="0" cap="all" spc="200" baseline="0" dirty="0">
                <a:solidFill>
                  <a:schemeClr val="tx1">
                    <a:alpha val="60000"/>
                  </a:schemeClr>
                </a:solidFill>
                <a:latin typeface="+mj-lt"/>
                <a:ea typeface="+mj-ea"/>
                <a:cs typeface="+mj-cs"/>
              </a:defRPr>
            </a:lvl1pPr>
          </a:lstStyle>
          <a:p>
            <a:pPr lvl="0">
              <a:lnSpc>
                <a:spcPct val="100000"/>
              </a:lnSpc>
              <a:spcBef>
                <a:spcPct val="0"/>
              </a:spcBef>
            </a:pPr>
            <a:r>
              <a:rPr lang="en-US" dirty="0"/>
              <a:t>Insert presentation title</a:t>
            </a:r>
          </a:p>
        </p:txBody>
      </p:sp>
      <p:sp>
        <p:nvSpPr>
          <p:cNvPr id="23" name="Text Placeholder 4">
            <a:extLst>
              <a:ext uri="{FF2B5EF4-FFF2-40B4-BE49-F238E27FC236}">
                <a16:creationId xmlns:a16="http://schemas.microsoft.com/office/drawing/2014/main" id="{3BB5BD0D-3142-344B-8396-0792CF3CBEAB}"/>
              </a:ext>
            </a:extLst>
          </p:cNvPr>
          <p:cNvSpPr>
            <a:spLocks noGrp="1"/>
          </p:cNvSpPr>
          <p:nvPr>
            <p:ph type="body" sz="quarter" idx="10" hasCustomPrompt="1"/>
          </p:nvPr>
        </p:nvSpPr>
        <p:spPr>
          <a:xfrm>
            <a:off x="407988" y="685800"/>
            <a:ext cx="11376025" cy="678543"/>
          </a:xfrm>
        </p:spPr>
        <p:txBody>
          <a:bodyPr>
            <a:normAutofit/>
          </a:bodyPr>
          <a:lstStyle>
            <a:lvl1pPr>
              <a:defRPr sz="3200" b="1">
                <a:solidFill>
                  <a:schemeClr val="tx2"/>
                </a:solidFill>
              </a:defRPr>
            </a:lvl1pPr>
          </a:lstStyle>
          <a:p>
            <a:pPr lvl="0"/>
            <a:r>
              <a:rPr lang="en-US" dirty="0"/>
              <a:t>Click to edit slide title</a:t>
            </a:r>
          </a:p>
        </p:txBody>
      </p:sp>
    </p:spTree>
    <p:extLst>
      <p:ext uri="{BB962C8B-B14F-4D97-AF65-F5344CB8AC3E}">
        <p14:creationId xmlns:p14="http://schemas.microsoft.com/office/powerpoint/2010/main" val="1369211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branded front cover">
    <p:bg>
      <p:bgPr>
        <a:solidFill>
          <a:srgbClr val="0828CC"/>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14D4A7-A758-8A42-A649-59835126081F}"/>
              </a:ext>
            </a:extLst>
          </p:cNvPr>
          <p:cNvSpPr/>
          <p:nvPr userDrawn="1"/>
        </p:nvSpPr>
        <p:spPr>
          <a:xfrm>
            <a:off x="0" y="0"/>
            <a:ext cx="2351584" cy="126876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270000" bIns="270000" rtlCol="0" anchor="ctr"/>
          <a:lstStyle/>
          <a:p>
            <a:pPr algn="ctr"/>
            <a:endParaRPr lang="en-US"/>
          </a:p>
        </p:txBody>
      </p:sp>
      <p:sp>
        <p:nvSpPr>
          <p:cNvPr id="3" name="Text Placeholder 2">
            <a:extLst>
              <a:ext uri="{FF2B5EF4-FFF2-40B4-BE49-F238E27FC236}">
                <a16:creationId xmlns:a16="http://schemas.microsoft.com/office/drawing/2014/main" id="{4781AFCB-CEF7-B34A-89F4-0DEFEC10335C}"/>
              </a:ext>
            </a:extLst>
          </p:cNvPr>
          <p:cNvSpPr>
            <a:spLocks noGrp="1"/>
          </p:cNvSpPr>
          <p:nvPr>
            <p:ph type="body" sz="quarter" idx="16" hasCustomPrompt="1"/>
          </p:nvPr>
        </p:nvSpPr>
        <p:spPr>
          <a:xfrm>
            <a:off x="412433" y="4038600"/>
            <a:ext cx="11372199" cy="249299"/>
          </a:xfrm>
          <a:prstGeom prst="rect">
            <a:avLst/>
          </a:prstGeom>
        </p:spPr>
        <p:txBody>
          <a:bodyPr wrap="square" lIns="0" tIns="0" rIns="0" bIns="0">
            <a:spAutoFit/>
          </a:bodyPr>
          <a:lstStyle>
            <a:lvl1pPr>
              <a:defRPr sz="18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r>
              <a:rPr lang="en-US" dirty="0">
                <a:solidFill>
                  <a:srgbClr val="FFFFFF"/>
                </a:solidFill>
              </a:rPr>
              <a:t>Add Date or Subtitle</a:t>
            </a:r>
          </a:p>
        </p:txBody>
      </p:sp>
      <p:sp>
        <p:nvSpPr>
          <p:cNvPr id="7" name="Text Placeholder 3">
            <a:extLst>
              <a:ext uri="{FF2B5EF4-FFF2-40B4-BE49-F238E27FC236}">
                <a16:creationId xmlns:a16="http://schemas.microsoft.com/office/drawing/2014/main" id="{E0D9320B-C6B9-476B-AD1E-DEAE6BEE6200}"/>
              </a:ext>
            </a:extLst>
          </p:cNvPr>
          <p:cNvSpPr>
            <a:spLocks noGrp="1"/>
          </p:cNvSpPr>
          <p:nvPr>
            <p:ph type="body" sz="quarter" idx="15" hasCustomPrompt="1"/>
          </p:nvPr>
        </p:nvSpPr>
        <p:spPr>
          <a:xfrm>
            <a:off x="412433" y="1600200"/>
            <a:ext cx="11372199" cy="2133601"/>
          </a:xfrm>
          <a:prstGeom prst="rect">
            <a:avLst/>
          </a:prstGeom>
        </p:spPr>
        <p:txBody>
          <a:bodyPr lIns="0" tIns="0" rIns="0" bIns="0" anchor="b" anchorCtr="0">
            <a:noAutofit/>
          </a:bodyPr>
          <a:lstStyle>
            <a:lvl1pPr>
              <a:lnSpc>
                <a:spcPct val="90000"/>
              </a:lnSpc>
              <a:spcBef>
                <a:spcPts val="1600"/>
              </a:spcBef>
              <a:defRPr sz="6000" b="1" spc="-150">
                <a:solidFill>
                  <a:schemeClr val="tx1"/>
                </a:solidFill>
              </a:defRPr>
            </a:lvl1pPr>
            <a:lvl2pPr>
              <a:defRPr sz="1600"/>
            </a:lvl2pPr>
          </a:lstStyle>
          <a:p>
            <a:r>
              <a:rPr lang="en-US" dirty="0"/>
              <a:t>Co-branded Presentation</a:t>
            </a:r>
            <a:br>
              <a:rPr lang="en-US" dirty="0"/>
            </a:br>
            <a:r>
              <a:rPr lang="en-US" dirty="0"/>
              <a:t>Title Slide</a:t>
            </a:r>
          </a:p>
        </p:txBody>
      </p:sp>
      <p:pic>
        <p:nvPicPr>
          <p:cNvPr id="4" name="Picture 3">
            <a:extLst>
              <a:ext uri="{FF2B5EF4-FFF2-40B4-BE49-F238E27FC236}">
                <a16:creationId xmlns:a16="http://schemas.microsoft.com/office/drawing/2014/main" id="{C4079B3A-6BFA-49DD-983B-381D98BF86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433" y="381000"/>
            <a:ext cx="1467329" cy="533400"/>
          </a:xfrm>
          <a:prstGeom prst="rect">
            <a:avLst/>
          </a:prstGeom>
        </p:spPr>
      </p:pic>
      <p:sp>
        <p:nvSpPr>
          <p:cNvPr id="6" name="Rectangle 5">
            <a:extLst>
              <a:ext uri="{FF2B5EF4-FFF2-40B4-BE49-F238E27FC236}">
                <a16:creationId xmlns:a16="http://schemas.microsoft.com/office/drawing/2014/main" id="{F7B19E5D-AF6F-8E43-AE72-9CD74B80E2DB}"/>
              </a:ext>
            </a:extLst>
          </p:cNvPr>
          <p:cNvSpPr/>
          <p:nvPr userDrawn="1"/>
        </p:nvSpPr>
        <p:spPr>
          <a:xfrm>
            <a:off x="2351584" y="0"/>
            <a:ext cx="9840416" cy="1268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270000" bIns="270000" rtlCol="0" anchor="ctr"/>
          <a:lstStyle/>
          <a:p>
            <a:pPr algn="ctr"/>
            <a:endParaRPr lang="en-US"/>
          </a:p>
        </p:txBody>
      </p:sp>
    </p:spTree>
    <p:extLst>
      <p:ext uri="{BB962C8B-B14F-4D97-AF65-F5344CB8AC3E}">
        <p14:creationId xmlns:p14="http://schemas.microsoft.com/office/powerpoint/2010/main" val="27593440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CAE0-EB87-D341-9995-01EC8CA47FB5}"/>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80E99B13-7F76-BC40-9BDF-A396E48C2B7E}"/>
              </a:ext>
            </a:extLst>
          </p:cNvPr>
          <p:cNvSpPr>
            <a:spLocks noGrp="1"/>
          </p:cNvSpPr>
          <p:nvPr>
            <p:ph type="body" sz="quarter" idx="10" hasCustomPrompt="1"/>
          </p:nvPr>
        </p:nvSpPr>
        <p:spPr>
          <a:xfrm>
            <a:off x="407989" y="685800"/>
            <a:ext cx="9504361" cy="5480050"/>
          </a:xfrm>
        </p:spPr>
        <p:txBody>
          <a:bodyPr>
            <a:normAutofit/>
          </a:bodyPr>
          <a:lstStyle>
            <a:lvl1pPr>
              <a:defRPr sz="3200" b="1">
                <a:solidFill>
                  <a:schemeClr val="tx2"/>
                </a:solidFill>
              </a:defRPr>
            </a:lvl1pPr>
          </a:lstStyle>
          <a:p>
            <a:pPr lvl="0"/>
            <a:r>
              <a:rPr lang="en-US" dirty="0"/>
              <a:t>Intro text page – White background.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Nam </a:t>
            </a:r>
            <a:r>
              <a:rPr lang="en-US" dirty="0" err="1"/>
              <a:t>vehicula</a:t>
            </a:r>
            <a:r>
              <a:rPr lang="en-US" dirty="0"/>
              <a:t> tempus </a:t>
            </a:r>
            <a:r>
              <a:rPr lang="en-US" dirty="0" err="1"/>
              <a:t>ornare</a:t>
            </a:r>
            <a:r>
              <a:rPr lang="en-US" dirty="0"/>
              <a:t>. </a:t>
            </a:r>
            <a:r>
              <a:rPr lang="en-US" dirty="0" err="1"/>
              <a:t>Etiam</a:t>
            </a:r>
            <a:r>
              <a:rPr lang="en-US" dirty="0"/>
              <a:t> a </a:t>
            </a:r>
            <a:r>
              <a:rPr lang="en-US" dirty="0" err="1"/>
              <a:t>dignissim</a:t>
            </a:r>
            <a:r>
              <a:rPr lang="en-US" dirty="0"/>
              <a:t> </a:t>
            </a:r>
            <a:r>
              <a:rPr lang="en-US" dirty="0" err="1"/>
              <a:t>tortor</a:t>
            </a:r>
            <a:r>
              <a:rPr lang="en-US" dirty="0"/>
              <a:t>, id </a:t>
            </a:r>
            <a:r>
              <a:rPr lang="en-US" dirty="0" err="1"/>
              <a:t>laoreet</a:t>
            </a:r>
            <a:r>
              <a:rPr lang="en-US" dirty="0"/>
              <a:t> </a:t>
            </a:r>
            <a:r>
              <a:rPr lang="en-US" dirty="0" err="1"/>
              <a:t>tortor</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ac </a:t>
            </a:r>
            <a:r>
              <a:rPr lang="en-US" dirty="0" err="1"/>
              <a:t>euismod</a:t>
            </a:r>
            <a:r>
              <a:rPr lang="en-US" dirty="0"/>
              <a:t> ligula. </a:t>
            </a:r>
            <a:r>
              <a:rPr lang="en-US" dirty="0" err="1"/>
              <a:t>Aenean</a:t>
            </a:r>
            <a:r>
              <a:rPr lang="en-US" dirty="0"/>
              <a:t> at </a:t>
            </a:r>
            <a:r>
              <a:rPr lang="en-US" dirty="0" err="1"/>
              <a:t>justo</a:t>
            </a:r>
            <a:r>
              <a:rPr lang="en-US" dirty="0"/>
              <a:t> </a:t>
            </a:r>
            <a:r>
              <a:rPr lang="en-US" dirty="0" err="1"/>
              <a:t>congue</a:t>
            </a:r>
            <a:r>
              <a:rPr lang="en-US" dirty="0"/>
              <a:t>, </a:t>
            </a:r>
            <a:r>
              <a:rPr lang="en-US" dirty="0" err="1"/>
              <a:t>feugiat</a:t>
            </a:r>
            <a:r>
              <a:rPr lang="en-US" dirty="0"/>
              <a:t> </a:t>
            </a:r>
            <a:r>
              <a:rPr lang="en-US" dirty="0" err="1"/>
              <a:t>tellus</a:t>
            </a:r>
            <a:r>
              <a:rPr lang="en-US" dirty="0"/>
              <a:t> </a:t>
            </a:r>
            <a:r>
              <a:rPr lang="en-US" dirty="0" err="1"/>
              <a:t>vel</a:t>
            </a:r>
            <a:r>
              <a:rPr lang="en-US" dirty="0"/>
              <a:t>, dictum </a:t>
            </a:r>
            <a:r>
              <a:rPr lang="en-US" dirty="0" err="1"/>
              <a:t>nibh</a:t>
            </a:r>
            <a:r>
              <a:rPr lang="en-US" dirty="0"/>
              <a:t>. Nam </a:t>
            </a:r>
            <a:r>
              <a:rPr lang="en-US" dirty="0" err="1"/>
              <a:t>augue</a:t>
            </a:r>
            <a:r>
              <a:rPr lang="en-US" dirty="0"/>
              <a:t> </a:t>
            </a:r>
            <a:r>
              <a:rPr lang="en-US" dirty="0" err="1"/>
              <a:t>erat</a:t>
            </a:r>
            <a:r>
              <a:rPr lang="en-US" dirty="0"/>
              <a:t>, </a:t>
            </a:r>
            <a:r>
              <a:rPr lang="en-US" dirty="0" err="1"/>
              <a:t>congue</a:t>
            </a:r>
            <a:r>
              <a:rPr lang="en-US" dirty="0"/>
              <a:t> </a:t>
            </a:r>
            <a:r>
              <a:rPr lang="en-US" dirty="0" err="1"/>
              <a:t>vel</a:t>
            </a:r>
            <a:r>
              <a:rPr lang="en-US" dirty="0"/>
              <a:t> </a:t>
            </a:r>
            <a:r>
              <a:rPr lang="en-US" dirty="0" err="1"/>
              <a:t>neque</a:t>
            </a:r>
            <a:r>
              <a:rPr lang="en-US" dirty="0"/>
              <a:t> a, semper </a:t>
            </a:r>
            <a:r>
              <a:rPr lang="en-US" dirty="0" err="1"/>
              <a:t>mattis</a:t>
            </a:r>
            <a:r>
              <a:rPr lang="en-US" dirty="0"/>
              <a:t> </a:t>
            </a:r>
            <a:r>
              <a:rPr lang="en-US" dirty="0" err="1"/>
              <a:t>mauris</a:t>
            </a:r>
            <a:r>
              <a:rPr lang="en-US" dirty="0"/>
              <a:t>.</a:t>
            </a:r>
          </a:p>
        </p:txBody>
      </p:sp>
    </p:spTree>
    <p:extLst>
      <p:ext uri="{BB962C8B-B14F-4D97-AF65-F5344CB8AC3E}">
        <p14:creationId xmlns:p14="http://schemas.microsoft.com/office/powerpoint/2010/main" val="238341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Blue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D659-52D2-EE49-B1C2-DAD291782C54}"/>
              </a:ext>
            </a:extLst>
          </p:cNvPr>
          <p:cNvSpPr>
            <a:spLocks noGrp="1"/>
          </p:cNvSpPr>
          <p:nvPr>
            <p:ph type="title"/>
          </p:nvPr>
        </p:nvSpPr>
        <p:spPr/>
        <p:txBody>
          <a:bodyPr/>
          <a:lstStyle/>
          <a:p>
            <a:r>
              <a:rPr lang="en-US"/>
              <a:t>Click to edit Master title style</a:t>
            </a:r>
          </a:p>
        </p:txBody>
      </p:sp>
      <p:sp>
        <p:nvSpPr>
          <p:cNvPr id="8" name="Text Placeholder 4">
            <a:extLst>
              <a:ext uri="{FF2B5EF4-FFF2-40B4-BE49-F238E27FC236}">
                <a16:creationId xmlns:a16="http://schemas.microsoft.com/office/drawing/2014/main" id="{144167B3-EA2B-5B42-B1A6-60FA2BAC9868}"/>
              </a:ext>
            </a:extLst>
          </p:cNvPr>
          <p:cNvSpPr>
            <a:spLocks noGrp="1"/>
          </p:cNvSpPr>
          <p:nvPr>
            <p:ph type="body" sz="quarter" idx="10" hasCustomPrompt="1"/>
          </p:nvPr>
        </p:nvSpPr>
        <p:spPr>
          <a:xfrm>
            <a:off x="407989" y="685800"/>
            <a:ext cx="9504361" cy="5480050"/>
          </a:xfrm>
        </p:spPr>
        <p:txBody>
          <a:bodyPr>
            <a:normAutofit/>
          </a:bodyPr>
          <a:lstStyle>
            <a:lvl1pPr>
              <a:defRPr sz="3200" b="1">
                <a:solidFill>
                  <a:schemeClr val="tx2"/>
                </a:solidFill>
              </a:defRPr>
            </a:lvl1pPr>
          </a:lstStyle>
          <a:p>
            <a:pPr lvl="0"/>
            <a:r>
              <a:rPr lang="en-US" dirty="0"/>
              <a:t>Intro text page – White background.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Nam </a:t>
            </a:r>
            <a:r>
              <a:rPr lang="en-US" dirty="0" err="1"/>
              <a:t>vehicula</a:t>
            </a:r>
            <a:r>
              <a:rPr lang="en-US" dirty="0"/>
              <a:t> tempus </a:t>
            </a:r>
            <a:r>
              <a:rPr lang="en-US" dirty="0" err="1"/>
              <a:t>ornare</a:t>
            </a:r>
            <a:r>
              <a:rPr lang="en-US" dirty="0"/>
              <a:t>. </a:t>
            </a:r>
            <a:r>
              <a:rPr lang="en-US" dirty="0" err="1"/>
              <a:t>Etiam</a:t>
            </a:r>
            <a:r>
              <a:rPr lang="en-US" dirty="0"/>
              <a:t> a </a:t>
            </a:r>
            <a:r>
              <a:rPr lang="en-US" dirty="0" err="1"/>
              <a:t>dignissim</a:t>
            </a:r>
            <a:r>
              <a:rPr lang="en-US" dirty="0"/>
              <a:t> </a:t>
            </a:r>
            <a:r>
              <a:rPr lang="en-US" dirty="0" err="1"/>
              <a:t>tortor</a:t>
            </a:r>
            <a:r>
              <a:rPr lang="en-US" dirty="0"/>
              <a:t>, id </a:t>
            </a:r>
            <a:r>
              <a:rPr lang="en-US" dirty="0" err="1"/>
              <a:t>laoreet</a:t>
            </a:r>
            <a:r>
              <a:rPr lang="en-US" dirty="0"/>
              <a:t> </a:t>
            </a:r>
            <a:r>
              <a:rPr lang="en-US" dirty="0" err="1"/>
              <a:t>tortor</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ac </a:t>
            </a:r>
            <a:r>
              <a:rPr lang="en-US" dirty="0" err="1"/>
              <a:t>euismod</a:t>
            </a:r>
            <a:r>
              <a:rPr lang="en-US" dirty="0"/>
              <a:t> ligula. </a:t>
            </a:r>
            <a:r>
              <a:rPr lang="en-US" dirty="0" err="1"/>
              <a:t>Aenean</a:t>
            </a:r>
            <a:r>
              <a:rPr lang="en-US" dirty="0"/>
              <a:t> at </a:t>
            </a:r>
            <a:r>
              <a:rPr lang="en-US" dirty="0" err="1"/>
              <a:t>justo</a:t>
            </a:r>
            <a:r>
              <a:rPr lang="en-US" dirty="0"/>
              <a:t> </a:t>
            </a:r>
            <a:r>
              <a:rPr lang="en-US" dirty="0" err="1"/>
              <a:t>congue</a:t>
            </a:r>
            <a:r>
              <a:rPr lang="en-US" dirty="0"/>
              <a:t>, </a:t>
            </a:r>
            <a:r>
              <a:rPr lang="en-US" dirty="0" err="1"/>
              <a:t>feugiat</a:t>
            </a:r>
            <a:r>
              <a:rPr lang="en-US" dirty="0"/>
              <a:t> </a:t>
            </a:r>
            <a:r>
              <a:rPr lang="en-US" dirty="0" err="1"/>
              <a:t>tellus</a:t>
            </a:r>
            <a:r>
              <a:rPr lang="en-US" dirty="0"/>
              <a:t> </a:t>
            </a:r>
            <a:r>
              <a:rPr lang="en-US" dirty="0" err="1"/>
              <a:t>vel</a:t>
            </a:r>
            <a:r>
              <a:rPr lang="en-US" dirty="0"/>
              <a:t>, dictum </a:t>
            </a:r>
            <a:r>
              <a:rPr lang="en-US" dirty="0" err="1"/>
              <a:t>nibh</a:t>
            </a:r>
            <a:r>
              <a:rPr lang="en-US" dirty="0"/>
              <a:t>. Nam </a:t>
            </a:r>
            <a:r>
              <a:rPr lang="en-US" dirty="0" err="1"/>
              <a:t>augue</a:t>
            </a:r>
            <a:r>
              <a:rPr lang="en-US" dirty="0"/>
              <a:t> </a:t>
            </a:r>
            <a:r>
              <a:rPr lang="en-US" dirty="0" err="1"/>
              <a:t>erat</a:t>
            </a:r>
            <a:r>
              <a:rPr lang="en-US" dirty="0"/>
              <a:t>, </a:t>
            </a:r>
            <a:r>
              <a:rPr lang="en-US" dirty="0" err="1"/>
              <a:t>congue</a:t>
            </a:r>
            <a:r>
              <a:rPr lang="en-US" dirty="0"/>
              <a:t> </a:t>
            </a:r>
            <a:r>
              <a:rPr lang="en-US" dirty="0" err="1"/>
              <a:t>vel</a:t>
            </a:r>
            <a:r>
              <a:rPr lang="en-US" dirty="0"/>
              <a:t> </a:t>
            </a:r>
            <a:r>
              <a:rPr lang="en-US" dirty="0" err="1"/>
              <a:t>neque</a:t>
            </a:r>
            <a:r>
              <a:rPr lang="en-US" dirty="0"/>
              <a:t> a, semper </a:t>
            </a:r>
            <a:r>
              <a:rPr lang="en-US" dirty="0" err="1"/>
              <a:t>mattis</a:t>
            </a:r>
            <a:r>
              <a:rPr lang="en-US" dirty="0"/>
              <a:t> </a:t>
            </a:r>
            <a:r>
              <a:rPr lang="en-US" dirty="0" err="1"/>
              <a:t>mauris</a:t>
            </a:r>
            <a:r>
              <a:rPr lang="en-US" dirty="0"/>
              <a:t>.</a:t>
            </a:r>
          </a:p>
        </p:txBody>
      </p:sp>
    </p:spTree>
    <p:extLst>
      <p:ext uri="{BB962C8B-B14F-4D97-AF65-F5344CB8AC3E}">
        <p14:creationId xmlns:p14="http://schemas.microsoft.com/office/powerpoint/2010/main" val="62212724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slide">
    <p:bg>
      <p:bgRef idx="1001">
        <a:schemeClr val="bg2"/>
      </p:bgRef>
    </p:bg>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6AF5FFEB-E921-CE49-8039-7593FF196E86}"/>
              </a:ext>
            </a:extLst>
          </p:cNvPr>
          <p:cNvSpPr>
            <a:spLocks noGrp="1"/>
          </p:cNvSpPr>
          <p:nvPr>
            <p:ph type="body" sz="quarter" idx="18" hasCustomPrompt="1"/>
          </p:nvPr>
        </p:nvSpPr>
        <p:spPr>
          <a:xfrm>
            <a:off x="412433" y="1124744"/>
            <a:ext cx="11371578" cy="2609057"/>
          </a:xfrm>
          <a:prstGeom prst="rect">
            <a:avLst/>
          </a:prstGeom>
        </p:spPr>
        <p:txBody>
          <a:bodyPr lIns="0" tIns="0" rIns="0" bIns="0" anchor="b" anchorCtr="0">
            <a:noAutofit/>
          </a:bodyPr>
          <a:lstStyle>
            <a:lvl1pPr>
              <a:lnSpc>
                <a:spcPct val="90000"/>
              </a:lnSpc>
              <a:spcBef>
                <a:spcPts val="1600"/>
              </a:spcBef>
              <a:defRPr sz="6000" b="1" spc="-150">
                <a:solidFill>
                  <a:schemeClr val="tx1"/>
                </a:solidFill>
              </a:defRPr>
            </a:lvl1pPr>
            <a:lvl2pPr>
              <a:defRPr sz="1600"/>
            </a:lvl2pPr>
          </a:lstStyle>
          <a:p>
            <a:r>
              <a:rPr lang="en-US" dirty="0"/>
              <a:t>Section Title Slide, Blue</a:t>
            </a:r>
          </a:p>
        </p:txBody>
      </p:sp>
      <p:sp>
        <p:nvSpPr>
          <p:cNvPr id="2" name="Title 1">
            <a:extLst>
              <a:ext uri="{FF2B5EF4-FFF2-40B4-BE49-F238E27FC236}">
                <a16:creationId xmlns:a16="http://schemas.microsoft.com/office/drawing/2014/main" id="{33D2288B-1641-A34C-8605-92231491DFE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02502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White Backgroun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F0437145-7E0A-CB44-9E7C-B0D25BE52DE5}"/>
              </a:ext>
            </a:extLst>
          </p:cNvPr>
          <p:cNvSpPr>
            <a:spLocks noGrp="1"/>
          </p:cNvSpPr>
          <p:nvPr>
            <p:ph type="body" sz="quarter" idx="18"/>
          </p:nvPr>
        </p:nvSpPr>
        <p:spPr>
          <a:xfrm>
            <a:off x="407988" y="1600200"/>
            <a:ext cx="11376025" cy="45656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B99DCAB9-A38A-F344-8011-4FE7625E38E5}"/>
              </a:ext>
            </a:extLst>
          </p:cNvPr>
          <p:cNvSpPr>
            <a:spLocks noGrp="1"/>
          </p:cNvSpPr>
          <p:nvPr>
            <p:ph type="title"/>
          </p:nvPr>
        </p:nvSpPr>
        <p:spPr/>
        <p:txBody>
          <a:bodyPr/>
          <a:lstStyle/>
          <a:p>
            <a:r>
              <a:rPr lang="en-US"/>
              <a:t>Click to edit Master title style</a:t>
            </a:r>
          </a:p>
        </p:txBody>
      </p:sp>
      <p:sp>
        <p:nvSpPr>
          <p:cNvPr id="8" name="Text Placeholder 4">
            <a:extLst>
              <a:ext uri="{FF2B5EF4-FFF2-40B4-BE49-F238E27FC236}">
                <a16:creationId xmlns:a16="http://schemas.microsoft.com/office/drawing/2014/main" id="{A6199A8B-DA2E-1B46-B70C-EFF31DD9C3DB}"/>
              </a:ext>
            </a:extLst>
          </p:cNvPr>
          <p:cNvSpPr>
            <a:spLocks noGrp="1"/>
          </p:cNvSpPr>
          <p:nvPr>
            <p:ph type="body" sz="quarter" idx="10" hasCustomPrompt="1"/>
          </p:nvPr>
        </p:nvSpPr>
        <p:spPr>
          <a:xfrm>
            <a:off x="407988" y="685800"/>
            <a:ext cx="11376025" cy="678543"/>
          </a:xfrm>
        </p:spPr>
        <p:txBody>
          <a:bodyPr>
            <a:normAutofit/>
          </a:bodyPr>
          <a:lstStyle>
            <a:lvl1pPr>
              <a:defRPr sz="3200" b="1">
                <a:solidFill>
                  <a:schemeClr val="tx2"/>
                </a:solidFill>
              </a:defRPr>
            </a:lvl1pPr>
          </a:lstStyle>
          <a:p>
            <a:pPr lvl="0"/>
            <a:r>
              <a:rPr lang="en-US" dirty="0"/>
              <a:t>Click to edit slide title</a:t>
            </a:r>
          </a:p>
        </p:txBody>
      </p:sp>
    </p:spTree>
    <p:extLst>
      <p:ext uri="{BB962C8B-B14F-4D97-AF65-F5344CB8AC3E}">
        <p14:creationId xmlns:p14="http://schemas.microsoft.com/office/powerpoint/2010/main" val="133424624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793B-4781-9146-B179-147ABF9B4780}"/>
              </a:ext>
            </a:extLst>
          </p:cNvPr>
          <p:cNvSpPr>
            <a:spLocks noGrp="1"/>
          </p:cNvSpPr>
          <p:nvPr>
            <p:ph type="title"/>
          </p:nvPr>
        </p:nvSpPr>
        <p:spPr/>
        <p:txBody>
          <a:bodyPr/>
          <a:lstStyle/>
          <a:p>
            <a:r>
              <a:rPr lang="en-US"/>
              <a:t>Click to edit Master title style</a:t>
            </a:r>
          </a:p>
        </p:txBody>
      </p:sp>
      <p:sp>
        <p:nvSpPr>
          <p:cNvPr id="8" name="Text Placeholder 4">
            <a:extLst>
              <a:ext uri="{FF2B5EF4-FFF2-40B4-BE49-F238E27FC236}">
                <a16:creationId xmlns:a16="http://schemas.microsoft.com/office/drawing/2014/main" id="{59BC3751-ED9E-A842-B5A7-06E93043095F}"/>
              </a:ext>
            </a:extLst>
          </p:cNvPr>
          <p:cNvSpPr>
            <a:spLocks noGrp="1"/>
          </p:cNvSpPr>
          <p:nvPr>
            <p:ph type="body" sz="quarter" idx="10" hasCustomPrompt="1"/>
          </p:nvPr>
        </p:nvSpPr>
        <p:spPr>
          <a:xfrm>
            <a:off x="407988" y="685800"/>
            <a:ext cx="11376025" cy="678543"/>
          </a:xfrm>
        </p:spPr>
        <p:txBody>
          <a:bodyPr>
            <a:normAutofit/>
          </a:bodyPr>
          <a:lstStyle>
            <a:lvl1pPr>
              <a:defRPr sz="3200" b="1">
                <a:solidFill>
                  <a:schemeClr val="tx2"/>
                </a:solidFill>
              </a:defRPr>
            </a:lvl1pPr>
          </a:lstStyle>
          <a:p>
            <a:pPr lvl="0"/>
            <a:r>
              <a:rPr lang="en-US" dirty="0"/>
              <a:t>Click to edit slide title</a:t>
            </a:r>
          </a:p>
        </p:txBody>
      </p:sp>
    </p:spTree>
    <p:extLst>
      <p:ext uri="{BB962C8B-B14F-4D97-AF65-F5344CB8AC3E}">
        <p14:creationId xmlns:p14="http://schemas.microsoft.com/office/powerpoint/2010/main" val="136334529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Blue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CADA-B7DA-D842-B47A-CAF007B33725}"/>
              </a:ext>
            </a:extLst>
          </p:cNvPr>
          <p:cNvSpPr>
            <a:spLocks noGrp="1"/>
          </p:cNvSpPr>
          <p:nvPr>
            <p:ph type="title"/>
          </p:nvPr>
        </p:nvSpPr>
        <p:spPr/>
        <p:txBody>
          <a:bodyPr/>
          <a:lstStyle/>
          <a:p>
            <a:r>
              <a:rPr lang="en-US"/>
              <a:t>Click to edit Master title style</a:t>
            </a:r>
          </a:p>
        </p:txBody>
      </p:sp>
      <p:sp>
        <p:nvSpPr>
          <p:cNvPr id="10" name="Text Placeholder 4">
            <a:extLst>
              <a:ext uri="{FF2B5EF4-FFF2-40B4-BE49-F238E27FC236}">
                <a16:creationId xmlns:a16="http://schemas.microsoft.com/office/drawing/2014/main" id="{40D6D4B8-EF33-3E44-A3B3-C6FBA41B9115}"/>
              </a:ext>
            </a:extLst>
          </p:cNvPr>
          <p:cNvSpPr>
            <a:spLocks noGrp="1"/>
          </p:cNvSpPr>
          <p:nvPr>
            <p:ph type="body" sz="quarter" idx="10" hasCustomPrompt="1"/>
          </p:nvPr>
        </p:nvSpPr>
        <p:spPr>
          <a:xfrm>
            <a:off x="407988" y="685800"/>
            <a:ext cx="11376025" cy="678543"/>
          </a:xfrm>
        </p:spPr>
        <p:txBody>
          <a:bodyPr>
            <a:normAutofit/>
          </a:bodyPr>
          <a:lstStyle>
            <a:lvl1pPr>
              <a:defRPr sz="3200" b="1">
                <a:solidFill>
                  <a:schemeClr val="tx2"/>
                </a:solidFill>
              </a:defRPr>
            </a:lvl1pPr>
          </a:lstStyle>
          <a:p>
            <a:pPr lvl="0"/>
            <a:r>
              <a:rPr lang="en-US" dirty="0"/>
              <a:t>Click to edit slide title</a:t>
            </a:r>
          </a:p>
        </p:txBody>
      </p:sp>
    </p:spTree>
    <p:extLst>
      <p:ext uri="{BB962C8B-B14F-4D97-AF65-F5344CB8AC3E}">
        <p14:creationId xmlns:p14="http://schemas.microsoft.com/office/powerpoint/2010/main" val="37280393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Image with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2CF9B55-6362-4524-9B28-18BA71BEF0E5}"/>
              </a:ext>
            </a:extLst>
          </p:cNvPr>
          <p:cNvSpPr>
            <a:spLocks noGrp="1"/>
          </p:cNvSpPr>
          <p:nvPr>
            <p:ph type="pic" sz="quarter" idx="10" hasCustomPrompt="1"/>
          </p:nvPr>
        </p:nvSpPr>
        <p:spPr>
          <a:xfrm>
            <a:off x="6096000" y="0"/>
            <a:ext cx="6096000" cy="6858000"/>
          </a:xfrm>
          <a:prstGeom prst="rect">
            <a:avLst/>
          </a:prstGeom>
          <a:solidFill>
            <a:schemeClr val="bg2"/>
          </a:solidFill>
        </p:spPr>
        <p:txBody>
          <a:bodyPr anchor="ctr">
            <a:normAutofit/>
          </a:bodyPr>
          <a:lstStyle>
            <a:lvl1pPr algn="ctr">
              <a:defRPr sz="1400">
                <a:solidFill>
                  <a:srgbClr val="FF0000"/>
                </a:solidFill>
              </a:defRPr>
            </a:lvl1pPr>
          </a:lstStyle>
          <a:p>
            <a:r>
              <a:rPr lang="en-US" sz="1200" dirty="0"/>
              <a:t>Large Image Placeholder</a:t>
            </a:r>
            <a:endParaRPr lang="en-US" dirty="0"/>
          </a:p>
        </p:txBody>
      </p:sp>
      <p:sp>
        <p:nvSpPr>
          <p:cNvPr id="16" name="Text Placeholder 15">
            <a:extLst>
              <a:ext uri="{FF2B5EF4-FFF2-40B4-BE49-F238E27FC236}">
                <a16:creationId xmlns:a16="http://schemas.microsoft.com/office/drawing/2014/main" id="{5A5F6134-949C-4927-845F-19427D6E520B}"/>
              </a:ext>
            </a:extLst>
          </p:cNvPr>
          <p:cNvSpPr>
            <a:spLocks noGrp="1"/>
          </p:cNvSpPr>
          <p:nvPr>
            <p:ph type="body" sz="quarter" idx="12" hasCustomPrompt="1"/>
          </p:nvPr>
        </p:nvSpPr>
        <p:spPr>
          <a:xfrm>
            <a:off x="407987" y="2098494"/>
            <a:ext cx="5292725" cy="983072"/>
          </a:xfrm>
          <a:prstGeom prst="rect">
            <a:avLst/>
          </a:prstGeom>
        </p:spPr>
        <p:txBody>
          <a:bodyPr lIns="0">
            <a:noAutofit/>
          </a:bodyPr>
          <a:lstStyle>
            <a:lvl1pPr>
              <a:defRPr sz="1800" b="0">
                <a:solidFill>
                  <a:schemeClr val="tx1"/>
                </a:solidFill>
                <a:latin typeface="+mj-lt"/>
              </a:defRPr>
            </a:lvl1pPr>
            <a:lvl2pPr>
              <a:defRPr sz="1400">
                <a:solidFill>
                  <a:schemeClr val="tx1"/>
                </a:solidFill>
                <a:latin typeface="+mj-lt"/>
              </a:defRPr>
            </a:lvl2pPr>
            <a:lvl3pPr>
              <a:defRPr sz="1400">
                <a:solidFill>
                  <a:schemeClr val="tx1"/>
                </a:solidFill>
                <a:latin typeface="+mj-lt"/>
              </a:defRPr>
            </a:lvl3pPr>
            <a:lvl4pPr>
              <a:defRPr sz="1400">
                <a:solidFill>
                  <a:schemeClr val="tx1"/>
                </a:solidFill>
                <a:latin typeface="+mj-lt"/>
              </a:defRPr>
            </a:lvl4pPr>
            <a:lvl5pPr>
              <a:defRPr sz="1400">
                <a:solidFill>
                  <a:schemeClr val="tx1"/>
                </a:solidFill>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Sed </a:t>
            </a:r>
            <a:r>
              <a:rPr lang="en-US" dirty="0" err="1"/>
              <a:t>facilisis</a:t>
            </a:r>
            <a:r>
              <a:rPr lang="en-US" dirty="0"/>
              <a:t> </a:t>
            </a:r>
            <a:r>
              <a:rPr lang="en-US" dirty="0" err="1"/>
              <a:t>neque</a:t>
            </a:r>
            <a:r>
              <a:rPr lang="en-US" dirty="0"/>
              <a:t> et magna porta </a:t>
            </a:r>
            <a:r>
              <a:rPr lang="en-US" dirty="0" err="1"/>
              <a:t>lorum</a:t>
            </a:r>
            <a:r>
              <a:rPr lang="en-US" dirty="0"/>
              <a:t> ipsum </a:t>
            </a:r>
            <a:r>
              <a:rPr lang="en-US" dirty="0" err="1"/>
              <a:t>delore</a:t>
            </a:r>
            <a:r>
              <a:rPr lang="en-US" dirty="0"/>
              <a:t> </a:t>
            </a:r>
            <a:r>
              <a:rPr lang="en-US" dirty="0" err="1"/>
              <a:t>amet</a:t>
            </a:r>
            <a:r>
              <a:rPr lang="en-US" dirty="0"/>
              <a:t>.</a:t>
            </a:r>
          </a:p>
        </p:txBody>
      </p:sp>
      <p:sp>
        <p:nvSpPr>
          <p:cNvPr id="18" name="Text Placeholder 17">
            <a:extLst>
              <a:ext uri="{FF2B5EF4-FFF2-40B4-BE49-F238E27FC236}">
                <a16:creationId xmlns:a16="http://schemas.microsoft.com/office/drawing/2014/main" id="{8862BFB3-8EC5-4C76-8CF2-BD9DFD6250C1}"/>
              </a:ext>
            </a:extLst>
          </p:cNvPr>
          <p:cNvSpPr>
            <a:spLocks noGrp="1"/>
          </p:cNvSpPr>
          <p:nvPr>
            <p:ph type="body" sz="quarter" idx="13" hasCustomPrompt="1"/>
          </p:nvPr>
        </p:nvSpPr>
        <p:spPr>
          <a:xfrm>
            <a:off x="407987" y="3381740"/>
            <a:ext cx="5292725" cy="2172878"/>
          </a:xfrm>
          <a:prstGeom prst="rect">
            <a:avLst/>
          </a:prstGeom>
        </p:spPr>
        <p:txBody>
          <a:bodyPr lIns="0">
            <a:normAutofit/>
          </a:bodyPr>
          <a:lstStyle>
            <a:lvl1pPr>
              <a:defRPr sz="16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Quisque</a:t>
            </a:r>
            <a:r>
              <a:rPr lang="en-US" dirty="0"/>
              <a:t> sit </a:t>
            </a:r>
            <a:r>
              <a:rPr lang="en-US" dirty="0" err="1"/>
              <a:t>amet</a:t>
            </a:r>
            <a:r>
              <a:rPr lang="en-US" dirty="0"/>
              <a: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t>
            </a:r>
            <a:r>
              <a:rPr lang="en-US" dirty="0" err="1"/>
              <a:t>amet</a:t>
            </a:r>
            <a:r>
              <a:rPr lang="en-US" dirty="0"/>
              <a:t>, </a:t>
            </a:r>
            <a:r>
              <a:rPr lang="en-US" dirty="0" err="1"/>
              <a:t>volutpat</a:t>
            </a:r>
            <a:r>
              <a:rPr lang="en-US" dirty="0"/>
              <a:t> </a:t>
            </a:r>
            <a:r>
              <a:rPr lang="en-US" dirty="0" err="1"/>
              <a:t>elit</a:t>
            </a:r>
            <a:r>
              <a:rPr lang="en-US" dirty="0"/>
              <a:t>. </a:t>
            </a:r>
            <a:r>
              <a:rPr lang="en-US" dirty="0" err="1"/>
              <a:t>Sed</a:t>
            </a:r>
            <a:r>
              <a:rPr lang="en-US" dirty="0"/>
              <a:t>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 </a:t>
            </a:r>
            <a:r>
              <a:rPr lang="en-US" dirty="0" err="1"/>
              <a:t>ultrices</a:t>
            </a:r>
            <a:r>
              <a:rPr lang="en-US" dirty="0"/>
              <a:t>. 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elit</a:t>
            </a:r>
            <a:r>
              <a:rPr lang="en-US" dirty="0"/>
              <a:t> </a:t>
            </a:r>
            <a:r>
              <a:rPr lang="en-US" dirty="0" err="1"/>
              <a:t>vel</a:t>
            </a:r>
            <a:r>
              <a:rPr lang="en-US" dirty="0"/>
              <a:t>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a:t>
            </a:r>
          </a:p>
        </p:txBody>
      </p:sp>
      <p:sp>
        <p:nvSpPr>
          <p:cNvPr id="10" name="Text Placeholder 4">
            <a:extLst>
              <a:ext uri="{FF2B5EF4-FFF2-40B4-BE49-F238E27FC236}">
                <a16:creationId xmlns:a16="http://schemas.microsoft.com/office/drawing/2014/main" id="{854FB6E8-4625-DD47-B7B5-33FDFFC66014}"/>
              </a:ext>
            </a:extLst>
          </p:cNvPr>
          <p:cNvSpPr>
            <a:spLocks noGrp="1"/>
          </p:cNvSpPr>
          <p:nvPr>
            <p:ph type="body" sz="quarter" idx="14" hasCustomPrompt="1"/>
          </p:nvPr>
        </p:nvSpPr>
        <p:spPr>
          <a:xfrm>
            <a:off x="407989" y="685800"/>
            <a:ext cx="5292724" cy="678543"/>
          </a:xfrm>
        </p:spPr>
        <p:txBody>
          <a:bodyPr>
            <a:normAutofit/>
          </a:bodyPr>
          <a:lstStyle>
            <a:lvl1pPr>
              <a:defRPr sz="3200" b="1">
                <a:solidFill>
                  <a:schemeClr val="tx2"/>
                </a:solidFill>
              </a:defRPr>
            </a:lvl1pPr>
          </a:lstStyle>
          <a:p>
            <a:pPr lvl="0"/>
            <a:r>
              <a:rPr lang="en-US" dirty="0"/>
              <a:t>Click to edit slide title</a:t>
            </a:r>
          </a:p>
        </p:txBody>
      </p:sp>
      <p:sp>
        <p:nvSpPr>
          <p:cNvPr id="2" name="Title 1">
            <a:extLst>
              <a:ext uri="{FF2B5EF4-FFF2-40B4-BE49-F238E27FC236}">
                <a16:creationId xmlns:a16="http://schemas.microsoft.com/office/drawing/2014/main" id="{959F0C07-5876-3440-88AB-23FE2F63F300}"/>
              </a:ext>
            </a:extLst>
          </p:cNvPr>
          <p:cNvSpPr>
            <a:spLocks noGrp="1"/>
          </p:cNvSpPr>
          <p:nvPr>
            <p:ph type="title"/>
          </p:nvPr>
        </p:nvSpPr>
        <p:spPr>
          <a:xfrm>
            <a:off x="407988" y="381001"/>
            <a:ext cx="5292725" cy="199570"/>
          </a:xfrm>
        </p:spPr>
        <p:txBody>
          <a:bodyPr/>
          <a:lstStyle/>
          <a:p>
            <a:r>
              <a:rPr lang="en-US"/>
              <a:t>Click to edit Master title style</a:t>
            </a:r>
          </a:p>
        </p:txBody>
      </p:sp>
    </p:spTree>
    <p:extLst>
      <p:ext uri="{BB962C8B-B14F-4D97-AF65-F5344CB8AC3E}">
        <p14:creationId xmlns:p14="http://schemas.microsoft.com/office/powerpoint/2010/main" val="279609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a:extLst>
              <a:ext uri="{FF2B5EF4-FFF2-40B4-BE49-F238E27FC236}">
                <a16:creationId xmlns:a16="http://schemas.microsoft.com/office/drawing/2014/main" id="{73937FD3-5015-9A4C-A74C-A603AE4DC301}"/>
              </a:ext>
            </a:extLst>
          </p:cNvPr>
          <p:cNvSpPr>
            <a:spLocks noGrp="1"/>
          </p:cNvSpPr>
          <p:nvPr>
            <p:ph type="title"/>
          </p:nvPr>
        </p:nvSpPr>
        <p:spPr>
          <a:xfrm>
            <a:off x="407988" y="381001"/>
            <a:ext cx="11376644" cy="199570"/>
          </a:xfrm>
          <a:prstGeom prst="rect">
            <a:avLst/>
          </a:prstGeom>
        </p:spPr>
        <p:txBody>
          <a:bodyPr vert="horz" lIns="0" tIns="0" rIns="0" bIns="0" rtlCol="0" anchor="t">
            <a:normAutofit/>
          </a:bodyPr>
          <a:lstStyle/>
          <a:p>
            <a:r>
              <a:rPr lang="en-US" dirty="0"/>
              <a:t>Insert presentation or section title</a:t>
            </a:r>
          </a:p>
        </p:txBody>
      </p:sp>
      <p:sp>
        <p:nvSpPr>
          <p:cNvPr id="14" name="Text Placeholder 13">
            <a:extLst>
              <a:ext uri="{FF2B5EF4-FFF2-40B4-BE49-F238E27FC236}">
                <a16:creationId xmlns:a16="http://schemas.microsoft.com/office/drawing/2014/main" id="{45DBA9BA-C46A-1540-9F7D-CDE898AEC0D2}"/>
              </a:ext>
            </a:extLst>
          </p:cNvPr>
          <p:cNvSpPr>
            <a:spLocks noGrp="1"/>
          </p:cNvSpPr>
          <p:nvPr>
            <p:ph type="body" idx="1"/>
          </p:nvPr>
        </p:nvSpPr>
        <p:spPr>
          <a:xfrm>
            <a:off x="407988" y="1600200"/>
            <a:ext cx="11376644" cy="4565649"/>
          </a:xfrm>
          <a:prstGeom prst="rect">
            <a:avLst/>
          </a:prstGeom>
        </p:spPr>
        <p:txBody>
          <a:bodyPr vert="horz" lIns="0" tIns="0" rIns="0" bIns="0" rtlCol="0">
            <a:normAutofit/>
          </a:bodyPr>
          <a:lstStyle/>
          <a:p>
            <a:pPr lvl="0"/>
            <a:r>
              <a:rPr lang="en-US" dirty="0" err="1"/>
              <a:t>Lorum</a:t>
            </a:r>
            <a:r>
              <a:rPr lang="en-US" dirty="0"/>
              <a:t> ipsum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a:extLst>
              <a:ext uri="{FF2B5EF4-FFF2-40B4-BE49-F238E27FC236}">
                <a16:creationId xmlns:a16="http://schemas.microsoft.com/office/drawing/2014/main" id="{CE7CAE00-6E26-4244-9AB7-98478AC4B751}"/>
              </a:ext>
            </a:extLst>
          </p:cNvPr>
          <p:cNvSpPr txBox="1"/>
          <p:nvPr userDrawn="1"/>
        </p:nvSpPr>
        <p:spPr>
          <a:xfrm>
            <a:off x="407988" y="6470649"/>
            <a:ext cx="337619" cy="138499"/>
          </a:xfrm>
          <a:prstGeom prst="rect">
            <a:avLst/>
          </a:prstGeom>
          <a:noFill/>
        </p:spPr>
        <p:txBody>
          <a:bodyPr wrap="square" lIns="0" tIns="0" rIns="0" bIns="0" rtlCol="0">
            <a:spAutoFit/>
          </a:bodyPr>
          <a:lstStyle/>
          <a:p>
            <a:pPr algn="l">
              <a:spcBef>
                <a:spcPts val="1000"/>
              </a:spcBef>
            </a:pPr>
            <a:fld id="{D59C64F6-0EEC-3A41-B81F-D8C4D92EC75D}" type="slidenum">
              <a:rPr lang="en-US" sz="900" smtClean="0">
                <a:solidFill>
                  <a:schemeClr val="tx1">
                    <a:alpha val="60000"/>
                  </a:schemeClr>
                </a:solidFill>
              </a:rPr>
              <a:t>‹#›</a:t>
            </a:fld>
            <a:endParaRPr lang="en-US" sz="900" dirty="0">
              <a:solidFill>
                <a:schemeClr val="tx1">
                  <a:alpha val="60000"/>
                </a:schemeClr>
              </a:solidFill>
            </a:endParaRPr>
          </a:p>
        </p:txBody>
      </p:sp>
      <p:sp>
        <p:nvSpPr>
          <p:cNvPr id="8" name="TextBox 7">
            <a:extLst>
              <a:ext uri="{FF2B5EF4-FFF2-40B4-BE49-F238E27FC236}">
                <a16:creationId xmlns:a16="http://schemas.microsoft.com/office/drawing/2014/main" id="{A2AE8A79-E008-0E48-BCE9-C833F15887E0}"/>
              </a:ext>
            </a:extLst>
          </p:cNvPr>
          <p:cNvSpPr txBox="1"/>
          <p:nvPr userDrawn="1"/>
        </p:nvSpPr>
        <p:spPr>
          <a:xfrm>
            <a:off x="746729" y="6470649"/>
            <a:ext cx="1863813" cy="138499"/>
          </a:xfrm>
          <a:prstGeom prst="rect">
            <a:avLst/>
          </a:prstGeom>
          <a:noFill/>
        </p:spPr>
        <p:txBody>
          <a:bodyPr wrap="square" lIns="0" tIns="0" rIns="0" bIns="0" rtlCol="0">
            <a:spAutoFit/>
          </a:bodyPr>
          <a:lstStyle/>
          <a:p>
            <a:pPr algn="l">
              <a:spcBef>
                <a:spcPts val="1000"/>
              </a:spcBef>
            </a:pPr>
            <a:r>
              <a:rPr lang="en-US" sz="900" spc="50" baseline="0" dirty="0">
                <a:solidFill>
                  <a:schemeClr val="tx1">
                    <a:alpha val="60000"/>
                  </a:schemeClr>
                </a:solidFill>
              </a:rPr>
              <a:t>©2019 Ness Digital Engineering</a:t>
            </a:r>
          </a:p>
        </p:txBody>
      </p:sp>
    </p:spTree>
    <p:extLst>
      <p:ext uri="{BB962C8B-B14F-4D97-AF65-F5344CB8AC3E}">
        <p14:creationId xmlns:p14="http://schemas.microsoft.com/office/powerpoint/2010/main" val="3835677108"/>
      </p:ext>
    </p:extLst>
  </p:cSld>
  <p:clrMap bg1="lt1" tx1="dk1" bg2="lt2" tx2="dk2" accent1="accent1" accent2="accent2" accent3="accent3" accent4="accent4" accent5="accent5" accent6="accent6" hlink="hlink" folHlink="folHlink"/>
  <p:sldLayoutIdLst>
    <p:sldLayoutId id="2147483682" r:id="rId1"/>
    <p:sldLayoutId id="2147483709" r:id="rId2"/>
    <p:sldLayoutId id="2147483690" r:id="rId3"/>
    <p:sldLayoutId id="2147483693" r:id="rId4"/>
    <p:sldLayoutId id="2147483708" r:id="rId5"/>
    <p:sldLayoutId id="2147483669" r:id="rId6"/>
    <p:sldLayoutId id="2147483692" r:id="rId7"/>
    <p:sldLayoutId id="2147483694" r:id="rId8"/>
    <p:sldLayoutId id="2147483702" r:id="rId9"/>
    <p:sldLayoutId id="2147483703" r:id="rId10"/>
    <p:sldLayoutId id="2147483704" r:id="rId11"/>
    <p:sldLayoutId id="2147483705" r:id="rId12"/>
    <p:sldLayoutId id="2147483706" r:id="rId13"/>
    <p:sldLayoutId id="2147483707" r:id="rId14"/>
    <p:sldLayoutId id="2147483701" r:id="rId15"/>
    <p:sldLayoutId id="2147483680" r:id="rId16"/>
    <p:sldLayoutId id="2147483710" r:id="rId17"/>
  </p:sldLayoutIdLst>
  <p:hf hdr="0" dt="0"/>
  <p:txStyles>
    <p:titleStyle>
      <a:lvl1pPr algn="l" defTabSz="914400" rtl="0" eaLnBrk="1" latinLnBrk="0" hangingPunct="1">
        <a:lnSpc>
          <a:spcPct val="100000"/>
        </a:lnSpc>
        <a:spcBef>
          <a:spcPct val="0"/>
        </a:spcBef>
        <a:buNone/>
        <a:defRPr lang="en-US" sz="1000" b="0" kern="1200" cap="all" spc="200" baseline="0" dirty="0">
          <a:solidFill>
            <a:schemeClr val="tx1">
              <a:alpha val="60000"/>
            </a:schemeClr>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F26B43"/>
          </p15:clr>
        </p15:guide>
        <p15:guide id="2" pos="257" userDrawn="1">
          <p15:clr>
            <a:srgbClr val="F26B43"/>
          </p15:clr>
        </p15:guide>
        <p15:guide id="3" pos="1436" userDrawn="1">
          <p15:clr>
            <a:srgbClr val="F26B43"/>
          </p15:clr>
        </p15:guide>
        <p15:guide id="4" pos="2615" userDrawn="1">
          <p15:clr>
            <a:srgbClr val="F26B43"/>
          </p15:clr>
        </p15:guide>
        <p15:guide id="11" pos="7423" userDrawn="1">
          <p15:clr>
            <a:srgbClr val="F26B43"/>
          </p15:clr>
        </p15:guide>
        <p15:guide id="12" orient="horz" pos="4110" userDrawn="1">
          <p15:clr>
            <a:srgbClr val="F26B43"/>
          </p15:clr>
        </p15:guide>
        <p15:guide id="14" pos="3591" userDrawn="1">
          <p15:clr>
            <a:srgbClr val="F26B43"/>
          </p15:clr>
        </p15:guide>
        <p15:guide id="15" pos="3840" userDrawn="1">
          <p15:clr>
            <a:srgbClr val="F26B43"/>
          </p15:clr>
        </p15:guide>
        <p15:guide id="16" pos="4089" userDrawn="1">
          <p15:clr>
            <a:srgbClr val="F26B43"/>
          </p15:clr>
        </p15:guide>
        <p15:guide id="21" pos="5065" userDrawn="1">
          <p15:clr>
            <a:srgbClr val="F26B43"/>
          </p15:clr>
        </p15:guide>
        <p15:guide id="22" pos="6244" userDrawn="1">
          <p15:clr>
            <a:srgbClr val="F26B43"/>
          </p15:clr>
        </p15:guide>
        <p15:guide id="27" orient="horz" pos="432" userDrawn="1">
          <p15:clr>
            <a:srgbClr val="F26B43"/>
          </p15:clr>
        </p15:guide>
        <p15:guide id="30" orient="horz" pos="1008" userDrawn="1">
          <p15:clr>
            <a:srgbClr val="F26B43"/>
          </p15:clr>
        </p15:guide>
        <p15:guide id="45" orient="horz" pos="3884" userDrawn="1">
          <p15:clr>
            <a:srgbClr val="F26B43"/>
          </p15:clr>
        </p15:guide>
        <p15:guide id="46" orient="horz" pos="132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F309FAB-F5C2-BB49-A2CC-10A1B9BD8F66}"/>
              </a:ext>
            </a:extLst>
          </p:cNvPr>
          <p:cNvSpPr>
            <a:spLocks noGrp="1"/>
          </p:cNvSpPr>
          <p:nvPr>
            <p:ph type="body" sz="quarter" idx="16"/>
          </p:nvPr>
        </p:nvSpPr>
        <p:spPr>
          <a:xfrm>
            <a:off x="412433" y="4038600"/>
            <a:ext cx="11372199" cy="626838"/>
          </a:xfrm>
        </p:spPr>
        <p:txBody>
          <a:bodyPr/>
          <a:lstStyle/>
          <a:p>
            <a:r>
              <a:rPr lang="en-US" dirty="0"/>
              <a:t>Ness Tech Days - A Virtual Technology Conference </a:t>
            </a:r>
          </a:p>
          <a:p>
            <a:r>
              <a:rPr lang="en-US" dirty="0"/>
              <a:t>17</a:t>
            </a:r>
            <a:r>
              <a:rPr lang="en-US" baseline="30000" dirty="0"/>
              <a:t>th</a:t>
            </a:r>
            <a:r>
              <a:rPr lang="en-US" dirty="0"/>
              <a:t>, 22</a:t>
            </a:r>
            <a:r>
              <a:rPr lang="en-US" baseline="30000" dirty="0"/>
              <a:t>nd</a:t>
            </a:r>
            <a:r>
              <a:rPr lang="en-US" dirty="0"/>
              <a:t> &amp; 23</a:t>
            </a:r>
            <a:r>
              <a:rPr lang="en-US" baseline="30000" dirty="0"/>
              <a:t>rd</a:t>
            </a:r>
            <a:r>
              <a:rPr lang="en-US" dirty="0"/>
              <a:t> January 2019</a:t>
            </a:r>
          </a:p>
        </p:txBody>
      </p:sp>
      <p:sp>
        <p:nvSpPr>
          <p:cNvPr id="9" name="Text Placeholder 8">
            <a:extLst>
              <a:ext uri="{FF2B5EF4-FFF2-40B4-BE49-F238E27FC236}">
                <a16:creationId xmlns:a16="http://schemas.microsoft.com/office/drawing/2014/main" id="{B32A28C8-A5E9-2B4D-B88F-A6A02D866E1A}"/>
              </a:ext>
            </a:extLst>
          </p:cNvPr>
          <p:cNvSpPr>
            <a:spLocks noGrp="1"/>
          </p:cNvSpPr>
          <p:nvPr>
            <p:ph type="body" sz="quarter" idx="15"/>
          </p:nvPr>
        </p:nvSpPr>
        <p:spPr/>
        <p:txBody>
          <a:bodyPr/>
          <a:lstStyle/>
          <a:p>
            <a:r>
              <a:rPr lang="en-US" dirty="0"/>
              <a:t>Ness Digital Engineering</a:t>
            </a:r>
          </a:p>
        </p:txBody>
      </p:sp>
      <p:sp>
        <p:nvSpPr>
          <p:cNvPr id="4" name="TextBox 3">
            <a:extLst>
              <a:ext uri="{FF2B5EF4-FFF2-40B4-BE49-F238E27FC236}">
                <a16:creationId xmlns:a16="http://schemas.microsoft.com/office/drawing/2014/main" id="{65C8E118-AC3E-D94A-BC96-71CF7B9B0791}"/>
              </a:ext>
            </a:extLst>
          </p:cNvPr>
          <p:cNvSpPr txBox="1"/>
          <p:nvPr/>
        </p:nvSpPr>
        <p:spPr>
          <a:xfrm>
            <a:off x="389444" y="6469662"/>
            <a:ext cx="1250342" cy="138499"/>
          </a:xfrm>
          <a:prstGeom prst="rect">
            <a:avLst/>
          </a:prstGeom>
          <a:noFill/>
        </p:spPr>
        <p:txBody>
          <a:bodyPr wrap="none" lIns="0" tIns="0" rIns="0" bIns="0" rtlCol="0">
            <a:spAutoFit/>
          </a:bodyPr>
          <a:lstStyle/>
          <a:p>
            <a:pPr algn="l">
              <a:spcBef>
                <a:spcPts val="1000"/>
              </a:spcBef>
            </a:pPr>
            <a:r>
              <a:rPr lang="en-US" sz="900" spc="50" baseline="0" dirty="0">
                <a:solidFill>
                  <a:schemeClr val="tx1">
                    <a:alpha val="60000"/>
                  </a:schemeClr>
                </a:solidFill>
              </a:rPr>
              <a:t>Private &amp; Confidential</a:t>
            </a:r>
          </a:p>
        </p:txBody>
      </p:sp>
    </p:spTree>
    <p:extLst>
      <p:ext uri="{BB962C8B-B14F-4D97-AF65-F5344CB8AC3E}">
        <p14:creationId xmlns:p14="http://schemas.microsoft.com/office/powerpoint/2010/main" val="350344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 </a:t>
            </a:r>
            <a:r>
              <a:rPr lang="en-US" dirty="0">
                <a:solidFill>
                  <a:schemeClr val="bg2">
                    <a:lumMod val="25000"/>
                    <a:alpha val="60000"/>
                  </a:schemeClr>
                </a:solidFill>
              </a:rPr>
              <a:t>safe</a:t>
            </a:r>
            <a:r>
              <a:rPr lang="en-US" dirty="0"/>
              <a:t> | art | </a:t>
            </a:r>
            <a:r>
              <a:rPr lang="en-US" b="1" dirty="0">
                <a:solidFill>
                  <a:schemeClr val="accent6">
                    <a:lumMod val="75000"/>
                    <a:lumOff val="25000"/>
                    <a:alpha val="60000"/>
                  </a:schemeClr>
                </a:solidFill>
              </a:rPr>
              <a:t>house of lean </a:t>
            </a:r>
            <a:r>
              <a:rPr lang="en-US" dirty="0"/>
              <a:t>| ness | SAFE Across globe | pros &amp; cons</a:t>
            </a:r>
            <a:endParaRPr lang="en-GB" dirty="0"/>
          </a:p>
        </p:txBody>
      </p:sp>
      <p:sp>
        <p:nvSpPr>
          <p:cNvPr id="3" name="Text Placeholder 2"/>
          <p:cNvSpPr>
            <a:spLocks noGrp="1"/>
          </p:cNvSpPr>
          <p:nvPr>
            <p:ph type="body" sz="quarter" idx="10"/>
          </p:nvPr>
        </p:nvSpPr>
        <p:spPr/>
        <p:txBody>
          <a:bodyPr/>
          <a:lstStyle/>
          <a:p>
            <a:r>
              <a:rPr lang="en-US" dirty="0"/>
              <a:t>SAFe Builds on House of Lean</a:t>
            </a:r>
            <a:endParaRPr lang="en-GB" dirty="0"/>
          </a:p>
        </p:txBody>
      </p:sp>
      <p:pic>
        <p:nvPicPr>
          <p:cNvPr id="11" name="Picture 10">
            <a:extLst>
              <a:ext uri="{FF2B5EF4-FFF2-40B4-BE49-F238E27FC236}">
                <a16:creationId xmlns:a16="http://schemas.microsoft.com/office/drawing/2014/main" id="{F13881BE-5F4A-4761-AF03-A3BBECA7AF65}"/>
              </a:ext>
            </a:extLst>
          </p:cNvPr>
          <p:cNvPicPr/>
          <p:nvPr/>
        </p:nvPicPr>
        <p:blipFill rotWithShape="1">
          <a:blip r:embed="rId2">
            <a:extLst>
              <a:ext uri="{28A0092B-C50C-407E-A947-70E740481C1C}">
                <a14:useLocalDpi xmlns:a14="http://schemas.microsoft.com/office/drawing/2010/main" val="0"/>
              </a:ext>
            </a:extLst>
          </a:blip>
          <a:srcRect l="5819" t="4027" r="4195" b="2349"/>
          <a:stretch/>
        </p:blipFill>
        <p:spPr bwMode="auto">
          <a:xfrm>
            <a:off x="1793631" y="1222192"/>
            <a:ext cx="8335107" cy="511536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636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a:t>HERE Technologies</a:t>
            </a:r>
            <a:endParaRPr lang="en-GB" dirty="0"/>
          </a:p>
        </p:txBody>
      </p:sp>
      <p:sp>
        <p:nvSpPr>
          <p:cNvPr id="6" name="Text Placeholder 5"/>
          <p:cNvSpPr>
            <a:spLocks noGrp="1"/>
          </p:cNvSpPr>
          <p:nvPr>
            <p:ph type="body" sz="quarter" idx="17"/>
          </p:nvPr>
        </p:nvSpPr>
        <p:spPr/>
        <p:txBody>
          <a:bodyPr/>
          <a:lstStyle/>
          <a:p>
            <a:r>
              <a:rPr lang="en-GB" dirty="0"/>
              <a:t>Formerly </a:t>
            </a:r>
            <a:r>
              <a:rPr lang="en-GB" dirty="0" err="1"/>
              <a:t>Navteq</a:t>
            </a:r>
            <a:r>
              <a:rPr lang="en-GB" dirty="0"/>
              <a:t>, HERE is a leading map data company owned by Daimler, BMW and Audi). Ness jointly launched two </a:t>
            </a:r>
            <a:r>
              <a:rPr lang="en-GB" dirty="0" err="1"/>
              <a:t>centers</a:t>
            </a:r>
            <a:r>
              <a:rPr lang="en-GB" dirty="0"/>
              <a:t> in November 2007 and pioneered early versions of </a:t>
            </a:r>
            <a:r>
              <a:rPr lang="en-GB" dirty="0" err="1"/>
              <a:t>SAFe</a:t>
            </a:r>
            <a:r>
              <a:rPr lang="en-GB" dirty="0"/>
              <a:t> as Agile was being adopted across Nokia.</a:t>
            </a:r>
          </a:p>
          <a:p>
            <a:r>
              <a:rPr lang="en-US" dirty="0"/>
              <a:t>Our teams participate along with other teams to Release Planning “Town Hall” Meetings in well planned two day events with all stakeholders.</a:t>
            </a:r>
            <a:endParaRPr lang="en-GB" dirty="0"/>
          </a:p>
        </p:txBody>
      </p:sp>
      <p:sp>
        <p:nvSpPr>
          <p:cNvPr id="7" name="Text Placeholder 6"/>
          <p:cNvSpPr>
            <a:spLocks noGrp="1"/>
          </p:cNvSpPr>
          <p:nvPr>
            <p:ph type="body" sz="quarter" idx="18"/>
          </p:nvPr>
        </p:nvSpPr>
        <p:spPr/>
        <p:txBody>
          <a:bodyPr/>
          <a:lstStyle/>
          <a:p>
            <a:r>
              <a:rPr lang="en-US" dirty="0"/>
              <a:t>Solar Turbines</a:t>
            </a:r>
            <a:endParaRPr lang="en-GB" dirty="0"/>
          </a:p>
        </p:txBody>
      </p:sp>
      <p:sp>
        <p:nvSpPr>
          <p:cNvPr id="8" name="Text Placeholder 7"/>
          <p:cNvSpPr>
            <a:spLocks noGrp="1"/>
          </p:cNvSpPr>
          <p:nvPr>
            <p:ph type="body" sz="quarter" idx="19"/>
          </p:nvPr>
        </p:nvSpPr>
        <p:spPr/>
        <p:txBody>
          <a:bodyPr/>
          <a:lstStyle/>
          <a:p>
            <a:r>
              <a:rPr lang="en-GB" dirty="0"/>
              <a:t>The team members of the biggest and most rapidly growing </a:t>
            </a:r>
            <a:r>
              <a:rPr lang="en-GB" dirty="0" err="1"/>
              <a:t>IoT</a:t>
            </a:r>
            <a:r>
              <a:rPr lang="en-GB" dirty="0"/>
              <a:t> project at Ness KDC (30 Teams) meet quarterly with their colleagues from San Diego and </a:t>
            </a:r>
            <a:r>
              <a:rPr lang="en-GB" dirty="0" err="1"/>
              <a:t>Novazzano</a:t>
            </a:r>
            <a:r>
              <a:rPr lang="en-GB" dirty="0"/>
              <a:t>.</a:t>
            </a:r>
          </a:p>
          <a:p>
            <a:r>
              <a:rPr lang="en-GB" dirty="0"/>
              <a:t>After the Californian edition held in January, the expectations were set high for the organizers. However, </a:t>
            </a:r>
            <a:r>
              <a:rPr lang="en-GB" dirty="0" err="1"/>
              <a:t>Nessians</a:t>
            </a:r>
            <a:r>
              <a:rPr lang="en-GB" dirty="0"/>
              <a:t> do not fear of challenges. Three days long event included planning sessions as well as several teambuilding activities.</a:t>
            </a:r>
          </a:p>
        </p:txBody>
      </p:sp>
      <p:sp>
        <p:nvSpPr>
          <p:cNvPr id="9" name="Text Placeholder 8"/>
          <p:cNvSpPr>
            <a:spLocks noGrp="1"/>
          </p:cNvSpPr>
          <p:nvPr>
            <p:ph type="body" sz="quarter" idx="20"/>
          </p:nvPr>
        </p:nvSpPr>
        <p:spPr/>
        <p:txBody>
          <a:bodyPr/>
          <a:lstStyle/>
          <a:p>
            <a:r>
              <a:rPr lang="en-US" dirty="0"/>
              <a:t>GS1 US</a:t>
            </a:r>
            <a:endParaRPr lang="en-GB" dirty="0"/>
          </a:p>
        </p:txBody>
      </p:sp>
      <p:sp>
        <p:nvSpPr>
          <p:cNvPr id="10" name="Text Placeholder 9"/>
          <p:cNvSpPr>
            <a:spLocks noGrp="1"/>
          </p:cNvSpPr>
          <p:nvPr>
            <p:ph type="body" sz="quarter" idx="21"/>
          </p:nvPr>
        </p:nvSpPr>
        <p:spPr>
          <a:xfrm>
            <a:off x="8699739" y="2754096"/>
            <a:ext cx="2872902" cy="1457835"/>
          </a:xfrm>
        </p:spPr>
        <p:txBody>
          <a:bodyPr/>
          <a:lstStyle/>
          <a:p>
            <a:r>
              <a:rPr lang="en-GB" dirty="0"/>
              <a:t>GS1 US collaboratively works with industries and stakeholders to address challenges and meet goals through standards-based solutions.</a:t>
            </a:r>
          </a:p>
          <a:p>
            <a:r>
              <a:rPr lang="en-GB" dirty="0"/>
              <a:t>SAFe has been recently implemented and completed 5 Program Increments(PI’s) with successful working Software delivered to customers and stakeholders. </a:t>
            </a:r>
          </a:p>
        </p:txBody>
      </p:sp>
      <p:sp>
        <p:nvSpPr>
          <p:cNvPr id="3" name="Text Placeholder 2"/>
          <p:cNvSpPr>
            <a:spLocks noGrp="1"/>
          </p:cNvSpPr>
          <p:nvPr>
            <p:ph type="body" sz="quarter" idx="22"/>
          </p:nvPr>
        </p:nvSpPr>
        <p:spPr>
          <a:xfrm>
            <a:off x="407988" y="406752"/>
            <a:ext cx="11376023" cy="279047"/>
          </a:xfrm>
        </p:spPr>
        <p:txBody>
          <a:bodyPr/>
          <a:lstStyle/>
          <a:p>
            <a:r>
              <a:rPr lang="en-US" dirty="0"/>
              <a:t>Challenge | safe | art | house of lean | </a:t>
            </a:r>
            <a:r>
              <a:rPr lang="en-US" b="1" dirty="0">
                <a:solidFill>
                  <a:schemeClr val="accent6">
                    <a:lumMod val="75000"/>
                    <a:lumOff val="25000"/>
                    <a:alpha val="60000"/>
                  </a:schemeClr>
                </a:solidFill>
              </a:rPr>
              <a:t>ness </a:t>
            </a:r>
            <a:r>
              <a:rPr lang="en-US" dirty="0"/>
              <a:t>| SAFE Across globe |</a:t>
            </a:r>
            <a:r>
              <a:rPr lang="en-US" b="1" dirty="0">
                <a:solidFill>
                  <a:schemeClr val="tx2">
                    <a:alpha val="60000"/>
                  </a:schemeClr>
                </a:solidFill>
              </a:rPr>
              <a:t> </a:t>
            </a:r>
            <a:r>
              <a:rPr lang="en-US" dirty="0">
                <a:solidFill>
                  <a:schemeClr val="bg2">
                    <a:lumMod val="25000"/>
                    <a:alpha val="60000"/>
                  </a:schemeClr>
                </a:solidFill>
              </a:rPr>
              <a:t>pros &amp; cons</a:t>
            </a:r>
            <a:endParaRPr lang="en-GB" dirty="0">
              <a:solidFill>
                <a:schemeClr val="bg2">
                  <a:lumMod val="25000"/>
                  <a:alpha val="60000"/>
                </a:schemeClr>
              </a:solidFill>
            </a:endParaRPr>
          </a:p>
        </p:txBody>
      </p:sp>
      <p:sp>
        <p:nvSpPr>
          <p:cNvPr id="2" name="Text Placeholder 1"/>
          <p:cNvSpPr>
            <a:spLocks noGrp="1"/>
          </p:cNvSpPr>
          <p:nvPr>
            <p:ph type="body" sz="quarter" idx="10"/>
          </p:nvPr>
        </p:nvSpPr>
        <p:spPr/>
        <p:txBody>
          <a:bodyPr/>
          <a:lstStyle/>
          <a:p>
            <a:r>
              <a:rPr lang="en-US" dirty="0"/>
              <a:t>Examples of </a:t>
            </a:r>
            <a:r>
              <a:rPr lang="en-US" dirty="0" err="1"/>
              <a:t>SAFe</a:t>
            </a:r>
            <a:r>
              <a:rPr lang="en-US" dirty="0"/>
              <a:t> Adopters at Ness</a:t>
            </a:r>
            <a:endParaRPr lang="en-GB" dirty="0"/>
          </a:p>
        </p:txBody>
      </p:sp>
      <p:pic>
        <p:nvPicPr>
          <p:cNvPr id="12" name="Picture 11"/>
          <p:cNvPicPr>
            <a:picLocks noChangeAspect="1"/>
          </p:cNvPicPr>
          <p:nvPr/>
        </p:nvPicPr>
        <p:blipFill>
          <a:blip r:embed="rId3"/>
          <a:stretch>
            <a:fillRect/>
          </a:stretch>
        </p:blipFill>
        <p:spPr>
          <a:xfrm>
            <a:off x="718161" y="4826442"/>
            <a:ext cx="2374320" cy="1267571"/>
          </a:xfrm>
          <a:prstGeom prst="rect">
            <a:avLst/>
          </a:prstGeom>
        </p:spPr>
      </p:pic>
      <p:pic>
        <p:nvPicPr>
          <p:cNvPr id="13" name="Picture 12"/>
          <p:cNvPicPr>
            <a:picLocks noChangeAspect="1"/>
          </p:cNvPicPr>
          <p:nvPr/>
        </p:nvPicPr>
        <p:blipFill>
          <a:blip r:embed="rId4"/>
          <a:stretch>
            <a:fillRect/>
          </a:stretch>
        </p:blipFill>
        <p:spPr>
          <a:xfrm>
            <a:off x="5132417" y="4826442"/>
            <a:ext cx="1863000" cy="1234833"/>
          </a:xfrm>
          <a:prstGeom prst="rect">
            <a:avLst/>
          </a:prstGeom>
        </p:spPr>
      </p:pic>
      <p:pic>
        <p:nvPicPr>
          <p:cNvPr id="15" name="Picture 14">
            <a:extLst>
              <a:ext uri="{FF2B5EF4-FFF2-40B4-BE49-F238E27FC236}">
                <a16:creationId xmlns:a16="http://schemas.microsoft.com/office/drawing/2014/main" id="{A73E8AB6-CB2A-4C8E-9368-5D78CAF273C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603226" y="4396870"/>
            <a:ext cx="3106993" cy="1664406"/>
          </a:xfrm>
          <a:prstGeom prst="rect">
            <a:avLst/>
          </a:prstGeom>
          <a:noFill/>
          <a:ln>
            <a:noFill/>
          </a:ln>
        </p:spPr>
      </p:pic>
    </p:spTree>
    <p:extLst>
      <p:ext uri="{BB962C8B-B14F-4D97-AF65-F5344CB8AC3E}">
        <p14:creationId xmlns:p14="http://schemas.microsoft.com/office/powerpoint/2010/main" val="409028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 safe | art | house of lean | ness |</a:t>
            </a:r>
            <a:r>
              <a:rPr lang="en-US" b="1" dirty="0">
                <a:solidFill>
                  <a:schemeClr val="tx2">
                    <a:alpha val="60000"/>
                  </a:schemeClr>
                </a:solidFill>
              </a:rPr>
              <a:t>SAFE Across globe</a:t>
            </a:r>
            <a:r>
              <a:rPr lang="en-US" dirty="0"/>
              <a:t> |</a:t>
            </a:r>
            <a:r>
              <a:rPr lang="en-US" b="1" dirty="0">
                <a:solidFill>
                  <a:schemeClr val="tx2">
                    <a:alpha val="60000"/>
                  </a:schemeClr>
                </a:solidFill>
              </a:rPr>
              <a:t> </a:t>
            </a:r>
            <a:r>
              <a:rPr lang="en-US" dirty="0"/>
              <a:t>pros &amp; cons</a:t>
            </a:r>
            <a:endParaRPr lang="en-GB" dirty="0"/>
          </a:p>
        </p:txBody>
      </p:sp>
      <p:sp>
        <p:nvSpPr>
          <p:cNvPr id="7" name="Text Placeholder 6">
            <a:extLst>
              <a:ext uri="{FF2B5EF4-FFF2-40B4-BE49-F238E27FC236}">
                <a16:creationId xmlns:a16="http://schemas.microsoft.com/office/drawing/2014/main" id="{572265E7-AA39-4C04-BFA0-FF785163B8DA}"/>
              </a:ext>
            </a:extLst>
          </p:cNvPr>
          <p:cNvSpPr>
            <a:spLocks noGrp="1"/>
          </p:cNvSpPr>
          <p:nvPr>
            <p:ph type="body" sz="quarter" idx="10"/>
          </p:nvPr>
        </p:nvSpPr>
        <p:spPr/>
        <p:txBody>
          <a:bodyPr/>
          <a:lstStyle/>
          <a:p>
            <a:r>
              <a:rPr lang="en-IN" dirty="0"/>
              <a:t>Use of SAFe Across Globe (A State of AGILE Survey)</a:t>
            </a:r>
          </a:p>
        </p:txBody>
      </p:sp>
      <p:pic>
        <p:nvPicPr>
          <p:cNvPr id="12" name="Picture 11">
            <a:extLst>
              <a:ext uri="{FF2B5EF4-FFF2-40B4-BE49-F238E27FC236}">
                <a16:creationId xmlns:a16="http://schemas.microsoft.com/office/drawing/2014/main" id="{E81956D7-62F2-4F96-8A57-A93A1AA94D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1127" y="1247876"/>
            <a:ext cx="3064771" cy="4556760"/>
          </a:xfrm>
          <a:prstGeom prst="rect">
            <a:avLst/>
          </a:prstGeom>
          <a:noFill/>
          <a:ln w="38100">
            <a:solidFill>
              <a:schemeClr val="accent5"/>
            </a:solidFill>
          </a:ln>
          <a:effectLst>
            <a:outerShdw blurRad="50800" dist="38100" dir="16200000" rotWithShape="0">
              <a:prstClr val="black">
                <a:alpha val="40000"/>
              </a:prstClr>
            </a:outerShdw>
          </a:effectLst>
        </p:spPr>
      </p:pic>
      <p:sp>
        <p:nvSpPr>
          <p:cNvPr id="13" name="TextBox 12">
            <a:extLst>
              <a:ext uri="{FF2B5EF4-FFF2-40B4-BE49-F238E27FC236}">
                <a16:creationId xmlns:a16="http://schemas.microsoft.com/office/drawing/2014/main" id="{D1AE95EA-726A-4AC4-9657-6983615AD852}"/>
              </a:ext>
            </a:extLst>
          </p:cNvPr>
          <p:cNvSpPr txBox="1"/>
          <p:nvPr/>
        </p:nvSpPr>
        <p:spPr>
          <a:xfrm>
            <a:off x="1000096" y="5913369"/>
            <a:ext cx="2013528" cy="492443"/>
          </a:xfrm>
          <a:prstGeom prst="rect">
            <a:avLst/>
          </a:prstGeom>
          <a:noFill/>
        </p:spPr>
        <p:txBody>
          <a:bodyPr wrap="square" lIns="0" tIns="0" rIns="0" bIns="0" rtlCol="0">
            <a:spAutoFit/>
          </a:bodyPr>
          <a:lstStyle/>
          <a:p>
            <a:pPr algn="ctr">
              <a:spcBef>
                <a:spcPts val="1000"/>
              </a:spcBef>
            </a:pPr>
            <a:r>
              <a:rPr lang="en-IN" sz="1600" b="1" dirty="0">
                <a:solidFill>
                  <a:schemeClr val="tx2">
                    <a:lumMod val="75000"/>
                  </a:schemeClr>
                </a:solidFill>
              </a:rPr>
              <a:t>10</a:t>
            </a:r>
            <a:r>
              <a:rPr lang="en-IN" sz="1600" b="1" baseline="30000" dirty="0">
                <a:solidFill>
                  <a:schemeClr val="tx2">
                    <a:lumMod val="75000"/>
                  </a:schemeClr>
                </a:solidFill>
              </a:rPr>
              <a:t>th</a:t>
            </a:r>
            <a:r>
              <a:rPr lang="en-IN" sz="1600" b="1" dirty="0">
                <a:solidFill>
                  <a:schemeClr val="tx2">
                    <a:lumMod val="75000"/>
                  </a:schemeClr>
                </a:solidFill>
              </a:rPr>
              <a:t> State of Agile Survey</a:t>
            </a:r>
          </a:p>
        </p:txBody>
      </p:sp>
      <p:pic>
        <p:nvPicPr>
          <p:cNvPr id="14" name="Picture 13">
            <a:extLst>
              <a:ext uri="{FF2B5EF4-FFF2-40B4-BE49-F238E27FC236}">
                <a16:creationId xmlns:a16="http://schemas.microsoft.com/office/drawing/2014/main" id="{66EA0A47-6F4D-4699-9ECB-B7550CC32BC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33850" y="1247876"/>
            <a:ext cx="3314700" cy="4556760"/>
          </a:xfrm>
          <a:prstGeom prst="rect">
            <a:avLst/>
          </a:prstGeom>
          <a:noFill/>
          <a:ln w="38100">
            <a:solidFill>
              <a:schemeClr val="accent5"/>
            </a:solidFill>
          </a:ln>
          <a:effectLst>
            <a:outerShdw blurRad="50800" dist="38100" dir="16200000" rotWithShape="0">
              <a:prstClr val="black">
                <a:alpha val="40000"/>
              </a:prstClr>
            </a:outerShdw>
          </a:effectLst>
        </p:spPr>
      </p:pic>
      <p:sp>
        <p:nvSpPr>
          <p:cNvPr id="15" name="TextBox 14">
            <a:extLst>
              <a:ext uri="{FF2B5EF4-FFF2-40B4-BE49-F238E27FC236}">
                <a16:creationId xmlns:a16="http://schemas.microsoft.com/office/drawing/2014/main" id="{8C761F86-B731-435E-8668-066523D54F37}"/>
              </a:ext>
            </a:extLst>
          </p:cNvPr>
          <p:cNvSpPr txBox="1"/>
          <p:nvPr/>
        </p:nvSpPr>
        <p:spPr>
          <a:xfrm>
            <a:off x="4717732" y="5913369"/>
            <a:ext cx="2013528" cy="492443"/>
          </a:xfrm>
          <a:prstGeom prst="rect">
            <a:avLst/>
          </a:prstGeom>
          <a:noFill/>
        </p:spPr>
        <p:txBody>
          <a:bodyPr wrap="square" lIns="0" tIns="0" rIns="0" bIns="0" rtlCol="0">
            <a:spAutoFit/>
          </a:bodyPr>
          <a:lstStyle/>
          <a:p>
            <a:pPr algn="ctr">
              <a:spcBef>
                <a:spcPts val="1000"/>
              </a:spcBef>
            </a:pPr>
            <a:r>
              <a:rPr lang="en-IN" sz="1600" b="1" dirty="0">
                <a:solidFill>
                  <a:schemeClr val="tx2">
                    <a:lumMod val="75000"/>
                  </a:schemeClr>
                </a:solidFill>
              </a:rPr>
              <a:t>11</a:t>
            </a:r>
            <a:r>
              <a:rPr lang="en-IN" sz="1600" b="1" baseline="30000" dirty="0">
                <a:solidFill>
                  <a:schemeClr val="tx2">
                    <a:lumMod val="75000"/>
                  </a:schemeClr>
                </a:solidFill>
              </a:rPr>
              <a:t>th</a:t>
            </a:r>
            <a:r>
              <a:rPr lang="en-IN" sz="1600" b="1" dirty="0">
                <a:solidFill>
                  <a:schemeClr val="tx2">
                    <a:lumMod val="75000"/>
                  </a:schemeClr>
                </a:solidFill>
              </a:rPr>
              <a:t> State of Agile Survey</a:t>
            </a:r>
          </a:p>
        </p:txBody>
      </p:sp>
      <p:pic>
        <p:nvPicPr>
          <p:cNvPr id="16" name="Picture 15">
            <a:extLst>
              <a:ext uri="{FF2B5EF4-FFF2-40B4-BE49-F238E27FC236}">
                <a16:creationId xmlns:a16="http://schemas.microsoft.com/office/drawing/2014/main" id="{96FF4DE0-15EF-4C79-97EF-9B8054D2080F}"/>
              </a:ext>
            </a:extLst>
          </p:cNvPr>
          <p:cNvPicPr/>
          <p:nvPr/>
        </p:nvPicPr>
        <p:blipFill rotWithShape="1">
          <a:blip r:embed="rId5">
            <a:extLst>
              <a:ext uri="{28A0092B-C50C-407E-A947-70E740481C1C}">
                <a14:useLocalDpi xmlns:a14="http://schemas.microsoft.com/office/drawing/2010/main" val="0"/>
              </a:ext>
            </a:extLst>
          </a:blip>
          <a:srcRect l="7342" t="6543" r="6120" b="2897"/>
          <a:stretch/>
        </p:blipFill>
        <p:spPr bwMode="auto">
          <a:xfrm>
            <a:off x="7926502" y="1247876"/>
            <a:ext cx="3314701" cy="4556760"/>
          </a:xfrm>
          <a:prstGeom prst="rect">
            <a:avLst/>
          </a:prstGeom>
          <a:noFill/>
          <a:ln w="38100">
            <a:solidFill>
              <a:schemeClr val="accent5"/>
            </a:solidFill>
          </a:ln>
          <a:effectLst>
            <a:outerShdw blurRad="50800" dist="38100" dir="16200000" rotWithShape="0">
              <a:prstClr val="black">
                <a:alpha val="40000"/>
              </a:prstClr>
            </a:outerShdw>
          </a:effectLst>
          <a:extLst>
            <a:ext uri="{53640926-AAD7-44D8-BBD7-CCE9431645EC}">
              <a14:shadowObscured xmlns:a14="http://schemas.microsoft.com/office/drawing/2010/main"/>
            </a:ext>
          </a:extLst>
        </p:spPr>
      </p:pic>
      <p:sp>
        <p:nvSpPr>
          <p:cNvPr id="17" name="TextBox 16">
            <a:extLst>
              <a:ext uri="{FF2B5EF4-FFF2-40B4-BE49-F238E27FC236}">
                <a16:creationId xmlns:a16="http://schemas.microsoft.com/office/drawing/2014/main" id="{9A8DCF17-C580-4FA4-B6F4-F4192C9E4AB6}"/>
              </a:ext>
            </a:extLst>
          </p:cNvPr>
          <p:cNvSpPr txBox="1"/>
          <p:nvPr/>
        </p:nvSpPr>
        <p:spPr>
          <a:xfrm>
            <a:off x="8435368" y="5913369"/>
            <a:ext cx="2013528" cy="492443"/>
          </a:xfrm>
          <a:prstGeom prst="rect">
            <a:avLst/>
          </a:prstGeom>
          <a:noFill/>
        </p:spPr>
        <p:txBody>
          <a:bodyPr wrap="square" lIns="0" tIns="0" rIns="0" bIns="0" rtlCol="0">
            <a:spAutoFit/>
          </a:bodyPr>
          <a:lstStyle/>
          <a:p>
            <a:pPr algn="ctr">
              <a:spcBef>
                <a:spcPts val="1000"/>
              </a:spcBef>
            </a:pPr>
            <a:r>
              <a:rPr lang="en-IN" sz="1600" b="1" dirty="0">
                <a:solidFill>
                  <a:schemeClr val="tx2">
                    <a:lumMod val="75000"/>
                  </a:schemeClr>
                </a:solidFill>
              </a:rPr>
              <a:t>12</a:t>
            </a:r>
            <a:r>
              <a:rPr lang="en-IN" sz="1600" b="1" baseline="30000" dirty="0">
                <a:solidFill>
                  <a:schemeClr val="tx2">
                    <a:lumMod val="75000"/>
                  </a:schemeClr>
                </a:solidFill>
              </a:rPr>
              <a:t>th</a:t>
            </a:r>
            <a:r>
              <a:rPr lang="en-IN" sz="1600" b="1" dirty="0">
                <a:solidFill>
                  <a:schemeClr val="tx2">
                    <a:lumMod val="75000"/>
                  </a:schemeClr>
                </a:solidFill>
              </a:rPr>
              <a:t> State of Agile Survey</a:t>
            </a:r>
          </a:p>
        </p:txBody>
      </p:sp>
      <p:sp>
        <p:nvSpPr>
          <p:cNvPr id="10" name="Rectangle 9">
            <a:extLst>
              <a:ext uri="{FF2B5EF4-FFF2-40B4-BE49-F238E27FC236}">
                <a16:creationId xmlns:a16="http://schemas.microsoft.com/office/drawing/2014/main" id="{2D173E6E-4012-49C4-A3AB-8A922FBAD5FC}"/>
              </a:ext>
            </a:extLst>
          </p:cNvPr>
          <p:cNvSpPr/>
          <p:nvPr/>
        </p:nvSpPr>
        <p:spPr>
          <a:xfrm>
            <a:off x="10448896" y="6338499"/>
            <a:ext cx="1994136" cy="276999"/>
          </a:xfrm>
          <a:prstGeom prst="rect">
            <a:avLst/>
          </a:prstGeom>
        </p:spPr>
        <p:txBody>
          <a:bodyPr wrap="square">
            <a:spAutoFit/>
          </a:bodyPr>
          <a:lstStyle/>
          <a:p>
            <a:r>
              <a:rPr lang="en-IN" sz="1200" dirty="0">
                <a:latin typeface="AvenirNext"/>
              </a:rPr>
              <a:t>© </a:t>
            </a:r>
            <a:r>
              <a:rPr lang="en-IN" sz="1200" dirty="0"/>
              <a:t>#StateOfAgile</a:t>
            </a:r>
          </a:p>
        </p:txBody>
      </p:sp>
    </p:spTree>
    <p:extLst>
      <p:ext uri="{BB962C8B-B14F-4D97-AF65-F5344CB8AC3E}">
        <p14:creationId xmlns:p14="http://schemas.microsoft.com/office/powerpoint/2010/main" val="194337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33304116"/>
              </p:ext>
            </p:extLst>
          </p:nvPr>
        </p:nvGraphicFramePr>
        <p:xfrm>
          <a:off x="407989" y="1364343"/>
          <a:ext cx="11376024" cy="4952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07988" y="381001"/>
            <a:ext cx="11376644" cy="199570"/>
          </a:xfrm>
        </p:spPr>
        <p:txBody>
          <a:bodyPr/>
          <a:lstStyle/>
          <a:p>
            <a:r>
              <a:rPr lang="en-US" dirty="0"/>
              <a:t>Challenge | safe | art | house of lean | ness | SAFE Across globe |</a:t>
            </a:r>
            <a:r>
              <a:rPr lang="en-US" b="1" dirty="0">
                <a:solidFill>
                  <a:schemeClr val="tx2">
                    <a:alpha val="60000"/>
                  </a:schemeClr>
                </a:solidFill>
              </a:rPr>
              <a:t> </a:t>
            </a:r>
            <a:r>
              <a:rPr lang="en-US" b="1" dirty="0">
                <a:solidFill>
                  <a:schemeClr val="accent6">
                    <a:lumMod val="75000"/>
                    <a:lumOff val="25000"/>
                    <a:alpha val="60000"/>
                  </a:schemeClr>
                </a:solidFill>
              </a:rPr>
              <a:t>pros &amp; cons</a:t>
            </a:r>
            <a:endParaRPr lang="en-GB" b="1" dirty="0">
              <a:solidFill>
                <a:schemeClr val="accent6">
                  <a:lumMod val="75000"/>
                  <a:lumOff val="25000"/>
                  <a:alpha val="60000"/>
                </a:schemeClr>
              </a:solidFill>
            </a:endParaRPr>
          </a:p>
        </p:txBody>
      </p:sp>
      <p:sp>
        <p:nvSpPr>
          <p:cNvPr id="3" name="Text Placeholder 2">
            <a:extLst>
              <a:ext uri="{FF2B5EF4-FFF2-40B4-BE49-F238E27FC236}">
                <a16:creationId xmlns:a16="http://schemas.microsoft.com/office/drawing/2014/main" id="{6F1B0216-008B-4D81-ABB9-4B924C789D38}"/>
              </a:ext>
            </a:extLst>
          </p:cNvPr>
          <p:cNvSpPr>
            <a:spLocks noGrp="1"/>
          </p:cNvSpPr>
          <p:nvPr>
            <p:ph type="body" sz="quarter" idx="10"/>
          </p:nvPr>
        </p:nvSpPr>
        <p:spPr>
          <a:xfrm>
            <a:off x="407988" y="685800"/>
            <a:ext cx="11376025" cy="678543"/>
          </a:xfrm>
        </p:spPr>
        <p:txBody>
          <a:bodyPr/>
          <a:lstStyle/>
          <a:p>
            <a:r>
              <a:rPr lang="en-IN" dirty="0"/>
              <a:t>Challenges vs Benefits</a:t>
            </a:r>
          </a:p>
        </p:txBody>
      </p:sp>
      <p:graphicFrame>
        <p:nvGraphicFramePr>
          <p:cNvPr id="5" name="Diagram 4"/>
          <p:cNvGraphicFramePr/>
          <p:nvPr>
            <p:extLst>
              <p:ext uri="{D42A27DB-BD31-4B8C-83A1-F6EECF244321}">
                <p14:modId xmlns:p14="http://schemas.microsoft.com/office/powerpoint/2010/main" val="613536351"/>
              </p:ext>
            </p:extLst>
          </p:nvPr>
        </p:nvGraphicFramePr>
        <p:xfrm>
          <a:off x="1515977" y="4288083"/>
          <a:ext cx="4664904" cy="18698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 name="Picture 5">
            <a:extLst>
              <a:ext uri="{FF2B5EF4-FFF2-40B4-BE49-F238E27FC236}">
                <a16:creationId xmlns:a16="http://schemas.microsoft.com/office/drawing/2014/main" id="{B02BB883-4FBF-41FC-BF4F-FC94AA2F3478}"/>
              </a:ext>
            </a:extLst>
          </p:cNvPr>
          <p:cNvPicPr/>
          <p:nvPr/>
        </p:nvPicPr>
        <p:blipFill>
          <a:blip r:embed="rId13">
            <a:extLst>
              <a:ext uri="{28A0092B-C50C-407E-A947-70E740481C1C}">
                <a14:useLocalDpi xmlns:a14="http://schemas.microsoft.com/office/drawing/2010/main" val="0"/>
              </a:ext>
            </a:extLst>
          </a:blip>
          <a:stretch>
            <a:fillRect/>
          </a:stretch>
        </p:blipFill>
        <p:spPr bwMode="auto">
          <a:xfrm>
            <a:off x="6480403" y="1364343"/>
            <a:ext cx="4901471" cy="2040638"/>
          </a:xfrm>
          <a:prstGeom prst="rect">
            <a:avLst/>
          </a:prstGeom>
          <a:noFill/>
          <a:ln>
            <a:solidFill>
              <a:schemeClr val="bg1"/>
            </a:solidFill>
          </a:ln>
        </p:spPr>
      </p:pic>
      <p:sp>
        <p:nvSpPr>
          <p:cNvPr id="8" name="Rectangle 7">
            <a:extLst>
              <a:ext uri="{FF2B5EF4-FFF2-40B4-BE49-F238E27FC236}">
                <a16:creationId xmlns:a16="http://schemas.microsoft.com/office/drawing/2014/main" id="{5574FE2B-29E4-40AC-9775-60DBD82A5F85}"/>
              </a:ext>
            </a:extLst>
          </p:cNvPr>
          <p:cNvSpPr/>
          <p:nvPr/>
        </p:nvSpPr>
        <p:spPr>
          <a:xfrm>
            <a:off x="10569655" y="6338499"/>
            <a:ext cx="1994136" cy="276999"/>
          </a:xfrm>
          <a:prstGeom prst="rect">
            <a:avLst/>
          </a:prstGeom>
        </p:spPr>
        <p:txBody>
          <a:bodyPr wrap="square">
            <a:spAutoFit/>
          </a:bodyPr>
          <a:lstStyle/>
          <a:p>
            <a:r>
              <a:rPr lang="en-IN" sz="1200" dirty="0">
                <a:latin typeface="AvenirNext"/>
              </a:rPr>
              <a:t>© Scaled Agile, Inc.</a:t>
            </a:r>
            <a:endParaRPr lang="en-IN" sz="1200" dirty="0"/>
          </a:p>
        </p:txBody>
      </p:sp>
    </p:spTree>
    <p:extLst>
      <p:ext uri="{BB962C8B-B14F-4D97-AF65-F5344CB8AC3E}">
        <p14:creationId xmlns:p14="http://schemas.microsoft.com/office/powerpoint/2010/main" val="274747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 safe | art | house of lean | ness | SAFE Across globe |</a:t>
            </a:r>
            <a:r>
              <a:rPr lang="en-US" b="1" dirty="0">
                <a:solidFill>
                  <a:schemeClr val="tx2">
                    <a:alpha val="60000"/>
                  </a:schemeClr>
                </a:solidFill>
              </a:rPr>
              <a:t> </a:t>
            </a:r>
            <a:r>
              <a:rPr lang="en-US" b="1" dirty="0">
                <a:solidFill>
                  <a:schemeClr val="accent6">
                    <a:lumMod val="75000"/>
                    <a:lumOff val="25000"/>
                    <a:alpha val="60000"/>
                  </a:schemeClr>
                </a:solidFill>
              </a:rPr>
              <a:t>pros &amp; cons</a:t>
            </a:r>
            <a:endParaRPr lang="en-GB" b="1" dirty="0">
              <a:solidFill>
                <a:schemeClr val="accent6">
                  <a:lumMod val="75000"/>
                  <a:lumOff val="25000"/>
                  <a:alpha val="60000"/>
                </a:schemeClr>
              </a:solidFill>
            </a:endParaRPr>
          </a:p>
        </p:txBody>
      </p:sp>
      <p:sp>
        <p:nvSpPr>
          <p:cNvPr id="3" name="Text Placeholder 2"/>
          <p:cNvSpPr>
            <a:spLocks noGrp="1"/>
          </p:cNvSpPr>
          <p:nvPr>
            <p:ph type="body" sz="quarter" idx="10"/>
          </p:nvPr>
        </p:nvSpPr>
        <p:spPr/>
        <p:txBody>
          <a:bodyPr/>
          <a:lstStyle/>
          <a:p>
            <a:r>
              <a:rPr lang="en-US" dirty="0"/>
              <a:t>Pros and Cons</a:t>
            </a:r>
            <a:endParaRPr lang="en-GB" dirty="0"/>
          </a:p>
        </p:txBody>
      </p:sp>
      <p:graphicFrame>
        <p:nvGraphicFramePr>
          <p:cNvPr id="4" name="Diagram 3"/>
          <p:cNvGraphicFramePr/>
          <p:nvPr>
            <p:extLst>
              <p:ext uri="{D42A27DB-BD31-4B8C-83A1-F6EECF244321}">
                <p14:modId xmlns:p14="http://schemas.microsoft.com/office/powerpoint/2010/main" val="17546054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082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BDED980-F95E-E64F-96B1-A0CD7D4D18B7}"/>
              </a:ext>
            </a:extLst>
          </p:cNvPr>
          <p:cNvSpPr>
            <a:spLocks noGrp="1"/>
          </p:cNvSpPr>
          <p:nvPr>
            <p:ph type="body" sz="quarter" idx="13"/>
          </p:nvPr>
        </p:nvSpPr>
        <p:spPr/>
        <p:txBody>
          <a:bodyPr/>
          <a:lstStyle/>
          <a:p>
            <a:r>
              <a:rPr lang="en-US" dirty="0"/>
              <a:t>Sourav Kumar Soni</a:t>
            </a:r>
          </a:p>
        </p:txBody>
      </p:sp>
      <p:sp>
        <p:nvSpPr>
          <p:cNvPr id="7" name="Text Placeholder 6">
            <a:extLst>
              <a:ext uri="{FF2B5EF4-FFF2-40B4-BE49-F238E27FC236}">
                <a16:creationId xmlns:a16="http://schemas.microsoft.com/office/drawing/2014/main" id="{B3EE3494-F73F-B04C-9868-DC27418199BA}"/>
              </a:ext>
            </a:extLst>
          </p:cNvPr>
          <p:cNvSpPr>
            <a:spLocks noGrp="1"/>
          </p:cNvSpPr>
          <p:nvPr>
            <p:ph type="body" sz="quarter" idx="14"/>
          </p:nvPr>
        </p:nvSpPr>
        <p:spPr/>
        <p:txBody>
          <a:bodyPr/>
          <a:lstStyle/>
          <a:p>
            <a:r>
              <a:rPr lang="en-US" dirty="0"/>
              <a:t>Senior QA Engineer , GS1 US</a:t>
            </a:r>
          </a:p>
        </p:txBody>
      </p:sp>
    </p:spTree>
    <p:extLst>
      <p:ext uri="{BB962C8B-B14F-4D97-AF65-F5344CB8AC3E}">
        <p14:creationId xmlns:p14="http://schemas.microsoft.com/office/powerpoint/2010/main" val="63097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750058C-0BF4-4D00-AACE-3982716617E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0"/>
            <a:ext cx="12192000" cy="2336313"/>
          </a:xfrm>
          <a:prstGeom prst="rect">
            <a:avLst/>
          </a:prstGeom>
        </p:spPr>
      </p:pic>
      <p:sp>
        <p:nvSpPr>
          <p:cNvPr id="4" name="Text Placeholder 3">
            <a:extLst>
              <a:ext uri="{FF2B5EF4-FFF2-40B4-BE49-F238E27FC236}">
                <a16:creationId xmlns:a16="http://schemas.microsoft.com/office/drawing/2014/main" id="{47C05C96-6E06-D240-AB61-15B4D303BA35}"/>
              </a:ext>
            </a:extLst>
          </p:cNvPr>
          <p:cNvSpPr>
            <a:spLocks noGrp="1"/>
          </p:cNvSpPr>
          <p:nvPr>
            <p:ph type="body" sz="quarter" idx="18"/>
          </p:nvPr>
        </p:nvSpPr>
        <p:spPr>
          <a:xfrm>
            <a:off x="4563036" y="3403341"/>
            <a:ext cx="7297787" cy="2111188"/>
          </a:xfrm>
        </p:spPr>
        <p:txBody>
          <a:bodyPr>
            <a:normAutofit/>
          </a:bodyPr>
          <a:lstStyle/>
          <a:p>
            <a:pPr>
              <a:tabLst>
                <a:tab pos="1435100" algn="l"/>
              </a:tabLst>
            </a:pPr>
            <a:r>
              <a:rPr lang="en-US" b="1" dirty="0">
                <a:solidFill>
                  <a:srgbClr val="333333"/>
                </a:solidFill>
              </a:rPr>
              <a:t>Topic:</a:t>
            </a:r>
            <a:r>
              <a:rPr lang="en-US" dirty="0">
                <a:solidFill>
                  <a:srgbClr val="333333"/>
                </a:solidFill>
              </a:rPr>
              <a:t>	</a:t>
            </a:r>
            <a:r>
              <a:rPr lang="en-IN" sz="1900" b="1" dirty="0"/>
              <a:t>An Introduction to Scaled Agile Framework (SAFe)</a:t>
            </a:r>
            <a:endParaRPr lang="en-US" sz="1900" dirty="0">
              <a:solidFill>
                <a:srgbClr val="333333"/>
              </a:solidFill>
            </a:endParaRPr>
          </a:p>
          <a:p>
            <a:pPr>
              <a:lnSpc>
                <a:spcPct val="300000"/>
              </a:lnSpc>
              <a:spcBef>
                <a:spcPct val="0"/>
              </a:spcBef>
              <a:tabLst>
                <a:tab pos="1435100" algn="l"/>
              </a:tabLst>
              <a:defRPr/>
            </a:pPr>
            <a:r>
              <a:rPr lang="en-US" b="1" dirty="0">
                <a:solidFill>
                  <a:srgbClr val="333333"/>
                </a:solidFill>
                <a:latin typeface="Gill Sans MT" pitchFamily="34" charset="0"/>
              </a:rPr>
              <a:t>Date:</a:t>
            </a:r>
            <a:r>
              <a:rPr lang="en-US" dirty="0">
                <a:solidFill>
                  <a:srgbClr val="333333"/>
                </a:solidFill>
                <a:latin typeface="Gill Sans MT" pitchFamily="34" charset="0"/>
              </a:rPr>
              <a:t>	</a:t>
            </a:r>
            <a:r>
              <a:rPr lang="en-US" sz="1900" dirty="0">
                <a:solidFill>
                  <a:srgbClr val="333333"/>
                </a:solidFill>
                <a:latin typeface="+mj-lt"/>
              </a:rPr>
              <a:t>17-01-2020</a:t>
            </a:r>
          </a:p>
          <a:p>
            <a:pPr>
              <a:tabLst>
                <a:tab pos="1435100" algn="l"/>
              </a:tabLst>
              <a:defRPr/>
            </a:pPr>
            <a:r>
              <a:rPr lang="en-US" b="1" dirty="0">
                <a:solidFill>
                  <a:srgbClr val="333333"/>
                </a:solidFill>
                <a:latin typeface="Gill Sans MT" pitchFamily="34" charset="0"/>
              </a:rPr>
              <a:t>Presenter:</a:t>
            </a:r>
            <a:r>
              <a:rPr lang="en-US" dirty="0">
                <a:solidFill>
                  <a:srgbClr val="333333"/>
                </a:solidFill>
                <a:latin typeface="Gill Sans MT" pitchFamily="34" charset="0"/>
              </a:rPr>
              <a:t>	</a:t>
            </a:r>
            <a:r>
              <a:rPr lang="en-US" sz="1900" dirty="0">
                <a:solidFill>
                  <a:srgbClr val="333333"/>
                </a:solidFill>
                <a:latin typeface="Gill Sans MT" pitchFamily="34" charset="0"/>
              </a:rPr>
              <a:t>Sourav Kumar Soni</a:t>
            </a:r>
            <a:endParaRPr lang="en-US" sz="1900" dirty="0">
              <a:solidFill>
                <a:srgbClr val="333333"/>
              </a:solidFill>
            </a:endParaRPr>
          </a:p>
          <a:p>
            <a:pPr>
              <a:tabLst>
                <a:tab pos="1435100" algn="l"/>
              </a:tabLst>
              <a:defRPr/>
            </a:pPr>
            <a:r>
              <a:rPr lang="en-US" sz="1900" dirty="0">
                <a:solidFill>
                  <a:srgbClr val="333333"/>
                </a:solidFill>
              </a:rPr>
              <a:t>	</a:t>
            </a:r>
            <a:r>
              <a:rPr lang="en-US" sz="1900" dirty="0">
                <a:solidFill>
                  <a:srgbClr val="333333"/>
                </a:solidFill>
                <a:latin typeface="Gill Sans MT" pitchFamily="34" charset="0"/>
              </a:rPr>
              <a:t>Senior QA Engineer</a:t>
            </a:r>
          </a:p>
          <a:p>
            <a:endParaRPr lang="en-US" dirty="0"/>
          </a:p>
        </p:txBody>
      </p:sp>
      <p:sp>
        <p:nvSpPr>
          <p:cNvPr id="10" name="Text Placeholder 3">
            <a:extLst>
              <a:ext uri="{FF2B5EF4-FFF2-40B4-BE49-F238E27FC236}">
                <a16:creationId xmlns:a16="http://schemas.microsoft.com/office/drawing/2014/main" id="{1D37059A-89B8-4BD5-88E9-948546469682}"/>
              </a:ext>
            </a:extLst>
          </p:cNvPr>
          <p:cNvSpPr txBox="1">
            <a:spLocks/>
          </p:cNvSpPr>
          <p:nvPr/>
        </p:nvSpPr>
        <p:spPr>
          <a:xfrm>
            <a:off x="0" y="737348"/>
            <a:ext cx="12192000" cy="10555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tabLst>
                <a:tab pos="1255713" algn="l"/>
              </a:tabLst>
            </a:pPr>
            <a:r>
              <a:rPr lang="en-US" dirty="0">
                <a:solidFill>
                  <a:schemeClr val="bg1"/>
                </a:solidFill>
              </a:rPr>
              <a:t>Powered by</a:t>
            </a:r>
          </a:p>
          <a:p>
            <a:pPr algn="ctr">
              <a:tabLst>
                <a:tab pos="1255713" algn="l"/>
              </a:tabLst>
            </a:pPr>
            <a:r>
              <a:rPr lang="en-US" sz="2400" dirty="0">
                <a:solidFill>
                  <a:schemeClr val="bg1"/>
                </a:solidFill>
              </a:rPr>
              <a:t>Chief Technology Office</a:t>
            </a:r>
          </a:p>
        </p:txBody>
      </p:sp>
      <p:pic>
        <p:nvPicPr>
          <p:cNvPr id="13" name="Picture 12">
            <a:extLst>
              <a:ext uri="{FF2B5EF4-FFF2-40B4-BE49-F238E27FC236}">
                <a16:creationId xmlns:a16="http://schemas.microsoft.com/office/drawing/2014/main" id="{C3003D65-2F40-449B-8EE0-1C3D85DD7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174" y="2623296"/>
            <a:ext cx="3241862" cy="3241862"/>
          </a:xfrm>
          <a:prstGeom prst="rect">
            <a:avLst/>
          </a:prstGeom>
        </p:spPr>
      </p:pic>
    </p:spTree>
    <p:extLst>
      <p:ext uri="{BB962C8B-B14F-4D97-AF65-F5344CB8AC3E}">
        <p14:creationId xmlns:p14="http://schemas.microsoft.com/office/powerpoint/2010/main" val="177019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a:xfrm>
            <a:off x="407988" y="1600200"/>
            <a:ext cx="11376025" cy="4565650"/>
          </a:xfrm>
        </p:spPr>
        <p:txBody>
          <a:bodyPr>
            <a:noAutofit/>
          </a:bodyPr>
          <a:lstStyle/>
          <a:p>
            <a:pPr>
              <a:lnSpc>
                <a:spcPct val="110000"/>
              </a:lnSpc>
            </a:pPr>
            <a:r>
              <a:rPr lang="en-GB" dirty="0"/>
              <a:t>Adoption of Agile methods in large enterprises lead to coordination &amp; prioritization challenges.</a:t>
            </a:r>
          </a:p>
          <a:p>
            <a:pPr>
              <a:lnSpc>
                <a:spcPct val="110000"/>
              </a:lnSpc>
            </a:pPr>
            <a:r>
              <a:rPr lang="en-GB" dirty="0"/>
              <a:t>One of the ‘flaws’ of standalone Scrum is that teams</a:t>
            </a:r>
            <a:br>
              <a:rPr lang="en-GB" dirty="0"/>
            </a:br>
            <a:r>
              <a:rPr lang="en-GB" dirty="0"/>
              <a:t>may be more efficient and productive, but they often</a:t>
            </a:r>
            <a:br>
              <a:rPr lang="en-GB" dirty="0"/>
            </a:br>
            <a:r>
              <a:rPr lang="en-GB" dirty="0"/>
              <a:t>may not be doing the most valuable thing for the</a:t>
            </a:r>
            <a:br>
              <a:rPr lang="en-GB" dirty="0"/>
            </a:br>
            <a:r>
              <a:rPr lang="en-GB" dirty="0"/>
              <a:t>enterprise because they </a:t>
            </a:r>
            <a:r>
              <a:rPr lang="en-GB" b="1" dirty="0">
                <a:solidFill>
                  <a:schemeClr val="tx2"/>
                </a:solidFill>
              </a:rPr>
              <a:t>lack the system-wide</a:t>
            </a:r>
            <a:br>
              <a:rPr lang="en-GB" b="1" dirty="0">
                <a:solidFill>
                  <a:schemeClr val="tx2"/>
                </a:solidFill>
              </a:rPr>
            </a:br>
            <a:r>
              <a:rPr lang="en-GB" b="1" dirty="0">
                <a:solidFill>
                  <a:schemeClr val="tx2"/>
                </a:solidFill>
              </a:rPr>
              <a:t>visibility</a:t>
            </a:r>
            <a:r>
              <a:rPr lang="en-GB" dirty="0"/>
              <a:t>.</a:t>
            </a:r>
          </a:p>
          <a:p>
            <a:pPr>
              <a:lnSpc>
                <a:spcPct val="110000"/>
              </a:lnSpc>
            </a:pPr>
            <a:r>
              <a:rPr lang="en-GB" dirty="0"/>
              <a:t>Other important business challenges faced are:</a:t>
            </a:r>
          </a:p>
          <a:p>
            <a:pPr marL="342900" indent="-342900">
              <a:lnSpc>
                <a:spcPct val="110000"/>
              </a:lnSpc>
              <a:buFont typeface="Arial" panose="020B0604020202020204" pitchFamily="34" charset="0"/>
              <a:buChar char="•"/>
            </a:pPr>
            <a:r>
              <a:rPr lang="en-GB" dirty="0"/>
              <a:t>Sustain </a:t>
            </a:r>
            <a:r>
              <a:rPr lang="en-GB" b="1" dirty="0">
                <a:solidFill>
                  <a:schemeClr val="tx2"/>
                </a:solidFill>
              </a:rPr>
              <a:t>release cadence </a:t>
            </a:r>
          </a:p>
          <a:p>
            <a:pPr marL="342900" indent="-342900">
              <a:lnSpc>
                <a:spcPct val="110000"/>
              </a:lnSpc>
              <a:buFont typeface="Arial" panose="020B0604020202020204" pitchFamily="34" charset="0"/>
              <a:buChar char="•"/>
            </a:pPr>
            <a:r>
              <a:rPr lang="en-GB" b="1" dirty="0">
                <a:solidFill>
                  <a:schemeClr val="tx2"/>
                </a:solidFill>
              </a:rPr>
              <a:t>While</a:t>
            </a:r>
            <a:r>
              <a:rPr lang="en-GB" dirty="0"/>
              <a:t> delivering </a:t>
            </a:r>
            <a:r>
              <a:rPr lang="en-GB" b="1" dirty="0">
                <a:solidFill>
                  <a:schemeClr val="tx2"/>
                </a:solidFill>
              </a:rPr>
              <a:t>quality software</a:t>
            </a:r>
          </a:p>
          <a:p>
            <a:pPr>
              <a:lnSpc>
                <a:spcPct val="110000"/>
              </a:lnSpc>
            </a:pPr>
            <a:endParaRPr lang="en-GB" dirty="0"/>
          </a:p>
          <a:p>
            <a:pPr>
              <a:lnSpc>
                <a:spcPct val="110000"/>
              </a:lnSpc>
            </a:pPr>
            <a:r>
              <a:rPr lang="en-GB" dirty="0"/>
              <a:t>Solutions available to enterprises include </a:t>
            </a:r>
            <a:r>
              <a:rPr lang="en-GB" b="1" dirty="0">
                <a:solidFill>
                  <a:schemeClr val="tx2"/>
                </a:solidFill>
              </a:rPr>
              <a:t>SAFe </a:t>
            </a:r>
            <a:r>
              <a:rPr lang="en-GB" dirty="0"/>
              <a:t>, LeSS and Spotify’s Tribes-and-Guilds</a:t>
            </a:r>
          </a:p>
        </p:txBody>
      </p:sp>
      <p:sp>
        <p:nvSpPr>
          <p:cNvPr id="8" name="Title 7"/>
          <p:cNvSpPr>
            <a:spLocks noGrp="1"/>
          </p:cNvSpPr>
          <p:nvPr>
            <p:ph type="title"/>
          </p:nvPr>
        </p:nvSpPr>
        <p:spPr/>
        <p:txBody>
          <a:bodyPr/>
          <a:lstStyle/>
          <a:p>
            <a:r>
              <a:rPr lang="en-US" b="1" dirty="0">
                <a:solidFill>
                  <a:schemeClr val="accent6">
                    <a:lumMod val="75000"/>
                    <a:lumOff val="25000"/>
                    <a:alpha val="60000"/>
                  </a:schemeClr>
                </a:solidFill>
              </a:rPr>
              <a:t>Challenges</a:t>
            </a:r>
            <a:r>
              <a:rPr lang="en-US" dirty="0"/>
              <a:t> | safe | art | house of lean | ness | SAFE Across globe |</a:t>
            </a:r>
            <a:r>
              <a:rPr lang="en-US" b="1" dirty="0">
                <a:solidFill>
                  <a:schemeClr val="tx2">
                    <a:alpha val="60000"/>
                  </a:schemeClr>
                </a:solidFill>
              </a:rPr>
              <a:t> </a:t>
            </a:r>
            <a:r>
              <a:rPr lang="en-US" dirty="0"/>
              <a:t>pros &amp; cons</a:t>
            </a:r>
            <a:endParaRPr lang="en-GB" dirty="0"/>
          </a:p>
        </p:txBody>
      </p:sp>
      <p:sp>
        <p:nvSpPr>
          <p:cNvPr id="5" name="Text Placeholder 4"/>
          <p:cNvSpPr>
            <a:spLocks noGrp="1"/>
          </p:cNvSpPr>
          <p:nvPr>
            <p:ph type="body" sz="quarter" idx="10"/>
          </p:nvPr>
        </p:nvSpPr>
        <p:spPr/>
        <p:txBody>
          <a:bodyPr/>
          <a:lstStyle/>
          <a:p>
            <a:r>
              <a:rPr lang="en-GB" dirty="0"/>
              <a:t>The Business / Organizational Challenges</a:t>
            </a:r>
          </a:p>
        </p:txBody>
      </p:sp>
      <p:pic>
        <p:nvPicPr>
          <p:cNvPr id="2" name="Picture 1">
            <a:extLst>
              <a:ext uri="{FF2B5EF4-FFF2-40B4-BE49-F238E27FC236}">
                <a16:creationId xmlns:a16="http://schemas.microsoft.com/office/drawing/2014/main" id="{B5ACB0D7-42BB-41D5-AAED-18B663726761}"/>
              </a:ext>
            </a:extLst>
          </p:cNvPr>
          <p:cNvPicPr>
            <a:picLocks noChangeAspect="1"/>
          </p:cNvPicPr>
          <p:nvPr/>
        </p:nvPicPr>
        <p:blipFill>
          <a:blip r:embed="rId2"/>
          <a:stretch>
            <a:fillRect/>
          </a:stretch>
        </p:blipFill>
        <p:spPr>
          <a:xfrm>
            <a:off x="6506958" y="2485102"/>
            <a:ext cx="5463867" cy="2772698"/>
          </a:xfrm>
          <a:prstGeom prst="rect">
            <a:avLst/>
          </a:prstGeom>
        </p:spPr>
      </p:pic>
    </p:spTree>
    <p:extLst>
      <p:ext uri="{BB962C8B-B14F-4D97-AF65-F5344CB8AC3E}">
        <p14:creationId xmlns:p14="http://schemas.microsoft.com/office/powerpoint/2010/main" val="342875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3539" y="1261641"/>
            <a:ext cx="8275899" cy="4904209"/>
          </a:xfrm>
        </p:spPr>
        <p:txBody>
          <a:bodyPr>
            <a:normAutofit lnSpcReduction="10000"/>
          </a:bodyPr>
          <a:lstStyle/>
          <a:p>
            <a:endParaRPr lang="en-US" dirty="0"/>
          </a:p>
          <a:p>
            <a:pPr algn="just"/>
            <a:r>
              <a:rPr lang="en-GB" sz="3000" b="0" dirty="0">
                <a:solidFill>
                  <a:schemeClr val="tx1"/>
                </a:solidFill>
              </a:rPr>
              <a:t>S</a:t>
            </a:r>
            <a:r>
              <a:rPr lang="en-GB" sz="2200" dirty="0">
                <a:solidFill>
                  <a:schemeClr val="tx1"/>
                </a:solidFill>
              </a:rPr>
              <a:t>AFe for Lean Enterprises is a knowledge base of proven, integrated principles, practices, and competencies for Lean, Agile, and DevOps. More than the sum of its parts, SAFe is a scalable and configurable framework that helps organizations deliver new products, services, and solutions in the shortest sustainable lead time.</a:t>
            </a:r>
          </a:p>
          <a:p>
            <a:pPr algn="just"/>
            <a:endParaRPr lang="en-GB" sz="3000" b="0" dirty="0"/>
          </a:p>
          <a:p>
            <a:pPr algn="just"/>
            <a:r>
              <a:rPr lang="en-GB" sz="2200" dirty="0">
                <a:solidFill>
                  <a:schemeClr val="tx1"/>
                </a:solidFill>
              </a:rPr>
              <a:t>SAFe is a prescriptive method that outlines a highly structured framework to adopt and operate an Agile value stream in an enterprise setting. It gives detailed guidance for work at the enterprise Portfolio, Value Stream, Program, and Team. It is designed to meet the needs of all stakeholders within an organization.</a:t>
            </a:r>
            <a:r>
              <a:rPr lang="en-GB" sz="3000" b="0" dirty="0"/>
              <a:t>	</a:t>
            </a:r>
          </a:p>
          <a:p>
            <a:endParaRPr lang="en-GB" b="0" dirty="0"/>
          </a:p>
        </p:txBody>
      </p:sp>
      <p:sp>
        <p:nvSpPr>
          <p:cNvPr id="3" name="TextBox 2">
            <a:extLst>
              <a:ext uri="{FF2B5EF4-FFF2-40B4-BE49-F238E27FC236}">
                <a16:creationId xmlns:a16="http://schemas.microsoft.com/office/drawing/2014/main" id="{CAA7CE3F-28E7-4383-A546-38CC33DBDB5A}"/>
              </a:ext>
            </a:extLst>
          </p:cNvPr>
          <p:cNvSpPr txBox="1"/>
          <p:nvPr/>
        </p:nvSpPr>
        <p:spPr>
          <a:xfrm>
            <a:off x="393538" y="476706"/>
            <a:ext cx="8518967" cy="430887"/>
          </a:xfrm>
          <a:prstGeom prst="rect">
            <a:avLst/>
          </a:prstGeom>
          <a:noFill/>
        </p:spPr>
        <p:txBody>
          <a:bodyPr wrap="square" lIns="0" tIns="0" rIns="0" bIns="0" rtlCol="0">
            <a:spAutoFit/>
          </a:bodyPr>
          <a:lstStyle/>
          <a:p>
            <a:r>
              <a:rPr lang="en-US" sz="2800" b="1" dirty="0"/>
              <a:t>Introducing the Scaled Agile Framework or SAFe</a:t>
            </a:r>
          </a:p>
        </p:txBody>
      </p:sp>
      <p:sp>
        <p:nvSpPr>
          <p:cNvPr id="5" name="Title 7">
            <a:extLst>
              <a:ext uri="{FF2B5EF4-FFF2-40B4-BE49-F238E27FC236}">
                <a16:creationId xmlns:a16="http://schemas.microsoft.com/office/drawing/2014/main" id="{592A06CF-BF7F-44A9-A3AA-F403CC58E54F}"/>
              </a:ext>
            </a:extLst>
          </p:cNvPr>
          <p:cNvSpPr>
            <a:spLocks noGrp="1"/>
          </p:cNvSpPr>
          <p:nvPr>
            <p:ph type="title"/>
          </p:nvPr>
        </p:nvSpPr>
        <p:spPr>
          <a:xfrm>
            <a:off x="393538" y="199897"/>
            <a:ext cx="11376644" cy="199570"/>
          </a:xfrm>
        </p:spPr>
        <p:txBody>
          <a:bodyPr/>
          <a:lstStyle/>
          <a:p>
            <a:r>
              <a:rPr lang="en-US" b="1" dirty="0">
                <a:solidFill>
                  <a:schemeClr val="tx1"/>
                </a:solidFill>
              </a:rPr>
              <a:t>Challenges</a:t>
            </a:r>
            <a:r>
              <a:rPr lang="en-US" dirty="0">
                <a:solidFill>
                  <a:schemeClr val="tx1"/>
                </a:solidFill>
              </a:rPr>
              <a:t> | </a:t>
            </a:r>
            <a:r>
              <a:rPr lang="en-US" b="1" dirty="0">
                <a:solidFill>
                  <a:schemeClr val="accent3"/>
                </a:solidFill>
              </a:rPr>
              <a:t>safe</a:t>
            </a:r>
            <a:r>
              <a:rPr lang="en-US" dirty="0">
                <a:solidFill>
                  <a:schemeClr val="tx1"/>
                </a:solidFill>
              </a:rPr>
              <a:t> | art | house of lean | ness |</a:t>
            </a:r>
            <a:r>
              <a:rPr lang="en-US" dirty="0"/>
              <a:t> </a:t>
            </a:r>
            <a:r>
              <a:rPr lang="en-US" dirty="0">
                <a:solidFill>
                  <a:schemeClr val="tx1"/>
                </a:solidFill>
              </a:rPr>
              <a:t>SAFE Across globe | pros &amp; cons</a:t>
            </a:r>
            <a:endParaRPr lang="en-GB" dirty="0">
              <a:solidFill>
                <a:schemeClr val="tx1"/>
              </a:solidFill>
            </a:endParaRPr>
          </a:p>
        </p:txBody>
      </p:sp>
      <p:sp>
        <p:nvSpPr>
          <p:cNvPr id="7" name="TextBox 6">
            <a:extLst>
              <a:ext uri="{FF2B5EF4-FFF2-40B4-BE49-F238E27FC236}">
                <a16:creationId xmlns:a16="http://schemas.microsoft.com/office/drawing/2014/main" id="{224AFF94-B39E-4B37-9938-BEE30573DAD7}"/>
              </a:ext>
            </a:extLst>
          </p:cNvPr>
          <p:cNvSpPr txBox="1"/>
          <p:nvPr/>
        </p:nvSpPr>
        <p:spPr>
          <a:xfrm>
            <a:off x="9134170" y="1187812"/>
            <a:ext cx="2517058" cy="4539704"/>
          </a:xfrm>
          <a:prstGeom prst="rect">
            <a:avLst/>
          </a:prstGeom>
          <a:solidFill>
            <a:srgbClr val="FFFFFF"/>
          </a:solidFill>
        </p:spPr>
        <p:txBody>
          <a:bodyPr wrap="square" lIns="0" tIns="0" rIns="0" bIns="0" rtlCol="0">
            <a:spAutoFit/>
          </a:bodyPr>
          <a:lstStyle/>
          <a:p>
            <a:pPr algn="ctr">
              <a:spcBef>
                <a:spcPts val="1000"/>
              </a:spcBef>
            </a:pPr>
            <a:r>
              <a:rPr lang="en-IN" sz="1400" dirty="0">
                <a:solidFill>
                  <a:srgbClr val="212338"/>
                </a:solidFill>
              </a:rPr>
              <a:t>      </a:t>
            </a:r>
            <a:r>
              <a:rPr lang="en-IN" sz="2000" b="1" dirty="0">
                <a:solidFill>
                  <a:srgbClr val="212338"/>
                </a:solidFill>
              </a:rPr>
              <a:t>Core Values</a:t>
            </a:r>
          </a:p>
          <a:p>
            <a:pPr algn="l">
              <a:spcBef>
                <a:spcPts val="1000"/>
              </a:spcBef>
            </a:pPr>
            <a:endParaRPr lang="en-IN" sz="2000" b="1" dirty="0">
              <a:solidFill>
                <a:srgbClr val="212338"/>
              </a:solidFill>
            </a:endParaRPr>
          </a:p>
          <a:p>
            <a:pPr indent="-285750">
              <a:buFont typeface="Arial" panose="020B0604020202020204" pitchFamily="34" charset="0"/>
              <a:buChar char="•"/>
            </a:pPr>
            <a:r>
              <a:rPr lang="en-IN" sz="1700" dirty="0">
                <a:solidFill>
                  <a:srgbClr val="212338"/>
                </a:solidFill>
              </a:rPr>
              <a:t>Transparency</a:t>
            </a:r>
          </a:p>
          <a:p>
            <a:pPr indent="-285750">
              <a:buFont typeface="Arial" panose="020B0604020202020204" pitchFamily="34" charset="0"/>
              <a:buChar char="•"/>
            </a:pPr>
            <a:r>
              <a:rPr lang="en-IN" sz="1700" dirty="0">
                <a:solidFill>
                  <a:srgbClr val="212338"/>
                </a:solidFill>
              </a:rPr>
              <a:t>Built in Quality</a:t>
            </a:r>
          </a:p>
          <a:p>
            <a:pPr indent="-285750">
              <a:buFont typeface="Arial" panose="020B0604020202020204" pitchFamily="34" charset="0"/>
              <a:buChar char="•"/>
            </a:pPr>
            <a:r>
              <a:rPr lang="en-IN" sz="1700" dirty="0">
                <a:solidFill>
                  <a:srgbClr val="212338"/>
                </a:solidFill>
              </a:rPr>
              <a:t>Alignment</a:t>
            </a:r>
          </a:p>
          <a:p>
            <a:pPr indent="-285750">
              <a:buFont typeface="Arial" panose="020B0604020202020204" pitchFamily="34" charset="0"/>
              <a:buChar char="•"/>
            </a:pPr>
            <a:r>
              <a:rPr lang="en-IN" sz="1700" dirty="0">
                <a:solidFill>
                  <a:srgbClr val="212338"/>
                </a:solidFill>
              </a:rPr>
              <a:t>Program Execution</a:t>
            </a:r>
          </a:p>
          <a:p>
            <a:pPr marL="285750" indent="-285750" algn="l">
              <a:spcBef>
                <a:spcPts val="1000"/>
              </a:spcBef>
              <a:buFont typeface="Arial" panose="020B0604020202020204" pitchFamily="34" charset="0"/>
              <a:buChar char="•"/>
            </a:pPr>
            <a:endParaRPr lang="en-IN" sz="1400" dirty="0">
              <a:solidFill>
                <a:srgbClr val="212338"/>
              </a:solidFill>
            </a:endParaRPr>
          </a:p>
          <a:p>
            <a:pPr marL="285750" indent="-285750" algn="l">
              <a:spcBef>
                <a:spcPts val="1000"/>
              </a:spcBef>
              <a:buFont typeface="Arial" panose="020B0604020202020204" pitchFamily="34" charset="0"/>
              <a:buChar char="•"/>
            </a:pPr>
            <a:endParaRPr lang="en-IN" sz="1400" dirty="0">
              <a:solidFill>
                <a:srgbClr val="212338"/>
              </a:solidFill>
            </a:endParaRPr>
          </a:p>
          <a:p>
            <a:pPr marL="285750" indent="-285750" algn="l">
              <a:spcBef>
                <a:spcPts val="1000"/>
              </a:spcBef>
              <a:buFont typeface="Arial" panose="020B0604020202020204" pitchFamily="34" charset="0"/>
              <a:buChar char="•"/>
            </a:pPr>
            <a:endParaRPr lang="en-IN" sz="1400" dirty="0">
              <a:solidFill>
                <a:srgbClr val="212338"/>
              </a:solidFill>
            </a:endParaRPr>
          </a:p>
          <a:p>
            <a:pPr marL="285750" indent="-285750" algn="l">
              <a:spcBef>
                <a:spcPts val="1000"/>
              </a:spcBef>
              <a:buFont typeface="Arial" panose="020B0604020202020204" pitchFamily="34" charset="0"/>
              <a:buChar char="•"/>
            </a:pPr>
            <a:endParaRPr lang="en-IN" sz="1400" dirty="0">
              <a:solidFill>
                <a:srgbClr val="212338"/>
              </a:solidFill>
            </a:endParaRPr>
          </a:p>
          <a:p>
            <a:pPr marL="285750" indent="-285750" algn="l">
              <a:spcBef>
                <a:spcPts val="1000"/>
              </a:spcBef>
              <a:buFont typeface="Arial" panose="020B0604020202020204" pitchFamily="34" charset="0"/>
              <a:buChar char="•"/>
            </a:pPr>
            <a:endParaRPr lang="en-IN" sz="1400" dirty="0">
              <a:solidFill>
                <a:srgbClr val="212338"/>
              </a:solidFill>
            </a:endParaRPr>
          </a:p>
          <a:p>
            <a:pPr marL="285750" indent="-285750" algn="l">
              <a:spcBef>
                <a:spcPts val="1000"/>
              </a:spcBef>
              <a:buFont typeface="Arial" panose="020B0604020202020204" pitchFamily="34" charset="0"/>
              <a:buChar char="•"/>
            </a:pPr>
            <a:endParaRPr lang="en-IN" sz="1400" dirty="0">
              <a:solidFill>
                <a:srgbClr val="212338"/>
              </a:solidFill>
            </a:endParaRPr>
          </a:p>
          <a:p>
            <a:pPr marL="285750" indent="-285750" algn="l">
              <a:spcBef>
                <a:spcPts val="1000"/>
              </a:spcBef>
              <a:buFont typeface="Arial" panose="020B0604020202020204" pitchFamily="34" charset="0"/>
              <a:buChar char="•"/>
            </a:pPr>
            <a:endParaRPr lang="en-IN" sz="1400" dirty="0">
              <a:solidFill>
                <a:srgbClr val="212338"/>
              </a:solidFill>
            </a:endParaRPr>
          </a:p>
          <a:p>
            <a:pPr marL="285750" indent="-285750" algn="l">
              <a:spcBef>
                <a:spcPts val="1000"/>
              </a:spcBef>
              <a:buFont typeface="Arial" panose="020B0604020202020204" pitchFamily="34" charset="0"/>
              <a:buChar char="•"/>
            </a:pPr>
            <a:endParaRPr lang="en-IN" sz="1400" dirty="0">
              <a:solidFill>
                <a:srgbClr val="212338"/>
              </a:solidFill>
            </a:endParaRPr>
          </a:p>
        </p:txBody>
      </p:sp>
      <p:pic>
        <p:nvPicPr>
          <p:cNvPr id="8" name="Picture 7">
            <a:extLst>
              <a:ext uri="{FF2B5EF4-FFF2-40B4-BE49-F238E27FC236}">
                <a16:creationId xmlns:a16="http://schemas.microsoft.com/office/drawing/2014/main" id="{5A4F1756-1A66-4262-8F0E-6E71E7B971F1}"/>
              </a:ext>
            </a:extLst>
          </p:cNvPr>
          <p:cNvPicPr>
            <a:picLocks noChangeAspect="1"/>
          </p:cNvPicPr>
          <p:nvPr/>
        </p:nvPicPr>
        <p:blipFill>
          <a:blip r:embed="rId3"/>
          <a:stretch>
            <a:fillRect/>
          </a:stretch>
        </p:blipFill>
        <p:spPr>
          <a:xfrm>
            <a:off x="9134170" y="3313471"/>
            <a:ext cx="2517058" cy="2635046"/>
          </a:xfrm>
          <a:prstGeom prst="rect">
            <a:avLst/>
          </a:prstGeom>
        </p:spPr>
      </p:pic>
    </p:spTree>
    <p:extLst>
      <p:ext uri="{BB962C8B-B14F-4D97-AF65-F5344CB8AC3E}">
        <p14:creationId xmlns:p14="http://schemas.microsoft.com/office/powerpoint/2010/main" val="297731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Challenge | </a:t>
            </a:r>
            <a:r>
              <a:rPr lang="en-US" b="1" dirty="0">
                <a:solidFill>
                  <a:schemeClr val="accent6">
                    <a:lumMod val="75000"/>
                    <a:lumOff val="25000"/>
                    <a:alpha val="60000"/>
                  </a:schemeClr>
                </a:solidFill>
              </a:rPr>
              <a:t>safe</a:t>
            </a:r>
            <a:r>
              <a:rPr lang="en-US" dirty="0"/>
              <a:t> | art | house of lean | ness | SAFE Across globe | pros &amp; cons</a:t>
            </a:r>
            <a:endParaRPr lang="en-GB" dirty="0"/>
          </a:p>
        </p:txBody>
      </p:sp>
      <p:sp>
        <p:nvSpPr>
          <p:cNvPr id="7" name="Text Placeholder 6"/>
          <p:cNvSpPr>
            <a:spLocks noGrp="1"/>
          </p:cNvSpPr>
          <p:nvPr>
            <p:ph type="body" sz="quarter" idx="10"/>
          </p:nvPr>
        </p:nvSpPr>
        <p:spPr/>
        <p:txBody>
          <a:bodyPr/>
          <a:lstStyle/>
          <a:p>
            <a:r>
              <a:rPr lang="en-GB" dirty="0"/>
              <a:t>The SAFe Framework</a:t>
            </a:r>
          </a:p>
          <a:p>
            <a:endParaRPr lang="en-GB" dirty="0"/>
          </a:p>
        </p:txBody>
      </p:sp>
      <p:pic>
        <p:nvPicPr>
          <p:cNvPr id="2" name="Picture 1">
            <a:extLst>
              <a:ext uri="{FF2B5EF4-FFF2-40B4-BE49-F238E27FC236}">
                <a16:creationId xmlns:a16="http://schemas.microsoft.com/office/drawing/2014/main" id="{DE6864D9-6CE1-4752-BF1B-71290C359163}"/>
              </a:ext>
            </a:extLst>
          </p:cNvPr>
          <p:cNvPicPr>
            <a:picLocks noChangeAspect="1"/>
          </p:cNvPicPr>
          <p:nvPr/>
        </p:nvPicPr>
        <p:blipFill>
          <a:blip r:embed="rId3"/>
          <a:stretch>
            <a:fillRect/>
          </a:stretch>
        </p:blipFill>
        <p:spPr>
          <a:xfrm>
            <a:off x="875070" y="1130710"/>
            <a:ext cx="10687665" cy="5220929"/>
          </a:xfrm>
          <a:prstGeom prst="rect">
            <a:avLst/>
          </a:prstGeom>
        </p:spPr>
      </p:pic>
      <p:sp>
        <p:nvSpPr>
          <p:cNvPr id="9" name="Rectangle 8">
            <a:extLst>
              <a:ext uri="{FF2B5EF4-FFF2-40B4-BE49-F238E27FC236}">
                <a16:creationId xmlns:a16="http://schemas.microsoft.com/office/drawing/2014/main" id="{03D532C7-F6BF-4D2E-B849-DD8DE8DBC4D8}"/>
              </a:ext>
            </a:extLst>
          </p:cNvPr>
          <p:cNvSpPr/>
          <p:nvPr/>
        </p:nvSpPr>
        <p:spPr>
          <a:xfrm>
            <a:off x="10035681" y="5964873"/>
            <a:ext cx="1994136" cy="276999"/>
          </a:xfrm>
          <a:prstGeom prst="rect">
            <a:avLst/>
          </a:prstGeom>
        </p:spPr>
        <p:txBody>
          <a:bodyPr wrap="square">
            <a:spAutoFit/>
          </a:bodyPr>
          <a:lstStyle/>
          <a:p>
            <a:r>
              <a:rPr lang="en-IN" sz="1200" dirty="0">
                <a:latin typeface="AvenirNext"/>
              </a:rPr>
              <a:t>© Scaled Agile, Inc.</a:t>
            </a:r>
            <a:endParaRPr lang="en-IN" sz="1200" dirty="0"/>
          </a:p>
        </p:txBody>
      </p:sp>
    </p:spTree>
    <p:extLst>
      <p:ext uri="{BB962C8B-B14F-4D97-AF65-F5344CB8AC3E}">
        <p14:creationId xmlns:p14="http://schemas.microsoft.com/office/powerpoint/2010/main" val="182127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9330" y="395327"/>
            <a:ext cx="11376644" cy="199570"/>
          </a:xfrm>
        </p:spPr>
        <p:txBody>
          <a:bodyPr/>
          <a:lstStyle/>
          <a:p>
            <a:r>
              <a:rPr lang="en-US" dirty="0"/>
              <a:t>Challenge |</a:t>
            </a:r>
            <a:r>
              <a:rPr lang="en-US" b="1" dirty="0"/>
              <a:t> </a:t>
            </a:r>
            <a:r>
              <a:rPr lang="en-US" b="1" dirty="0">
                <a:solidFill>
                  <a:schemeClr val="accent6">
                    <a:lumMod val="75000"/>
                    <a:lumOff val="25000"/>
                    <a:alpha val="60000"/>
                  </a:schemeClr>
                </a:solidFill>
              </a:rPr>
              <a:t>safe</a:t>
            </a:r>
            <a:r>
              <a:rPr lang="en-US" b="1" dirty="0"/>
              <a:t> </a:t>
            </a:r>
            <a:r>
              <a:rPr lang="en-US" dirty="0"/>
              <a:t>| art | house of lean | ness | SAFE Across globe |</a:t>
            </a:r>
            <a:r>
              <a:rPr lang="en-US" b="1" dirty="0">
                <a:solidFill>
                  <a:schemeClr val="tx2">
                    <a:alpha val="60000"/>
                  </a:schemeClr>
                </a:solidFill>
              </a:rPr>
              <a:t> </a:t>
            </a:r>
            <a:r>
              <a:rPr lang="en-US" dirty="0"/>
              <a:t>pros &amp; cons</a:t>
            </a:r>
            <a:endParaRPr lang="en-GB" dirty="0"/>
          </a:p>
        </p:txBody>
      </p:sp>
      <p:sp>
        <p:nvSpPr>
          <p:cNvPr id="7" name="Text Placeholder 6"/>
          <p:cNvSpPr>
            <a:spLocks noGrp="1"/>
          </p:cNvSpPr>
          <p:nvPr>
            <p:ph type="body" sz="quarter" idx="10"/>
          </p:nvPr>
        </p:nvSpPr>
        <p:spPr/>
        <p:txBody>
          <a:bodyPr/>
          <a:lstStyle/>
          <a:p>
            <a:r>
              <a:rPr lang="en-GB" dirty="0"/>
              <a:t>The SAFe Framework: Team</a:t>
            </a:r>
          </a:p>
          <a:p>
            <a:endParaRPr lang="en-GB" dirty="0"/>
          </a:p>
        </p:txBody>
      </p:sp>
      <p:sp>
        <p:nvSpPr>
          <p:cNvPr id="8" name="Rectangle 7">
            <a:extLst>
              <a:ext uri="{FF2B5EF4-FFF2-40B4-BE49-F238E27FC236}">
                <a16:creationId xmlns:a16="http://schemas.microsoft.com/office/drawing/2014/main" id="{85B735F4-E015-4F7B-A63B-9E1C3156789E}"/>
              </a:ext>
            </a:extLst>
          </p:cNvPr>
          <p:cNvSpPr/>
          <p:nvPr/>
        </p:nvSpPr>
        <p:spPr>
          <a:xfrm>
            <a:off x="10569655" y="6338499"/>
            <a:ext cx="1994136" cy="276999"/>
          </a:xfrm>
          <a:prstGeom prst="rect">
            <a:avLst/>
          </a:prstGeom>
        </p:spPr>
        <p:txBody>
          <a:bodyPr wrap="square">
            <a:spAutoFit/>
          </a:bodyPr>
          <a:lstStyle/>
          <a:p>
            <a:r>
              <a:rPr lang="en-IN" sz="1200" dirty="0">
                <a:latin typeface="AvenirNext"/>
              </a:rPr>
              <a:t>© Scaled Agile, Inc.</a:t>
            </a:r>
            <a:endParaRPr lang="en-IN" sz="1200" dirty="0"/>
          </a:p>
        </p:txBody>
      </p:sp>
      <p:pic>
        <p:nvPicPr>
          <p:cNvPr id="9" name="Picture 8">
            <a:extLst>
              <a:ext uri="{FF2B5EF4-FFF2-40B4-BE49-F238E27FC236}">
                <a16:creationId xmlns:a16="http://schemas.microsoft.com/office/drawing/2014/main" id="{BDC7A705-52A0-446C-943F-90C0C8F2431A}"/>
              </a:ext>
            </a:extLst>
          </p:cNvPr>
          <p:cNvPicPr>
            <a:picLocks noChangeAspect="1"/>
          </p:cNvPicPr>
          <p:nvPr/>
        </p:nvPicPr>
        <p:blipFill>
          <a:blip r:embed="rId3"/>
          <a:stretch>
            <a:fillRect/>
          </a:stretch>
        </p:blipFill>
        <p:spPr>
          <a:xfrm>
            <a:off x="875070" y="1101214"/>
            <a:ext cx="10687665" cy="5250426"/>
          </a:xfrm>
          <a:prstGeom prst="rect">
            <a:avLst/>
          </a:prstGeom>
        </p:spPr>
      </p:pic>
      <p:sp>
        <p:nvSpPr>
          <p:cNvPr id="10" name="Rectangle 9">
            <a:extLst>
              <a:ext uri="{FF2B5EF4-FFF2-40B4-BE49-F238E27FC236}">
                <a16:creationId xmlns:a16="http://schemas.microsoft.com/office/drawing/2014/main" id="{AD41FA25-BDF6-4934-ADE4-36D767CF61F6}"/>
              </a:ext>
            </a:extLst>
          </p:cNvPr>
          <p:cNvSpPr/>
          <p:nvPr/>
        </p:nvSpPr>
        <p:spPr>
          <a:xfrm>
            <a:off x="625274" y="1158948"/>
            <a:ext cx="10941449" cy="334422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270000" bIns="270000" rtlCol="0" anchor="ctr"/>
          <a:lstStyle/>
          <a:p>
            <a:pPr algn="ctr"/>
            <a:endParaRPr lang="en-GB" dirty="0"/>
          </a:p>
        </p:txBody>
      </p:sp>
      <p:sp>
        <p:nvSpPr>
          <p:cNvPr id="12" name="TextBox 11">
            <a:extLst>
              <a:ext uri="{FF2B5EF4-FFF2-40B4-BE49-F238E27FC236}">
                <a16:creationId xmlns:a16="http://schemas.microsoft.com/office/drawing/2014/main" id="{1CEA63B0-84E2-45A7-873A-B153C61536CF}"/>
              </a:ext>
            </a:extLst>
          </p:cNvPr>
          <p:cNvSpPr txBox="1"/>
          <p:nvPr/>
        </p:nvSpPr>
        <p:spPr>
          <a:xfrm>
            <a:off x="1042219" y="2692016"/>
            <a:ext cx="9430851" cy="1292662"/>
          </a:xfrm>
          <a:prstGeom prst="rect">
            <a:avLst/>
          </a:prstGeom>
          <a:solidFill>
            <a:schemeClr val="tx2"/>
          </a:solidFill>
          <a:ln w="12700">
            <a:noFill/>
          </a:ln>
        </p:spPr>
        <p:txBody>
          <a:bodyPr wrap="square" lIns="91440" tIns="91440" rIns="91440" bIns="91440" rtlCol="0">
            <a:spAutoFit/>
          </a:bodyPr>
          <a:lstStyle/>
          <a:p>
            <a:pPr marL="285750" lvl="0" indent="-285750" algn="just">
              <a:buFont typeface="Wingdings" panose="05000000000000000000" pitchFamily="2" charset="2"/>
              <a:buChar char="§"/>
            </a:pPr>
            <a:r>
              <a:rPr lang="en-IN" dirty="0">
                <a:solidFill>
                  <a:schemeClr val="bg1"/>
                </a:solidFill>
              </a:rPr>
              <a:t>Valuable, fully tested software increments every two weeks</a:t>
            </a:r>
          </a:p>
          <a:p>
            <a:pPr marL="285750" lvl="0" indent="-285750" algn="just">
              <a:buFont typeface="Wingdings" panose="05000000000000000000" pitchFamily="2" charset="2"/>
              <a:buChar char="§"/>
            </a:pPr>
            <a:r>
              <a:rPr lang="en-IN" dirty="0">
                <a:solidFill>
                  <a:schemeClr val="bg1"/>
                </a:solidFill>
              </a:rPr>
              <a:t>Empowered, self-organizing, self-managing cross functional teams</a:t>
            </a:r>
          </a:p>
          <a:p>
            <a:pPr marL="285750" lvl="0" indent="-285750" algn="just">
              <a:buFont typeface="Wingdings" panose="05000000000000000000" pitchFamily="2" charset="2"/>
              <a:buChar char="§"/>
            </a:pPr>
            <a:r>
              <a:rPr lang="en-IN" dirty="0">
                <a:solidFill>
                  <a:schemeClr val="bg1"/>
                </a:solidFill>
              </a:rPr>
              <a:t>Teams operate under program vision, architecture and user experience guidance</a:t>
            </a:r>
          </a:p>
          <a:p>
            <a:pPr marL="285750" lvl="0" indent="-285750" algn="just">
              <a:buFont typeface="Wingdings" panose="05000000000000000000" pitchFamily="2" charset="2"/>
              <a:buChar char="§"/>
            </a:pPr>
            <a:r>
              <a:rPr lang="en-IN" dirty="0">
                <a:solidFill>
                  <a:schemeClr val="bg1"/>
                </a:solidFill>
              </a:rPr>
              <a:t>Value delivery via </a:t>
            </a:r>
            <a:r>
              <a:rPr lang="en-IN" b="1" dirty="0">
                <a:solidFill>
                  <a:schemeClr val="bg1"/>
                </a:solidFill>
              </a:rPr>
              <a:t>User Stories</a:t>
            </a:r>
            <a:endParaRPr lang="en-IN" dirty="0">
              <a:solidFill>
                <a:schemeClr val="bg1"/>
              </a:solidFill>
            </a:endParaRPr>
          </a:p>
        </p:txBody>
      </p:sp>
    </p:spTree>
    <p:extLst>
      <p:ext uri="{BB962C8B-B14F-4D97-AF65-F5344CB8AC3E}">
        <p14:creationId xmlns:p14="http://schemas.microsoft.com/office/powerpoint/2010/main" val="297208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Challenge |</a:t>
            </a:r>
            <a:r>
              <a:rPr lang="en-US" b="1" dirty="0">
                <a:solidFill>
                  <a:schemeClr val="accent6">
                    <a:lumMod val="75000"/>
                    <a:lumOff val="25000"/>
                    <a:alpha val="60000"/>
                  </a:schemeClr>
                </a:solidFill>
              </a:rPr>
              <a:t> safe </a:t>
            </a:r>
            <a:r>
              <a:rPr lang="en-US" dirty="0"/>
              <a:t>| art | house of lean | ness | SAFE Across globe | pros &amp; cons</a:t>
            </a:r>
            <a:endParaRPr lang="en-GB" dirty="0"/>
          </a:p>
        </p:txBody>
      </p:sp>
      <p:sp>
        <p:nvSpPr>
          <p:cNvPr id="7" name="Text Placeholder 6"/>
          <p:cNvSpPr>
            <a:spLocks noGrp="1"/>
          </p:cNvSpPr>
          <p:nvPr>
            <p:ph type="body" sz="quarter" idx="10"/>
          </p:nvPr>
        </p:nvSpPr>
        <p:spPr/>
        <p:txBody>
          <a:bodyPr/>
          <a:lstStyle/>
          <a:p>
            <a:r>
              <a:rPr lang="en-GB" dirty="0"/>
              <a:t>The SAFe Framework: Program</a:t>
            </a:r>
          </a:p>
          <a:p>
            <a:endParaRPr lang="en-GB" dirty="0"/>
          </a:p>
        </p:txBody>
      </p:sp>
      <p:sp>
        <p:nvSpPr>
          <p:cNvPr id="9" name="Rectangle 8">
            <a:extLst>
              <a:ext uri="{FF2B5EF4-FFF2-40B4-BE49-F238E27FC236}">
                <a16:creationId xmlns:a16="http://schemas.microsoft.com/office/drawing/2014/main" id="{0D58CACA-1B31-41FB-8403-0E427A6156F8}"/>
              </a:ext>
            </a:extLst>
          </p:cNvPr>
          <p:cNvSpPr/>
          <p:nvPr/>
        </p:nvSpPr>
        <p:spPr>
          <a:xfrm>
            <a:off x="10569655" y="6361627"/>
            <a:ext cx="1994136" cy="276999"/>
          </a:xfrm>
          <a:prstGeom prst="rect">
            <a:avLst/>
          </a:prstGeom>
        </p:spPr>
        <p:txBody>
          <a:bodyPr wrap="square">
            <a:spAutoFit/>
          </a:bodyPr>
          <a:lstStyle/>
          <a:p>
            <a:r>
              <a:rPr lang="en-IN" sz="1200" dirty="0">
                <a:latin typeface="AvenirNext"/>
              </a:rPr>
              <a:t>© Scaled Agile, Inc.</a:t>
            </a:r>
            <a:endParaRPr lang="en-IN" sz="1200" dirty="0"/>
          </a:p>
        </p:txBody>
      </p:sp>
      <p:pic>
        <p:nvPicPr>
          <p:cNvPr id="15" name="Picture 14">
            <a:extLst>
              <a:ext uri="{FF2B5EF4-FFF2-40B4-BE49-F238E27FC236}">
                <a16:creationId xmlns:a16="http://schemas.microsoft.com/office/drawing/2014/main" id="{D9C57980-F54C-4C30-A426-1D273EADD352}"/>
              </a:ext>
            </a:extLst>
          </p:cNvPr>
          <p:cNvPicPr>
            <a:picLocks noChangeAspect="1"/>
          </p:cNvPicPr>
          <p:nvPr/>
        </p:nvPicPr>
        <p:blipFill>
          <a:blip r:embed="rId3"/>
          <a:stretch>
            <a:fillRect/>
          </a:stretch>
        </p:blipFill>
        <p:spPr>
          <a:xfrm>
            <a:off x="875070" y="1130710"/>
            <a:ext cx="10687665" cy="5220929"/>
          </a:xfrm>
          <a:prstGeom prst="rect">
            <a:avLst/>
          </a:prstGeom>
        </p:spPr>
      </p:pic>
      <p:sp>
        <p:nvSpPr>
          <p:cNvPr id="16" name="Rectangle 15">
            <a:extLst>
              <a:ext uri="{FF2B5EF4-FFF2-40B4-BE49-F238E27FC236}">
                <a16:creationId xmlns:a16="http://schemas.microsoft.com/office/drawing/2014/main" id="{700DEC92-F9AC-4A48-9128-F8DE9AA25C2B}"/>
              </a:ext>
            </a:extLst>
          </p:cNvPr>
          <p:cNvSpPr/>
          <p:nvPr/>
        </p:nvSpPr>
        <p:spPr>
          <a:xfrm>
            <a:off x="625274" y="1158948"/>
            <a:ext cx="10941449" cy="164804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270000" bIns="270000" rtlCol="0" anchor="ctr"/>
          <a:lstStyle/>
          <a:p>
            <a:pPr algn="ctr"/>
            <a:endParaRPr lang="en-GB" dirty="0"/>
          </a:p>
        </p:txBody>
      </p:sp>
      <p:sp>
        <p:nvSpPr>
          <p:cNvPr id="17" name="Rectangle 16">
            <a:extLst>
              <a:ext uri="{FF2B5EF4-FFF2-40B4-BE49-F238E27FC236}">
                <a16:creationId xmlns:a16="http://schemas.microsoft.com/office/drawing/2014/main" id="{1B329B3B-C6E9-44A9-AABA-C391232D1696}"/>
              </a:ext>
            </a:extLst>
          </p:cNvPr>
          <p:cNvSpPr/>
          <p:nvPr/>
        </p:nvSpPr>
        <p:spPr>
          <a:xfrm>
            <a:off x="748177" y="4524153"/>
            <a:ext cx="10941449" cy="182748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270000" bIns="270000" rtlCol="0" anchor="ctr"/>
          <a:lstStyle/>
          <a:p>
            <a:pPr algn="ctr"/>
            <a:endParaRPr lang="en-GB" dirty="0"/>
          </a:p>
        </p:txBody>
      </p:sp>
      <p:sp>
        <p:nvSpPr>
          <p:cNvPr id="18" name="TextBox 17">
            <a:extLst>
              <a:ext uri="{FF2B5EF4-FFF2-40B4-BE49-F238E27FC236}">
                <a16:creationId xmlns:a16="http://schemas.microsoft.com/office/drawing/2014/main" id="{AC86C57C-96BF-49C5-8BD7-CE08F94CE122}"/>
              </a:ext>
            </a:extLst>
          </p:cNvPr>
          <p:cNvSpPr txBox="1"/>
          <p:nvPr/>
        </p:nvSpPr>
        <p:spPr>
          <a:xfrm>
            <a:off x="1018953" y="4931524"/>
            <a:ext cx="10154090" cy="1292662"/>
          </a:xfrm>
          <a:prstGeom prst="rect">
            <a:avLst/>
          </a:prstGeom>
          <a:solidFill>
            <a:schemeClr val="tx2"/>
          </a:solidFill>
          <a:ln w="12700">
            <a:noFill/>
          </a:ln>
        </p:spPr>
        <p:txBody>
          <a:bodyPr wrap="square" lIns="91440" tIns="91440" rIns="91440" bIns="91440" rtlCol="0">
            <a:spAutoFit/>
          </a:bodyPr>
          <a:lstStyle/>
          <a:p>
            <a:pPr marL="285750" indent="-285750" algn="just">
              <a:buFont typeface="Wingdings" panose="05000000000000000000" pitchFamily="2" charset="2"/>
              <a:buChar char="§"/>
            </a:pPr>
            <a:r>
              <a:rPr lang="en-IN" dirty="0">
                <a:solidFill>
                  <a:schemeClr val="bg1"/>
                </a:solidFill>
              </a:rPr>
              <a:t>Aligned to a common mission via a single backlog</a:t>
            </a:r>
          </a:p>
          <a:p>
            <a:pPr marL="285750" indent="-285750" algn="just">
              <a:buFont typeface="Wingdings" panose="05000000000000000000" pitchFamily="2" charset="2"/>
              <a:buChar char="§"/>
            </a:pPr>
            <a:r>
              <a:rPr lang="en-IN" dirty="0">
                <a:solidFill>
                  <a:schemeClr val="bg1"/>
                </a:solidFill>
              </a:rPr>
              <a:t>Common sprint lengths and estimating</a:t>
            </a:r>
          </a:p>
          <a:p>
            <a:pPr marL="285750" indent="-285750" algn="just">
              <a:buFont typeface="Wingdings" panose="05000000000000000000" pitchFamily="2" charset="2"/>
              <a:buChar char="§"/>
            </a:pPr>
            <a:r>
              <a:rPr lang="en-IN" dirty="0">
                <a:solidFill>
                  <a:schemeClr val="bg1"/>
                </a:solidFill>
              </a:rPr>
              <a:t>F2F release planning cadence for collaboration, alignment, synchronization and assessment</a:t>
            </a:r>
          </a:p>
          <a:p>
            <a:pPr marL="285750" indent="-285750" algn="just">
              <a:buFont typeface="Wingdings" panose="05000000000000000000" pitchFamily="2" charset="2"/>
              <a:buChar char="§"/>
            </a:pPr>
            <a:r>
              <a:rPr lang="en-IN" dirty="0">
                <a:solidFill>
                  <a:schemeClr val="bg1"/>
                </a:solidFill>
              </a:rPr>
              <a:t>Value delivery via Features and Benefits</a:t>
            </a:r>
          </a:p>
        </p:txBody>
      </p:sp>
    </p:spTree>
    <p:extLst>
      <p:ext uri="{BB962C8B-B14F-4D97-AF65-F5344CB8AC3E}">
        <p14:creationId xmlns:p14="http://schemas.microsoft.com/office/powerpoint/2010/main" val="331448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Challenge | </a:t>
            </a:r>
            <a:r>
              <a:rPr lang="en-US" b="1" dirty="0">
                <a:solidFill>
                  <a:schemeClr val="accent6">
                    <a:lumMod val="75000"/>
                    <a:lumOff val="25000"/>
                    <a:alpha val="60000"/>
                  </a:schemeClr>
                </a:solidFill>
              </a:rPr>
              <a:t>safe</a:t>
            </a:r>
            <a:r>
              <a:rPr lang="en-US" dirty="0"/>
              <a:t> | art | house of lean | ness | SAFE Across globe | pros &amp; cons</a:t>
            </a:r>
            <a:endParaRPr lang="en-GB" dirty="0"/>
          </a:p>
        </p:txBody>
      </p:sp>
      <p:sp>
        <p:nvSpPr>
          <p:cNvPr id="7" name="Text Placeholder 6"/>
          <p:cNvSpPr>
            <a:spLocks noGrp="1"/>
          </p:cNvSpPr>
          <p:nvPr>
            <p:ph type="body" sz="quarter" idx="10"/>
          </p:nvPr>
        </p:nvSpPr>
        <p:spPr/>
        <p:txBody>
          <a:bodyPr/>
          <a:lstStyle/>
          <a:p>
            <a:r>
              <a:rPr lang="en-GB" dirty="0"/>
              <a:t>The SAFe Framework: Portfolio</a:t>
            </a:r>
          </a:p>
          <a:p>
            <a:endParaRPr lang="en-GB" dirty="0"/>
          </a:p>
        </p:txBody>
      </p:sp>
      <p:sp>
        <p:nvSpPr>
          <p:cNvPr id="9" name="Rectangle 8">
            <a:extLst>
              <a:ext uri="{FF2B5EF4-FFF2-40B4-BE49-F238E27FC236}">
                <a16:creationId xmlns:a16="http://schemas.microsoft.com/office/drawing/2014/main" id="{D8E75B1B-B9AD-4CD1-BB54-F26668468F2B}"/>
              </a:ext>
            </a:extLst>
          </p:cNvPr>
          <p:cNvSpPr/>
          <p:nvPr/>
        </p:nvSpPr>
        <p:spPr>
          <a:xfrm>
            <a:off x="10197864" y="6375834"/>
            <a:ext cx="1994136" cy="276999"/>
          </a:xfrm>
          <a:prstGeom prst="rect">
            <a:avLst/>
          </a:prstGeom>
        </p:spPr>
        <p:txBody>
          <a:bodyPr wrap="square">
            <a:spAutoFit/>
          </a:bodyPr>
          <a:lstStyle/>
          <a:p>
            <a:r>
              <a:rPr lang="en-IN" sz="1200" dirty="0">
                <a:latin typeface="AvenirNext"/>
              </a:rPr>
              <a:t>© Scaled Agile, Inc.</a:t>
            </a:r>
            <a:endParaRPr lang="en-IN" sz="1200" dirty="0"/>
          </a:p>
        </p:txBody>
      </p:sp>
      <p:pic>
        <p:nvPicPr>
          <p:cNvPr id="10" name="Picture 9">
            <a:extLst>
              <a:ext uri="{FF2B5EF4-FFF2-40B4-BE49-F238E27FC236}">
                <a16:creationId xmlns:a16="http://schemas.microsoft.com/office/drawing/2014/main" id="{AA04B5D7-38DD-477C-AC93-B7CC3D861AEE}"/>
              </a:ext>
            </a:extLst>
          </p:cNvPr>
          <p:cNvPicPr>
            <a:picLocks noChangeAspect="1"/>
          </p:cNvPicPr>
          <p:nvPr/>
        </p:nvPicPr>
        <p:blipFill>
          <a:blip r:embed="rId3"/>
          <a:stretch>
            <a:fillRect/>
          </a:stretch>
        </p:blipFill>
        <p:spPr>
          <a:xfrm>
            <a:off x="875070" y="1130710"/>
            <a:ext cx="10687665" cy="5220929"/>
          </a:xfrm>
          <a:prstGeom prst="rect">
            <a:avLst/>
          </a:prstGeom>
        </p:spPr>
      </p:pic>
      <p:sp>
        <p:nvSpPr>
          <p:cNvPr id="11" name="Rectangle 10">
            <a:extLst>
              <a:ext uri="{FF2B5EF4-FFF2-40B4-BE49-F238E27FC236}">
                <a16:creationId xmlns:a16="http://schemas.microsoft.com/office/drawing/2014/main" id="{AB04539D-5D84-406A-BE6E-07103FF84638}"/>
              </a:ext>
            </a:extLst>
          </p:cNvPr>
          <p:cNvSpPr/>
          <p:nvPr/>
        </p:nvSpPr>
        <p:spPr>
          <a:xfrm>
            <a:off x="748178" y="2910347"/>
            <a:ext cx="10814558" cy="344129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270000" bIns="270000" rtlCol="0" anchor="ctr"/>
          <a:lstStyle/>
          <a:p>
            <a:pPr algn="ctr"/>
            <a:endParaRPr lang="en-GB" dirty="0"/>
          </a:p>
        </p:txBody>
      </p:sp>
      <p:sp>
        <p:nvSpPr>
          <p:cNvPr id="13" name="TextBox 12">
            <a:extLst>
              <a:ext uri="{FF2B5EF4-FFF2-40B4-BE49-F238E27FC236}">
                <a16:creationId xmlns:a16="http://schemas.microsoft.com/office/drawing/2014/main" id="{A9E4B946-DE3E-4C0A-A6F6-99E96D7D674D}"/>
              </a:ext>
            </a:extLst>
          </p:cNvPr>
          <p:cNvSpPr txBox="1"/>
          <p:nvPr/>
        </p:nvSpPr>
        <p:spPr>
          <a:xfrm>
            <a:off x="1199534" y="3558407"/>
            <a:ext cx="9153833" cy="1292662"/>
          </a:xfrm>
          <a:prstGeom prst="rect">
            <a:avLst/>
          </a:prstGeom>
          <a:solidFill>
            <a:schemeClr val="tx2"/>
          </a:solidFill>
          <a:ln>
            <a:noFill/>
          </a:ln>
        </p:spPr>
        <p:txBody>
          <a:bodyPr wrap="square" lIns="91440" tIns="91440" rIns="91440" bIns="91440" rtlCol="0">
            <a:spAutoFit/>
          </a:bodyPr>
          <a:lstStyle/>
          <a:p>
            <a:pPr marL="285750" indent="-285750" algn="just">
              <a:buFont typeface="Wingdings" panose="05000000000000000000" pitchFamily="2" charset="2"/>
              <a:buChar char="§"/>
            </a:pPr>
            <a:r>
              <a:rPr lang="en-IN" dirty="0">
                <a:solidFill>
                  <a:schemeClr val="bg1"/>
                </a:solidFill>
              </a:rPr>
              <a:t>Centralized strategy, decentralized execution</a:t>
            </a:r>
          </a:p>
          <a:p>
            <a:pPr marL="285750" indent="-285750" algn="just">
              <a:buFont typeface="Wingdings" panose="05000000000000000000" pitchFamily="2" charset="2"/>
              <a:buChar char="§"/>
            </a:pPr>
            <a:r>
              <a:rPr lang="en-IN" dirty="0">
                <a:solidFill>
                  <a:schemeClr val="bg1"/>
                </a:solidFill>
              </a:rPr>
              <a:t>Lean –Agile budgeting empowers decision makers</a:t>
            </a:r>
          </a:p>
          <a:p>
            <a:pPr marL="285750" indent="-285750" algn="just">
              <a:buFont typeface="Wingdings" panose="05000000000000000000" pitchFamily="2" charset="2"/>
              <a:buChar char="§"/>
            </a:pPr>
            <a:r>
              <a:rPr lang="en-IN" dirty="0">
                <a:solidFill>
                  <a:schemeClr val="bg1"/>
                </a:solidFill>
              </a:rPr>
              <a:t>Kanban systems provide portfolio visibility and WIP limits</a:t>
            </a:r>
          </a:p>
          <a:p>
            <a:pPr marL="285750" indent="-285750" algn="just">
              <a:buFont typeface="Wingdings" panose="05000000000000000000" pitchFamily="2" charset="2"/>
              <a:buChar char="§"/>
            </a:pPr>
            <a:r>
              <a:rPr lang="en-IN" dirty="0">
                <a:solidFill>
                  <a:schemeClr val="bg1"/>
                </a:solidFill>
              </a:rPr>
              <a:t>Value description via Business and Architectural Epics</a:t>
            </a:r>
          </a:p>
        </p:txBody>
      </p:sp>
    </p:spTree>
    <p:extLst>
      <p:ext uri="{BB962C8B-B14F-4D97-AF65-F5344CB8AC3E}">
        <p14:creationId xmlns:p14="http://schemas.microsoft.com/office/powerpoint/2010/main" val="3218016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A3EC3F-5DE3-413E-B4A9-BD5291DB62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5916" y="2833757"/>
            <a:ext cx="5661660" cy="1350819"/>
          </a:xfrm>
          <a:prstGeom prst="rect">
            <a:avLst/>
          </a:prstGeom>
          <a:noFill/>
          <a:ln>
            <a:noFill/>
          </a:ln>
        </p:spPr>
      </p:pic>
      <p:pic>
        <p:nvPicPr>
          <p:cNvPr id="10" name="Picture 9">
            <a:extLst>
              <a:ext uri="{FF2B5EF4-FFF2-40B4-BE49-F238E27FC236}">
                <a16:creationId xmlns:a16="http://schemas.microsoft.com/office/drawing/2014/main" id="{EF659638-9D35-4F20-8032-80CE3D1BB1A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149880" y="3317773"/>
            <a:ext cx="5776437" cy="2805545"/>
          </a:xfrm>
          <a:prstGeom prst="rect">
            <a:avLst/>
          </a:prstGeom>
          <a:noFill/>
          <a:ln>
            <a:noFill/>
          </a:ln>
        </p:spPr>
      </p:pic>
      <p:pic>
        <p:nvPicPr>
          <p:cNvPr id="11" name="Picture 10">
            <a:extLst>
              <a:ext uri="{FF2B5EF4-FFF2-40B4-BE49-F238E27FC236}">
                <a16:creationId xmlns:a16="http://schemas.microsoft.com/office/drawing/2014/main" id="{72999DFA-60C8-458D-AF75-812ACDAA5C9A}"/>
              </a:ext>
            </a:extLst>
          </p:cNvPr>
          <p:cNvPicPr>
            <a:picLocks noChangeAspect="1"/>
          </p:cNvPicPr>
          <p:nvPr/>
        </p:nvPicPr>
        <p:blipFill>
          <a:blip r:embed="rId5"/>
          <a:stretch>
            <a:fillRect/>
          </a:stretch>
        </p:blipFill>
        <p:spPr>
          <a:xfrm>
            <a:off x="407988" y="5175798"/>
            <a:ext cx="4977632" cy="1225909"/>
          </a:xfrm>
          <a:prstGeom prst="rect">
            <a:avLst/>
          </a:prstGeom>
          <a:noFill/>
          <a:ln>
            <a:noFill/>
          </a:ln>
        </p:spPr>
      </p:pic>
      <p:sp>
        <p:nvSpPr>
          <p:cNvPr id="7" name="Text Placeholder 6"/>
          <p:cNvSpPr>
            <a:spLocks noGrp="1"/>
          </p:cNvSpPr>
          <p:nvPr>
            <p:ph type="body" sz="quarter" idx="18"/>
          </p:nvPr>
        </p:nvSpPr>
        <p:spPr/>
        <p:txBody>
          <a:bodyPr numCol="2" spcCol="457200">
            <a:normAutofit/>
          </a:bodyPr>
          <a:lstStyle/>
          <a:p>
            <a:r>
              <a:rPr lang="en-GB" sz="1800" dirty="0"/>
              <a:t>The Agile Release Train (ART) is a long-lived team of Agile teams, which, along with other stakeholders, incrementally develops, delivers, and where applicable operates, one or more solutions in a value stream.</a:t>
            </a:r>
          </a:p>
          <a:p>
            <a:endParaRPr lang="en-US" sz="1800" dirty="0"/>
          </a:p>
          <a:p>
            <a:endParaRPr lang="en-US" sz="1800" dirty="0"/>
          </a:p>
          <a:p>
            <a:endParaRPr lang="en-GB" sz="1800" dirty="0"/>
          </a:p>
          <a:p>
            <a:endParaRPr lang="en-GB" sz="1800" dirty="0"/>
          </a:p>
          <a:p>
            <a:r>
              <a:rPr lang="en-GB" sz="1800" dirty="0"/>
              <a:t>Value flows through four dimensions of the CD Pipeline: Continuous Exploration, CI, CD and Release on Demand.</a:t>
            </a:r>
          </a:p>
          <a:p>
            <a:endParaRPr lang="en-GB" sz="1800" dirty="0"/>
          </a:p>
          <a:p>
            <a:endParaRPr lang="en-GB" sz="1800" dirty="0"/>
          </a:p>
          <a:p>
            <a:r>
              <a:rPr lang="en-GB" sz="1800" dirty="0"/>
              <a:t>ARTs are cross-functional and have all the capabilities—software, hardware, firmware, and other—needed to define, implement, test, deploy, release, and where applicable, operate solutions. An ART delivers a continuous flow of value.</a:t>
            </a:r>
          </a:p>
        </p:txBody>
      </p:sp>
      <p:sp>
        <p:nvSpPr>
          <p:cNvPr id="6" name="Title 5"/>
          <p:cNvSpPr>
            <a:spLocks noGrp="1"/>
          </p:cNvSpPr>
          <p:nvPr>
            <p:ph type="title"/>
          </p:nvPr>
        </p:nvSpPr>
        <p:spPr/>
        <p:txBody>
          <a:bodyPr/>
          <a:lstStyle/>
          <a:p>
            <a:r>
              <a:rPr lang="en-US" dirty="0"/>
              <a:t>Challenge | </a:t>
            </a:r>
            <a:r>
              <a:rPr lang="en-US" dirty="0">
                <a:solidFill>
                  <a:schemeClr val="bg2">
                    <a:lumMod val="25000"/>
                    <a:alpha val="60000"/>
                  </a:schemeClr>
                </a:solidFill>
              </a:rPr>
              <a:t>safe</a:t>
            </a:r>
            <a:r>
              <a:rPr lang="en-US" dirty="0"/>
              <a:t> | </a:t>
            </a:r>
            <a:r>
              <a:rPr lang="en-US" b="1" dirty="0">
                <a:solidFill>
                  <a:schemeClr val="accent6">
                    <a:lumMod val="75000"/>
                    <a:lumOff val="25000"/>
                    <a:alpha val="60000"/>
                  </a:schemeClr>
                </a:solidFill>
              </a:rPr>
              <a:t>art</a:t>
            </a:r>
            <a:r>
              <a:rPr lang="en-US" dirty="0"/>
              <a:t> | house of lean | ness | SAFE Across globe |</a:t>
            </a:r>
            <a:r>
              <a:rPr lang="en-US" b="1" dirty="0">
                <a:solidFill>
                  <a:schemeClr val="tx2">
                    <a:alpha val="60000"/>
                  </a:schemeClr>
                </a:solidFill>
              </a:rPr>
              <a:t> </a:t>
            </a:r>
            <a:r>
              <a:rPr lang="en-US" dirty="0"/>
              <a:t>pros &amp; cons</a:t>
            </a:r>
            <a:endParaRPr lang="en-GB" dirty="0"/>
          </a:p>
        </p:txBody>
      </p:sp>
      <p:sp>
        <p:nvSpPr>
          <p:cNvPr id="5" name="Text Placeholder 4"/>
          <p:cNvSpPr>
            <a:spLocks noGrp="1"/>
          </p:cNvSpPr>
          <p:nvPr>
            <p:ph type="body" sz="quarter" idx="10"/>
          </p:nvPr>
        </p:nvSpPr>
        <p:spPr/>
        <p:txBody>
          <a:bodyPr/>
          <a:lstStyle/>
          <a:p>
            <a:r>
              <a:rPr lang="en-US" dirty="0"/>
              <a:t>Alignment through Agile Release Trains(ART)</a:t>
            </a:r>
            <a:endParaRPr lang="en-GB" dirty="0"/>
          </a:p>
        </p:txBody>
      </p:sp>
      <p:sp>
        <p:nvSpPr>
          <p:cNvPr id="9" name="Rectangle 8">
            <a:extLst>
              <a:ext uri="{FF2B5EF4-FFF2-40B4-BE49-F238E27FC236}">
                <a16:creationId xmlns:a16="http://schemas.microsoft.com/office/drawing/2014/main" id="{383D0FD0-8716-426C-8E1C-5ABCD3DD5F47}"/>
              </a:ext>
            </a:extLst>
          </p:cNvPr>
          <p:cNvSpPr/>
          <p:nvPr/>
        </p:nvSpPr>
        <p:spPr>
          <a:xfrm>
            <a:off x="10510380" y="6401707"/>
            <a:ext cx="1994136" cy="276999"/>
          </a:xfrm>
          <a:prstGeom prst="rect">
            <a:avLst/>
          </a:prstGeom>
        </p:spPr>
        <p:txBody>
          <a:bodyPr wrap="square">
            <a:spAutoFit/>
          </a:bodyPr>
          <a:lstStyle/>
          <a:p>
            <a:r>
              <a:rPr lang="en-IN" sz="1200" dirty="0">
                <a:latin typeface="AvenirNext"/>
              </a:rPr>
              <a:t>© Scaled Agile, Inc.</a:t>
            </a:r>
            <a:endParaRPr lang="en-IN" sz="1200" dirty="0"/>
          </a:p>
        </p:txBody>
      </p:sp>
    </p:spTree>
    <p:extLst>
      <p:ext uri="{BB962C8B-B14F-4D97-AF65-F5344CB8AC3E}">
        <p14:creationId xmlns:p14="http://schemas.microsoft.com/office/powerpoint/2010/main" val="3441325635"/>
      </p:ext>
    </p:extLst>
  </p:cSld>
  <p:clrMapOvr>
    <a:masterClrMapping/>
  </p:clrMapOvr>
</p:sld>
</file>

<file path=ppt/theme/theme1.xml><?xml version="1.0" encoding="utf-8"?>
<a:theme xmlns:a="http://schemas.openxmlformats.org/drawingml/2006/main" name="Ness Digital Engineering">
  <a:themeElements>
    <a:clrScheme name="Custom 1">
      <a:dk1>
        <a:srgbClr val="131313"/>
      </a:dk1>
      <a:lt1>
        <a:srgbClr val="FFFFFF"/>
      </a:lt1>
      <a:dk2>
        <a:srgbClr val="0828CC"/>
      </a:dk2>
      <a:lt2>
        <a:srgbClr val="EDEDED"/>
      </a:lt2>
      <a:accent1>
        <a:srgbClr val="00DCFF"/>
      </a:accent1>
      <a:accent2>
        <a:srgbClr val="00EFB2"/>
      </a:accent2>
      <a:accent3>
        <a:srgbClr val="FFB700"/>
      </a:accent3>
      <a:accent4>
        <a:srgbClr val="FF7461"/>
      </a:accent4>
      <a:accent5>
        <a:srgbClr val="052CC1"/>
      </a:accent5>
      <a:accent6>
        <a:srgbClr val="020723"/>
      </a:accent6>
      <a:hlink>
        <a:srgbClr val="47A0BB"/>
      </a:hlink>
      <a:folHlink>
        <a:srgbClr val="47A0B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360000" tIns="360000" rIns="270000" bIns="270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spcBef>
            <a:spcPts val="1000"/>
          </a:spcBef>
          <a:defRPr sz="1400" dirty="0" err="1" smtClean="0">
            <a:solidFill>
              <a:srgbClr val="212338"/>
            </a:solidFill>
          </a:defRPr>
        </a:defPPr>
      </a:lstStyle>
    </a:txDef>
  </a:objectDefaults>
  <a:extraClrSchemeLst/>
  <a:extLst>
    <a:ext uri="{05A4C25C-085E-4340-85A3-A5531E510DB2}">
      <thm15:themeFamily xmlns:thm15="http://schemas.microsoft.com/office/thememl/2012/main" name="Presentation3" id="{811C64BA-FAC2-664D-B16E-4EB3DFAB2F28}" vid="{4F2D0DC4-FD0F-2B45-AD8A-B15EF0AD7E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4BDBB297665D4CB69097A7F1EF405F" ma:contentTypeVersion="5" ma:contentTypeDescription="Create a new document." ma:contentTypeScope="" ma:versionID="931c40174188018291dc491a9b19f1cc">
  <xsd:schema xmlns:xsd="http://www.w3.org/2001/XMLSchema" xmlns:xs="http://www.w3.org/2001/XMLSchema" xmlns:p="http://schemas.microsoft.com/office/2006/metadata/properties" xmlns:ns1="http://schemas.microsoft.com/sharepoint/v3" xmlns:ns2="3bf3714b-fd53-4dad-8b19-17bfee589f3f" xmlns:ns3="5dee14f0-14d6-4cd9-81d3-83937e0fabe7" targetNamespace="http://schemas.microsoft.com/office/2006/metadata/properties" ma:root="true" ma:fieldsID="e70636b26b0c3938486f06d80c710833" ns1:_="" ns2:_="" ns3:_="">
    <xsd:import namespace="http://schemas.microsoft.com/sharepoint/v3"/>
    <xsd:import namespace="3bf3714b-fd53-4dad-8b19-17bfee589f3f"/>
    <xsd:import namespace="5dee14f0-14d6-4cd9-81d3-83937e0fabe7"/>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bf3714b-fd53-4dad-8b19-17bfee589f3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dee14f0-14d6-4cd9-81d3-83937e0fabe7"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57B443-166E-4E84-9F35-4165BACD7FC4}">
  <ds:schemaRefs>
    <ds:schemaRef ds:uri="http://www.w3.org/XML/1998/namespace"/>
    <ds:schemaRef ds:uri="http://purl.org/dc/terms/"/>
    <ds:schemaRef ds:uri="http://schemas.microsoft.com/sharepoint/v3"/>
    <ds:schemaRef ds:uri="http://purl.org/dc/dcmitype/"/>
    <ds:schemaRef ds:uri="http://schemas.microsoft.com/office/2006/documentManagement/types"/>
    <ds:schemaRef ds:uri="http://purl.org/dc/elements/1.1/"/>
    <ds:schemaRef ds:uri="http://schemas.microsoft.com/office/infopath/2007/PartnerControls"/>
    <ds:schemaRef ds:uri="5dee14f0-14d6-4cd9-81d3-83937e0fabe7"/>
    <ds:schemaRef ds:uri="http://schemas.openxmlformats.org/package/2006/metadata/core-properties"/>
    <ds:schemaRef ds:uri="3bf3714b-fd53-4dad-8b19-17bfee589f3f"/>
    <ds:schemaRef ds:uri="http://schemas.microsoft.com/office/2006/metadata/properties"/>
  </ds:schemaRefs>
</ds:datastoreItem>
</file>

<file path=customXml/itemProps2.xml><?xml version="1.0" encoding="utf-8"?>
<ds:datastoreItem xmlns:ds="http://schemas.openxmlformats.org/officeDocument/2006/customXml" ds:itemID="{D085F49E-C1C5-45A2-915B-9E1BCC00BECC}">
  <ds:schemaRefs>
    <ds:schemaRef ds:uri="http://schemas.microsoft.com/sharepoint/v3/contenttype/forms"/>
  </ds:schemaRefs>
</ds:datastoreItem>
</file>

<file path=customXml/itemProps3.xml><?xml version="1.0" encoding="utf-8"?>
<ds:datastoreItem xmlns:ds="http://schemas.openxmlformats.org/officeDocument/2006/customXml" ds:itemID="{381A741D-7FF7-4FF5-BD4E-F26EC6C996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bf3714b-fd53-4dad-8b19-17bfee589f3f"/>
    <ds:schemaRef ds:uri="5dee14f0-14d6-4cd9-81d3-83937e0fab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Ness Digital Engineering</Template>
  <TotalTime>3807</TotalTime>
  <Words>1200</Words>
  <Application>Microsoft Office PowerPoint</Application>
  <PresentationFormat>Widescreen</PresentationFormat>
  <Paragraphs>136</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AvenirNext</vt:lpstr>
      <vt:lpstr>Calibri</vt:lpstr>
      <vt:lpstr>Gill Sans MT</vt:lpstr>
      <vt:lpstr>Helvetica Neue Medium</vt:lpstr>
      <vt:lpstr>Wingdings</vt:lpstr>
      <vt:lpstr>Ness Digital Engineering</vt:lpstr>
      <vt:lpstr>PowerPoint Presentation</vt:lpstr>
      <vt:lpstr>PowerPoint Presentation</vt:lpstr>
      <vt:lpstr>Challenges | safe | art | house of lean | ness | SAFE Across globe | pros &amp; cons</vt:lpstr>
      <vt:lpstr>Challenges | safe | art | house of lean | ness | SAFE Across globe | pros &amp; cons</vt:lpstr>
      <vt:lpstr>Challenge | safe | art | house of lean | ness | SAFE Across globe | pros &amp; cons</vt:lpstr>
      <vt:lpstr>Challenge | safe | art | house of lean | ness | SAFE Across globe | pros &amp; cons</vt:lpstr>
      <vt:lpstr>Challenge | safe | art | house of lean | ness | SAFE Across globe | pros &amp; cons</vt:lpstr>
      <vt:lpstr>Challenge | safe | art | house of lean | ness | SAFE Across globe | pros &amp; cons</vt:lpstr>
      <vt:lpstr>Challenge | safe | art | house of lean | ness | SAFE Across globe | pros &amp; cons</vt:lpstr>
      <vt:lpstr>Challenge | safe | art | house of lean | ness | SAFE Across globe | pros &amp; cons</vt:lpstr>
      <vt:lpstr>PowerPoint Presentation</vt:lpstr>
      <vt:lpstr>Challenge | safe | art | house of lean | ness |SAFE Across globe | pros &amp; cons</vt:lpstr>
      <vt:lpstr>Challenge | safe | art | house of lean | ness | SAFE Across globe | pros &amp; cons</vt:lpstr>
      <vt:lpstr>Challenge | safe | art | house of lean | ness | SAFE Across globe | pros &amp; cons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guidance</dc:title>
  <dc:creator>Microsoft Office User</dc:creator>
  <cp:lastModifiedBy>Sourav Soni</cp:lastModifiedBy>
  <cp:revision>108</cp:revision>
  <cp:lastPrinted>2019-01-02T05:36:04Z</cp:lastPrinted>
  <dcterms:created xsi:type="dcterms:W3CDTF">2018-12-11T10:42:58Z</dcterms:created>
  <dcterms:modified xsi:type="dcterms:W3CDTF">2021-06-26T15:24:55Z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0x010100BC4BDBB297665D4CB69097A7F1EF405F</vt:lpwstr>
  </property>
</Properties>
</file>