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Lst>
  <p:notesMasterIdLst>
    <p:notesMasterId r:id="rId26"/>
  </p:notesMasterIdLst>
  <p:handoutMasterIdLst>
    <p:handoutMasterId r:id="rId27"/>
  </p:handoutMasterIdLst>
  <p:sldIdLst>
    <p:sldId id="405" r:id="rId3"/>
    <p:sldId id="389" r:id="rId4"/>
    <p:sldId id="408" r:id="rId5"/>
    <p:sldId id="411" r:id="rId6"/>
    <p:sldId id="466" r:id="rId7"/>
    <p:sldId id="472" r:id="rId8"/>
    <p:sldId id="467" r:id="rId9"/>
    <p:sldId id="352" r:id="rId10"/>
    <p:sldId id="478" r:id="rId11"/>
    <p:sldId id="474" r:id="rId12"/>
    <p:sldId id="479" r:id="rId13"/>
    <p:sldId id="468" r:id="rId14"/>
    <p:sldId id="469" r:id="rId15"/>
    <p:sldId id="470" r:id="rId16"/>
    <p:sldId id="471" r:id="rId17"/>
    <p:sldId id="473" r:id="rId18"/>
    <p:sldId id="417" r:id="rId19"/>
    <p:sldId id="475" r:id="rId20"/>
    <p:sldId id="351" r:id="rId21"/>
    <p:sldId id="477" r:id="rId22"/>
    <p:sldId id="347" r:id="rId23"/>
    <p:sldId id="353" r:id="rId24"/>
    <p:sldId id="354" r:id="rId25"/>
  </p:sldIdLst>
  <p:sldSz cx="12192000" cy="6858000"/>
  <p:notesSz cx="6858000" cy="9144000"/>
  <p:custDataLst>
    <p:tags r:id="rId28"/>
  </p:custDataLst>
  <p:defaultTextStyle>
    <a:defPPr>
      <a:defRPr lang="de-DE"/>
    </a:defPPr>
    <a:lvl1pPr marL="0" algn="l" defTabSz="914271" rtl="0" eaLnBrk="1" latinLnBrk="0" hangingPunct="1">
      <a:defRPr sz="1800" kern="1200">
        <a:solidFill>
          <a:schemeClr val="tx1"/>
        </a:solidFill>
        <a:latin typeface="+mn-lt"/>
        <a:ea typeface="+mn-ea"/>
        <a:cs typeface="+mn-cs"/>
      </a:defRPr>
    </a:lvl1pPr>
    <a:lvl2pPr marL="457135" algn="l" defTabSz="914271" rtl="0" eaLnBrk="1" latinLnBrk="0" hangingPunct="1">
      <a:defRPr sz="1800" kern="1200">
        <a:solidFill>
          <a:schemeClr val="tx1"/>
        </a:solidFill>
        <a:latin typeface="+mn-lt"/>
        <a:ea typeface="+mn-ea"/>
        <a:cs typeface="+mn-cs"/>
      </a:defRPr>
    </a:lvl2pPr>
    <a:lvl3pPr marL="914271" algn="l" defTabSz="914271" rtl="0" eaLnBrk="1" latinLnBrk="0" hangingPunct="1">
      <a:defRPr sz="1800" kern="1200">
        <a:solidFill>
          <a:schemeClr val="tx1"/>
        </a:solidFill>
        <a:latin typeface="+mn-lt"/>
        <a:ea typeface="+mn-ea"/>
        <a:cs typeface="+mn-cs"/>
      </a:defRPr>
    </a:lvl3pPr>
    <a:lvl4pPr marL="1371406" algn="l" defTabSz="914271" rtl="0" eaLnBrk="1" latinLnBrk="0" hangingPunct="1">
      <a:defRPr sz="1800" kern="1200">
        <a:solidFill>
          <a:schemeClr val="tx1"/>
        </a:solidFill>
        <a:latin typeface="+mn-lt"/>
        <a:ea typeface="+mn-ea"/>
        <a:cs typeface="+mn-cs"/>
      </a:defRPr>
    </a:lvl4pPr>
    <a:lvl5pPr marL="1828542" algn="l" defTabSz="914271" rtl="0" eaLnBrk="1" latinLnBrk="0" hangingPunct="1">
      <a:defRPr sz="1800" kern="1200">
        <a:solidFill>
          <a:schemeClr val="tx1"/>
        </a:solidFill>
        <a:latin typeface="+mn-lt"/>
        <a:ea typeface="+mn-ea"/>
        <a:cs typeface="+mn-cs"/>
      </a:defRPr>
    </a:lvl5pPr>
    <a:lvl6pPr marL="2285678" algn="l" defTabSz="914271" rtl="0" eaLnBrk="1" latinLnBrk="0" hangingPunct="1">
      <a:defRPr sz="1800" kern="1200">
        <a:solidFill>
          <a:schemeClr val="tx1"/>
        </a:solidFill>
        <a:latin typeface="+mn-lt"/>
        <a:ea typeface="+mn-ea"/>
        <a:cs typeface="+mn-cs"/>
      </a:defRPr>
    </a:lvl6pPr>
    <a:lvl7pPr marL="2742814" algn="l" defTabSz="914271" rtl="0" eaLnBrk="1" latinLnBrk="0" hangingPunct="1">
      <a:defRPr sz="1800" kern="1200">
        <a:solidFill>
          <a:schemeClr val="tx1"/>
        </a:solidFill>
        <a:latin typeface="+mn-lt"/>
        <a:ea typeface="+mn-ea"/>
        <a:cs typeface="+mn-cs"/>
      </a:defRPr>
    </a:lvl7pPr>
    <a:lvl8pPr marL="3199949" algn="l" defTabSz="914271" rtl="0" eaLnBrk="1" latinLnBrk="0" hangingPunct="1">
      <a:defRPr sz="1800" kern="1200">
        <a:solidFill>
          <a:schemeClr val="tx1"/>
        </a:solidFill>
        <a:latin typeface="+mn-lt"/>
        <a:ea typeface="+mn-ea"/>
        <a:cs typeface="+mn-cs"/>
      </a:defRPr>
    </a:lvl8pPr>
    <a:lvl9pPr marL="3657085" algn="l" defTabSz="914271"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247A94-BCF2-4481-B091-022893D9607D}">
          <p14:sldIdLst>
            <p14:sldId id="405"/>
            <p14:sldId id="389"/>
            <p14:sldId id="408"/>
            <p14:sldId id="411"/>
            <p14:sldId id="466"/>
            <p14:sldId id="472"/>
            <p14:sldId id="467"/>
            <p14:sldId id="352"/>
            <p14:sldId id="478"/>
            <p14:sldId id="474"/>
            <p14:sldId id="479"/>
            <p14:sldId id="468"/>
            <p14:sldId id="469"/>
            <p14:sldId id="470"/>
            <p14:sldId id="471"/>
            <p14:sldId id="473"/>
            <p14:sldId id="417"/>
          </p14:sldIdLst>
        </p14:section>
        <p14:section name="Extra Slides" id="{BCA01366-D3BA-4BCC-9B89-D84D22D43F61}">
          <p14:sldIdLst>
            <p14:sldId id="475"/>
            <p14:sldId id="351"/>
            <p14:sldId id="477"/>
            <p14:sldId id="347"/>
            <p14:sldId id="353"/>
            <p14:sldId id="354"/>
          </p14:sldIdLst>
        </p14:section>
      </p14:sectionLst>
    </p:ext>
    <p:ext uri="{EFAFB233-063F-42B5-8137-9DF3F51BA10A}">
      <p15:sldGuideLst xmlns:p15="http://schemas.microsoft.com/office/powerpoint/2012/main">
        <p15:guide id="1" orient="horz" pos="960" userDrawn="1">
          <p15:clr>
            <a:srgbClr val="A4A3A4"/>
          </p15:clr>
        </p15:guide>
        <p15:guide id="2" orient="horz" pos="232" userDrawn="1">
          <p15:clr>
            <a:srgbClr val="A4A3A4"/>
          </p15:clr>
        </p15:guide>
        <p15:guide id="3" orient="horz" pos="4065" userDrawn="1">
          <p15:clr>
            <a:srgbClr val="A4A3A4"/>
          </p15:clr>
        </p15:guide>
        <p15:guide id="4" orient="horz" pos="469" userDrawn="1">
          <p15:clr>
            <a:srgbClr val="A4A3A4"/>
          </p15:clr>
        </p15:guide>
        <p15:guide id="5" pos="7430" userDrawn="1">
          <p15:clr>
            <a:srgbClr val="A4A3A4"/>
          </p15:clr>
        </p15:guide>
        <p15:guide id="6" pos="249" userDrawn="1">
          <p15:clr>
            <a:srgbClr val="A4A3A4"/>
          </p15:clr>
        </p15:guide>
        <p15:guide id="7" orient="horz" pos="4053">
          <p15:clr>
            <a:srgbClr val="A4A3A4"/>
          </p15:clr>
        </p15:guide>
        <p15:guide id="8" pos="7436">
          <p15:clr>
            <a:srgbClr val="A4A3A4"/>
          </p15:clr>
        </p15:guide>
        <p15:guide id="9" pos="257">
          <p15:clr>
            <a:srgbClr val="A4A3A4"/>
          </p15:clr>
        </p15:guide>
      </p15:sldGuideLst>
    </p:ext>
    <p:ext uri="{2D200454-40CA-4A62-9FC3-DE9A4176ACB9}">
      <p15:notesGuideLst xmlns:p15="http://schemas.microsoft.com/office/powerpoint/2012/main">
        <p15:guide id="1" orient="horz" pos="709">
          <p15:clr>
            <a:srgbClr val="A4A3A4"/>
          </p15:clr>
        </p15:guide>
        <p15:guide id="2" orient="horz" pos="5051">
          <p15:clr>
            <a:srgbClr val="A4A3A4"/>
          </p15:clr>
        </p15:guide>
        <p15:guide id="3" pos="4020">
          <p15:clr>
            <a:srgbClr val="A4A3A4"/>
          </p15:clr>
        </p15:guide>
        <p15:guide id="4" pos="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ADE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1882E8-F99D-9C64-98C2-4E0FDF7D6AC8}" v="15" dt="2024-07-18T08:16:36.4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53" autoAdjust="0"/>
    <p:restoredTop sz="94980" autoAdjust="0"/>
  </p:normalViewPr>
  <p:slideViewPr>
    <p:cSldViewPr snapToObjects="1" showGuides="1">
      <p:cViewPr varScale="1">
        <p:scale>
          <a:sx n="64" d="100"/>
          <a:sy n="64" d="100"/>
        </p:scale>
        <p:origin x="476" y="36"/>
      </p:cViewPr>
      <p:guideLst>
        <p:guide orient="horz" pos="960"/>
        <p:guide orient="horz" pos="232"/>
        <p:guide orient="horz" pos="4065"/>
        <p:guide orient="horz" pos="469"/>
        <p:guide pos="7430"/>
        <p:guide pos="249"/>
        <p:guide orient="horz" pos="4053"/>
        <p:guide pos="7436"/>
        <p:guide pos="257"/>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40" d="100"/>
        <a:sy n="40" d="100"/>
      </p:scale>
      <p:origin x="0" y="0"/>
    </p:cViewPr>
  </p:sorterViewPr>
  <p:notesViewPr>
    <p:cSldViewPr snapToObjects="1" showGuides="1">
      <p:cViewPr>
        <p:scale>
          <a:sx n="66" d="100"/>
          <a:sy n="66" d="100"/>
        </p:scale>
        <p:origin x="3648" y="605"/>
      </p:cViewPr>
      <p:guideLst>
        <p:guide orient="horz" pos="709"/>
        <p:guide orient="horz" pos="5051"/>
        <p:guide pos="4020"/>
        <p:guide pos="3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liennummernplatzhalter 4"/>
          <p:cNvSpPr>
            <a:spLocks noGrp="1"/>
          </p:cNvSpPr>
          <p:nvPr>
            <p:ph type="sldNum" sz="quarter" idx="3"/>
          </p:nvPr>
        </p:nvSpPr>
        <p:spPr>
          <a:xfrm>
            <a:off x="6534000" y="8838000"/>
            <a:ext cx="324000" cy="306000"/>
          </a:xfrm>
          <a:prstGeom prst="rect">
            <a:avLst/>
          </a:prstGeom>
        </p:spPr>
        <p:txBody>
          <a:bodyPr vert="horz" lIns="0" tIns="0" rIns="0" bIns="0" rtlCol="0" anchor="ctr" anchorCtr="0"/>
          <a:lstStyle>
            <a:lvl1pPr algn="r">
              <a:defRPr sz="1200"/>
            </a:lvl1pPr>
          </a:lstStyle>
          <a:p>
            <a:pPr lvl="0" algn="l"/>
            <a:fld id="{E27968A0-2773-4E6D-A3EA-5EE59DBB9DEC}" type="slidenum">
              <a:rPr lang="en-GB" sz="900" smtClean="0"/>
              <a:pPr lvl="0" algn="l"/>
              <a:t>‹#›</a:t>
            </a:fld>
            <a:endParaRPr lang="en-GB" sz="900" dirty="0"/>
          </a:p>
        </p:txBody>
      </p:sp>
      <p:pic>
        <p:nvPicPr>
          <p:cNvPr id="4" name="Wortmarke Mercedes-Benz" descr="Y:\KiA\OV\PLATIS\JOB 1508-002_PPT_Mercedes_Benz_2010\allMaterial\1508-005_Material + Briefing\Material\MZ-Assets\MB-word-mark_p_3Coffic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001" y="8907129"/>
            <a:ext cx="1188000" cy="148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35431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noProof="0" dirty="0"/>
          </a:p>
        </p:txBody>
      </p:sp>
      <p:sp>
        <p:nvSpPr>
          <p:cNvPr id="9" name="Foliennummernplatzhalter 4"/>
          <p:cNvSpPr>
            <a:spLocks noGrp="1"/>
          </p:cNvSpPr>
          <p:nvPr>
            <p:ph type="sldNum" sz="quarter" idx="5"/>
          </p:nvPr>
        </p:nvSpPr>
        <p:spPr>
          <a:xfrm>
            <a:off x="6534000" y="8838000"/>
            <a:ext cx="324000" cy="306000"/>
          </a:xfrm>
          <a:prstGeom prst="rect">
            <a:avLst/>
          </a:prstGeom>
        </p:spPr>
        <p:txBody>
          <a:bodyPr vert="horz" lIns="0" tIns="0" rIns="0" bIns="0" rtlCol="0" anchor="ctr" anchorCtr="0"/>
          <a:lstStyle>
            <a:lvl1pPr algn="r">
              <a:defRPr sz="1200"/>
            </a:lvl1pPr>
          </a:lstStyle>
          <a:p>
            <a:pPr lvl="0" algn="l"/>
            <a:fld id="{E27968A0-2773-4E6D-A3EA-5EE59DBB9DEC}" type="slidenum">
              <a:rPr lang="en-GB" sz="900" noProof="0" smtClean="0"/>
              <a:pPr lvl="0" algn="l"/>
              <a:t>‹#›</a:t>
            </a:fld>
            <a:endParaRPr lang="en-GB" sz="900" noProof="0" dirty="0"/>
          </a:p>
        </p:txBody>
      </p:sp>
      <p:sp>
        <p:nvSpPr>
          <p:cNvPr id="2" name="Notizenplatzhalter 1"/>
          <p:cNvSpPr>
            <a:spLocks noGrp="1"/>
          </p:cNvSpPr>
          <p:nvPr>
            <p:ph type="body" sz="quarter" idx="3"/>
          </p:nvPr>
        </p:nvSpPr>
        <p:spPr>
          <a:xfrm>
            <a:off x="379413" y="4343400"/>
            <a:ext cx="6099175" cy="4114800"/>
          </a:xfrm>
          <a:prstGeom prst="rect">
            <a:avLst/>
          </a:prstGeom>
        </p:spPr>
        <p:txBody>
          <a:bodyPr vert="horz" lIns="0" tIns="0" rIns="0" bIns="0" rtlCol="0"/>
          <a:lstStyle/>
          <a:p>
            <a:pPr lvl="0"/>
            <a:r>
              <a:rPr lang="en-GB" noProof="0" dirty="0"/>
              <a:t>Insert text in CorpoS (Body), 20 pt. // for bullets: Home // Paragraph// Increase List Level</a:t>
            </a:r>
          </a:p>
          <a:p>
            <a:pPr lvl="1"/>
            <a:r>
              <a:rPr lang="en-GB" noProof="0" dirty="0"/>
              <a:t>Second level</a:t>
            </a:r>
          </a:p>
          <a:p>
            <a:pPr lvl="2"/>
            <a:r>
              <a:rPr lang="en-GB" noProof="0" dirty="0"/>
              <a:t>Third level</a:t>
            </a:r>
          </a:p>
        </p:txBody>
      </p:sp>
      <p:pic>
        <p:nvPicPr>
          <p:cNvPr id="7" name="Wortmarke Mercedes-Benz" descr="Y:\KiA\OV\PLATIS\JOB 1508-002_PPT_Mercedes_Benz_2010\allMaterial\1508-005_Material + Briefing\Material\MZ-Assets\MB-word-mark_p_3Coffice.e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001" y="8907129"/>
            <a:ext cx="1188000" cy="148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859409"/>
      </p:ext>
    </p:extLst>
  </p:cSld>
  <p:clrMap bg1="lt1" tx1="dk1" bg2="lt2" tx2="dk2" accent1="accent1" accent2="accent2" accent3="accent3" accent4="accent4" accent5="accent5" accent6="accent6" hlink="hlink" folHlink="folHlink"/>
  <p:hf hdr="0" dt="0"/>
  <p:notesStyle>
    <a:lvl1pPr marL="0" algn="l" defTabSz="914271" rtl="0" eaLnBrk="1" latinLnBrk="0" hangingPunct="1">
      <a:lnSpc>
        <a:spcPct val="108000"/>
      </a:lnSpc>
      <a:spcAft>
        <a:spcPts val="1008"/>
      </a:spcAft>
      <a:defRPr sz="2000" kern="1200">
        <a:solidFill>
          <a:schemeClr val="tx1"/>
        </a:solidFill>
        <a:latin typeface="+mn-lt"/>
        <a:ea typeface="+mn-ea"/>
        <a:cs typeface="+mn-cs"/>
      </a:defRPr>
    </a:lvl1pPr>
    <a:lvl2pPr marL="234000" indent="-234000" algn="l" defTabSz="914271" rtl="0" eaLnBrk="1" latinLnBrk="0" hangingPunct="1">
      <a:lnSpc>
        <a:spcPct val="108000"/>
      </a:lnSpc>
      <a:spcAft>
        <a:spcPts val="1008"/>
      </a:spcAft>
      <a:buFont typeface="Arial" panose="020B0604020202020204" pitchFamily="34" charset="0"/>
      <a:buChar char="•"/>
      <a:defRPr sz="2000" kern="1200">
        <a:solidFill>
          <a:schemeClr val="tx1"/>
        </a:solidFill>
        <a:latin typeface="+mn-lt"/>
        <a:ea typeface="+mn-ea"/>
        <a:cs typeface="+mn-cs"/>
      </a:defRPr>
    </a:lvl2pPr>
    <a:lvl3pPr marL="432000" indent="-198000" algn="l" defTabSz="914271" rtl="0" eaLnBrk="1" latinLnBrk="0" hangingPunct="1">
      <a:lnSpc>
        <a:spcPct val="108000"/>
      </a:lnSpc>
      <a:spcAft>
        <a:spcPts val="1008"/>
      </a:spcAft>
      <a:buFont typeface="Symbol" panose="05050102010706020507" pitchFamily="18" charset="2"/>
      <a:buChar char=""/>
      <a:defRPr sz="2000" kern="1200">
        <a:solidFill>
          <a:schemeClr val="tx1"/>
        </a:solidFill>
        <a:latin typeface="+mn-lt"/>
        <a:ea typeface="+mn-ea"/>
        <a:cs typeface="+mn-cs"/>
      </a:defRPr>
    </a:lvl3pPr>
    <a:lvl4pPr marL="432000" indent="-198000" algn="l" defTabSz="914271" rtl="0" eaLnBrk="1" latinLnBrk="0" hangingPunct="1">
      <a:lnSpc>
        <a:spcPct val="108000"/>
      </a:lnSpc>
      <a:spcAft>
        <a:spcPts val="1008"/>
      </a:spcAft>
      <a:buFont typeface="Symbol" panose="05050102010706020507" pitchFamily="18" charset="2"/>
      <a:buChar char=""/>
      <a:defRPr sz="2000" kern="1200">
        <a:solidFill>
          <a:schemeClr val="tx1"/>
        </a:solidFill>
        <a:latin typeface="+mn-lt"/>
        <a:ea typeface="+mn-ea"/>
        <a:cs typeface="+mn-cs"/>
      </a:defRPr>
    </a:lvl4pPr>
    <a:lvl5pPr marL="432000" indent="-198000" algn="l" defTabSz="914271" rtl="0" eaLnBrk="1" latinLnBrk="0" hangingPunct="1">
      <a:lnSpc>
        <a:spcPct val="108000"/>
      </a:lnSpc>
      <a:spcAft>
        <a:spcPts val="1008"/>
      </a:spcAft>
      <a:buFont typeface="Symbol" panose="05050102010706020507" pitchFamily="18" charset="2"/>
      <a:buChar char=""/>
      <a:defRPr sz="2000" kern="1200">
        <a:solidFill>
          <a:schemeClr val="tx1"/>
        </a:solidFill>
        <a:latin typeface="+mn-lt"/>
        <a:ea typeface="+mn-ea"/>
        <a:cs typeface="+mn-cs"/>
      </a:defRPr>
    </a:lvl5pPr>
    <a:lvl6pPr marL="432000" indent="-198000" algn="l" defTabSz="914271" rtl="0" eaLnBrk="1" latinLnBrk="0" hangingPunct="1">
      <a:lnSpc>
        <a:spcPct val="108000"/>
      </a:lnSpc>
      <a:spcAft>
        <a:spcPts val="1008"/>
      </a:spcAft>
      <a:buFont typeface="Symbol" panose="05050102010706020507" pitchFamily="18" charset="2"/>
      <a:buChar char=""/>
      <a:defRPr sz="2000" kern="1200">
        <a:solidFill>
          <a:schemeClr val="tx1"/>
        </a:solidFill>
        <a:latin typeface="+mn-lt"/>
        <a:ea typeface="+mn-ea"/>
        <a:cs typeface="+mn-cs"/>
      </a:defRPr>
    </a:lvl6pPr>
    <a:lvl7pPr marL="432000" indent="-198000" algn="l" defTabSz="914271" rtl="0" eaLnBrk="1" latinLnBrk="0" hangingPunct="1">
      <a:lnSpc>
        <a:spcPct val="108000"/>
      </a:lnSpc>
      <a:spcAft>
        <a:spcPts val="1008"/>
      </a:spcAft>
      <a:buFont typeface="Symbol" panose="05050102010706020507" pitchFamily="18" charset="2"/>
      <a:buChar char=""/>
      <a:defRPr sz="2000" kern="1200">
        <a:solidFill>
          <a:schemeClr val="tx1"/>
        </a:solidFill>
        <a:latin typeface="+mn-lt"/>
        <a:ea typeface="+mn-ea"/>
        <a:cs typeface="+mn-cs"/>
      </a:defRPr>
    </a:lvl7pPr>
    <a:lvl8pPr marL="432000" indent="-198000" algn="l" defTabSz="914271" rtl="0" eaLnBrk="1" latinLnBrk="0" hangingPunct="1">
      <a:lnSpc>
        <a:spcPct val="108000"/>
      </a:lnSpc>
      <a:spcAft>
        <a:spcPts val="1008"/>
      </a:spcAft>
      <a:buFont typeface="Symbol" panose="05050102010706020507" pitchFamily="18" charset="2"/>
      <a:buChar char=""/>
      <a:defRPr sz="2000" kern="1200">
        <a:solidFill>
          <a:schemeClr val="tx1"/>
        </a:solidFill>
        <a:latin typeface="+mn-lt"/>
        <a:ea typeface="+mn-ea"/>
        <a:cs typeface="+mn-cs"/>
      </a:defRPr>
    </a:lvl8pPr>
    <a:lvl9pPr marL="432000" indent="-198000" algn="l" defTabSz="914271" rtl="0" eaLnBrk="1" latinLnBrk="0" hangingPunct="1">
      <a:lnSpc>
        <a:spcPct val="108000"/>
      </a:lnSpc>
      <a:spcAft>
        <a:spcPts val="1008"/>
      </a:spcAft>
      <a:buFont typeface="Symbol" panose="05050102010706020507" pitchFamily="18" charset="2"/>
      <a:buChar char=""/>
      <a:defRPr sz="2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lgn="l"/>
            <a:fld id="{E27968A0-2773-4E6D-A3EA-5EE59DBB9DEC}" type="slidenum">
              <a:rPr lang="en-GB" sz="900" noProof="0" smtClean="0"/>
              <a:pPr lvl="0" algn="l"/>
              <a:t>1</a:t>
            </a:fld>
            <a:endParaRPr lang="en-GB" sz="900" noProof="0" dirty="0"/>
          </a:p>
        </p:txBody>
      </p:sp>
    </p:spTree>
    <p:extLst>
      <p:ext uri="{BB962C8B-B14F-4D97-AF65-F5344CB8AC3E}">
        <p14:creationId xmlns:p14="http://schemas.microsoft.com/office/powerpoint/2010/main" val="402074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lgn="l"/>
            <a:fld id="{E27968A0-2773-4E6D-A3EA-5EE59DBB9DEC}" type="slidenum">
              <a:rPr lang="en-GB" sz="900" noProof="0" smtClean="0"/>
              <a:pPr lvl="0" algn="l"/>
              <a:t>14</a:t>
            </a:fld>
            <a:endParaRPr lang="en-GB" sz="900" noProof="0" dirty="0"/>
          </a:p>
        </p:txBody>
      </p:sp>
    </p:spTree>
    <p:extLst>
      <p:ext uri="{BB962C8B-B14F-4D97-AF65-F5344CB8AC3E}">
        <p14:creationId xmlns:p14="http://schemas.microsoft.com/office/powerpoint/2010/main" val="1106288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lgn="l"/>
            <a:fld id="{E27968A0-2773-4E6D-A3EA-5EE59DBB9DEC}" type="slidenum">
              <a:rPr lang="en-GB" sz="900" noProof="0" smtClean="0"/>
              <a:pPr lvl="0" algn="l"/>
              <a:t>15</a:t>
            </a:fld>
            <a:endParaRPr lang="en-GB" sz="900" noProof="0" dirty="0"/>
          </a:p>
        </p:txBody>
      </p:sp>
    </p:spTree>
    <p:extLst>
      <p:ext uri="{BB962C8B-B14F-4D97-AF65-F5344CB8AC3E}">
        <p14:creationId xmlns:p14="http://schemas.microsoft.com/office/powerpoint/2010/main" val="1588629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lgn="l"/>
            <a:fld id="{E27968A0-2773-4E6D-A3EA-5EE59DBB9DEC}" type="slidenum">
              <a:rPr lang="en-GB" sz="900" noProof="0" smtClean="0"/>
              <a:pPr lvl="0" algn="l"/>
              <a:t>16</a:t>
            </a:fld>
            <a:endParaRPr lang="en-GB" sz="900" noProof="0" dirty="0"/>
          </a:p>
        </p:txBody>
      </p:sp>
    </p:spTree>
    <p:extLst>
      <p:ext uri="{BB962C8B-B14F-4D97-AF65-F5344CB8AC3E}">
        <p14:creationId xmlns:p14="http://schemas.microsoft.com/office/powerpoint/2010/main" val="2166482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50" dirty="0">
              <a:latin typeface="CorpoS" pitchFamily="2" charset="0"/>
            </a:endParaRPr>
          </a:p>
        </p:txBody>
      </p:sp>
      <p:sp>
        <p:nvSpPr>
          <p:cNvPr id="4" name="Slide Number Placeholder 3"/>
          <p:cNvSpPr>
            <a:spLocks noGrp="1"/>
          </p:cNvSpPr>
          <p:nvPr>
            <p:ph type="sldNum" sz="quarter" idx="10"/>
          </p:nvPr>
        </p:nvSpPr>
        <p:spPr/>
        <p:txBody>
          <a:bodyPr/>
          <a:lstStyle/>
          <a:p>
            <a:pPr marL="0" marR="0" lvl="0" indent="0" algn="l" defTabSz="914271" rtl="0" eaLnBrk="1" fontAlgn="auto" latinLnBrk="0" hangingPunct="1">
              <a:lnSpc>
                <a:spcPct val="100000"/>
              </a:lnSpc>
              <a:spcBef>
                <a:spcPts val="0"/>
              </a:spcBef>
              <a:spcAft>
                <a:spcPts val="0"/>
              </a:spcAft>
              <a:buClrTx/>
              <a:buSzTx/>
              <a:buFontTx/>
              <a:buNone/>
              <a:tabLst/>
              <a:defRPr/>
            </a:pPr>
            <a:fld id="{E27968A0-2773-4E6D-A3EA-5EE59DBB9DEC}" type="slidenum">
              <a:rPr kumimoji="0" lang="en-GB" sz="9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271" rtl="0" eaLnBrk="1" fontAlgn="auto" latinLnBrk="0" hangingPunct="1">
                <a:lnSpc>
                  <a:spcPct val="100000"/>
                </a:lnSpc>
                <a:spcBef>
                  <a:spcPts val="0"/>
                </a:spcBef>
                <a:spcAft>
                  <a:spcPts val="0"/>
                </a:spcAft>
                <a:buClrTx/>
                <a:buSzTx/>
                <a:buFontTx/>
                <a:buNone/>
                <a:tabLst/>
                <a:defRPr/>
              </a:pPr>
              <a:t>2</a:t>
            </a:fld>
            <a:endParaRPr kumimoji="0" lang="en-GB" sz="9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82306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71" rtl="0" eaLnBrk="1" fontAlgn="auto" latinLnBrk="0" hangingPunct="1">
              <a:lnSpc>
                <a:spcPct val="108000"/>
              </a:lnSpc>
              <a:spcBef>
                <a:spcPts val="0"/>
              </a:spcBef>
              <a:spcAft>
                <a:spcPts val="1008"/>
              </a:spcAft>
              <a:buClrTx/>
              <a:buSzTx/>
              <a:buFontTx/>
              <a:buNone/>
              <a:tabLst/>
              <a:defRPr/>
            </a:pPr>
            <a:endParaRPr lang="en-US" sz="1050" dirty="0">
              <a:latin typeface="CorpoS" pitchFamily="2" charset="0"/>
            </a:endParaRPr>
          </a:p>
        </p:txBody>
      </p:sp>
      <p:sp>
        <p:nvSpPr>
          <p:cNvPr id="4" name="Slide Number Placeholder 3"/>
          <p:cNvSpPr>
            <a:spLocks noGrp="1"/>
          </p:cNvSpPr>
          <p:nvPr>
            <p:ph type="sldNum" sz="quarter" idx="10"/>
          </p:nvPr>
        </p:nvSpPr>
        <p:spPr/>
        <p:txBody>
          <a:bodyPr/>
          <a:lstStyle/>
          <a:p>
            <a:pPr marL="0" marR="0" lvl="0" indent="0" algn="l" defTabSz="914271" rtl="0" eaLnBrk="1" fontAlgn="auto" latinLnBrk="0" hangingPunct="1">
              <a:lnSpc>
                <a:spcPct val="100000"/>
              </a:lnSpc>
              <a:spcBef>
                <a:spcPts val="0"/>
              </a:spcBef>
              <a:spcAft>
                <a:spcPts val="0"/>
              </a:spcAft>
              <a:buClrTx/>
              <a:buSzTx/>
              <a:buFontTx/>
              <a:buNone/>
              <a:tabLst/>
              <a:defRPr/>
            </a:pPr>
            <a:fld id="{E27968A0-2773-4E6D-A3EA-5EE59DBB9DEC}" type="slidenum">
              <a:rPr kumimoji="0" lang="en-GB" sz="9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271" rtl="0" eaLnBrk="1" fontAlgn="auto" latinLnBrk="0" hangingPunct="1">
                <a:lnSpc>
                  <a:spcPct val="100000"/>
                </a:lnSpc>
                <a:spcBef>
                  <a:spcPts val="0"/>
                </a:spcBef>
                <a:spcAft>
                  <a:spcPts val="0"/>
                </a:spcAft>
                <a:buClrTx/>
                <a:buSzTx/>
                <a:buFontTx/>
                <a:buNone/>
                <a:tabLst/>
                <a:defRPr/>
              </a:pPr>
              <a:t>3</a:t>
            </a:fld>
            <a:endParaRPr kumimoji="0" lang="en-GB" sz="9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77202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lgn="l"/>
            <a:fld id="{E27968A0-2773-4E6D-A3EA-5EE59DBB9DEC}" type="slidenum">
              <a:rPr lang="en-GB" sz="900" noProof="0" smtClean="0"/>
              <a:pPr lvl="0" algn="l"/>
              <a:t>4</a:t>
            </a:fld>
            <a:endParaRPr lang="en-GB" sz="900" noProof="0" dirty="0"/>
          </a:p>
        </p:txBody>
      </p:sp>
    </p:spTree>
    <p:extLst>
      <p:ext uri="{BB962C8B-B14F-4D97-AF65-F5344CB8AC3E}">
        <p14:creationId xmlns:p14="http://schemas.microsoft.com/office/powerpoint/2010/main" val="1382479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lgn="l"/>
            <a:fld id="{E27968A0-2773-4E6D-A3EA-5EE59DBB9DEC}" type="slidenum">
              <a:rPr lang="en-GB" sz="900" noProof="0" smtClean="0"/>
              <a:pPr lvl="0" algn="l"/>
              <a:t>5</a:t>
            </a:fld>
            <a:endParaRPr lang="en-GB" sz="900" noProof="0" dirty="0"/>
          </a:p>
        </p:txBody>
      </p:sp>
    </p:spTree>
    <p:extLst>
      <p:ext uri="{BB962C8B-B14F-4D97-AF65-F5344CB8AC3E}">
        <p14:creationId xmlns:p14="http://schemas.microsoft.com/office/powerpoint/2010/main" val="3890823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lgn="l"/>
            <a:fld id="{E27968A0-2773-4E6D-A3EA-5EE59DBB9DEC}" type="slidenum">
              <a:rPr lang="en-GB" sz="900" noProof="0" smtClean="0"/>
              <a:pPr lvl="0" algn="l"/>
              <a:t>6</a:t>
            </a:fld>
            <a:endParaRPr lang="en-GB" sz="900" noProof="0" dirty="0"/>
          </a:p>
        </p:txBody>
      </p:sp>
    </p:spTree>
    <p:extLst>
      <p:ext uri="{BB962C8B-B14F-4D97-AF65-F5344CB8AC3E}">
        <p14:creationId xmlns:p14="http://schemas.microsoft.com/office/powerpoint/2010/main" val="3389207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lgn="l"/>
            <a:fld id="{E27968A0-2773-4E6D-A3EA-5EE59DBB9DEC}" type="slidenum">
              <a:rPr lang="en-GB" sz="900" noProof="0" smtClean="0"/>
              <a:pPr lvl="0" algn="l"/>
              <a:t>7</a:t>
            </a:fld>
            <a:endParaRPr lang="en-GB" sz="900" noProof="0" dirty="0"/>
          </a:p>
        </p:txBody>
      </p:sp>
    </p:spTree>
    <p:extLst>
      <p:ext uri="{BB962C8B-B14F-4D97-AF65-F5344CB8AC3E}">
        <p14:creationId xmlns:p14="http://schemas.microsoft.com/office/powerpoint/2010/main" val="3386799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lgn="l"/>
            <a:fld id="{E27968A0-2773-4E6D-A3EA-5EE59DBB9DEC}" type="slidenum">
              <a:rPr lang="en-GB" sz="900" noProof="0" smtClean="0"/>
              <a:pPr lvl="0" algn="l"/>
              <a:t>12</a:t>
            </a:fld>
            <a:endParaRPr lang="en-GB" sz="900" noProof="0" dirty="0"/>
          </a:p>
        </p:txBody>
      </p:sp>
    </p:spTree>
    <p:extLst>
      <p:ext uri="{BB962C8B-B14F-4D97-AF65-F5344CB8AC3E}">
        <p14:creationId xmlns:p14="http://schemas.microsoft.com/office/powerpoint/2010/main" val="3759555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lgn="l"/>
            <a:fld id="{E27968A0-2773-4E6D-A3EA-5EE59DBB9DEC}" type="slidenum">
              <a:rPr lang="en-GB" sz="900" noProof="0" smtClean="0"/>
              <a:pPr lvl="0" algn="l"/>
              <a:t>13</a:t>
            </a:fld>
            <a:endParaRPr lang="en-GB" sz="900" noProof="0" dirty="0"/>
          </a:p>
        </p:txBody>
      </p:sp>
    </p:spTree>
    <p:extLst>
      <p:ext uri="{BB962C8B-B14F-4D97-AF65-F5344CB8AC3E}">
        <p14:creationId xmlns:p14="http://schemas.microsoft.com/office/powerpoint/2010/main" val="3081098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black">
      <p:bgPr>
        <a:solidFill>
          <a:schemeClr val="tx1"/>
        </a:solidFill>
        <a:effectLst/>
      </p:bgPr>
    </p:bg>
    <p:spTree>
      <p:nvGrpSpPr>
        <p:cNvPr id="1" name=""/>
        <p:cNvGrpSpPr/>
        <p:nvPr/>
      </p:nvGrpSpPr>
      <p:grpSpPr>
        <a:xfrm>
          <a:off x="0" y="0"/>
          <a:ext cx="0" cy="0"/>
          <a:chOff x="0" y="0"/>
          <a:chExt cx="0" cy="0"/>
        </a:xfrm>
      </p:grpSpPr>
      <p:pic>
        <p:nvPicPr>
          <p:cNvPr id="26" name="Grafik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 y="499"/>
            <a:ext cx="12191747" cy="6857001"/>
          </a:xfrm>
          <a:prstGeom prst="rect">
            <a:avLst/>
          </a:prstGeom>
        </p:spPr>
      </p:pic>
      <p:sp>
        <p:nvSpPr>
          <p:cNvPr id="2" name="Titel 1"/>
          <p:cNvSpPr>
            <a:spLocks noGrp="1"/>
          </p:cNvSpPr>
          <p:nvPr>
            <p:ph type="ctrTitle" hasCustomPrompt="1"/>
          </p:nvPr>
        </p:nvSpPr>
        <p:spPr bwMode="white">
          <a:xfrm>
            <a:off x="395081" y="3848402"/>
            <a:ext cx="8928000" cy="1044000"/>
          </a:xfrm>
        </p:spPr>
        <p:txBody>
          <a:bodyPr/>
          <a:lstStyle>
            <a:lvl1pPr>
              <a:lnSpc>
                <a:spcPts val="3997"/>
              </a:lnSpc>
              <a:defRPr sz="2999" baseline="0">
                <a:solidFill>
                  <a:schemeClr val="bg1"/>
                </a:solidFill>
              </a:defRPr>
            </a:lvl1pPr>
          </a:lstStyle>
          <a:p>
            <a:r>
              <a:rPr lang="en-US" noProof="0" dirty="0"/>
              <a:t>Presentation title 30 </a:t>
            </a:r>
            <a:r>
              <a:rPr lang="en-US" noProof="0" dirty="0" err="1"/>
              <a:t>pt</a:t>
            </a:r>
            <a:r>
              <a:rPr lang="en-US" noProof="0" dirty="0"/>
              <a:t> on one line.</a:t>
            </a:r>
            <a:br>
              <a:rPr lang="en-US" noProof="0" dirty="0"/>
            </a:br>
            <a:r>
              <a:rPr lang="en-US" noProof="0" dirty="0"/>
              <a:t>On two lines possible.</a:t>
            </a:r>
          </a:p>
        </p:txBody>
      </p:sp>
      <p:sp>
        <p:nvSpPr>
          <p:cNvPr id="3" name="Untertitel 2"/>
          <p:cNvSpPr>
            <a:spLocks noGrp="1"/>
          </p:cNvSpPr>
          <p:nvPr>
            <p:ph type="subTitle" idx="1" hasCustomPrompt="1"/>
          </p:nvPr>
        </p:nvSpPr>
        <p:spPr bwMode="white">
          <a:xfrm>
            <a:off x="395794" y="4932000"/>
            <a:ext cx="8928000" cy="756000"/>
          </a:xfrm>
        </p:spPr>
        <p:txBody>
          <a:bodyPr/>
          <a:lstStyle>
            <a:lvl1pPr marL="0" indent="0" algn="l">
              <a:lnSpc>
                <a:spcPct val="100000"/>
              </a:lnSpc>
              <a:spcAft>
                <a:spcPts val="0"/>
              </a:spcAft>
              <a:buFont typeface="Arial" panose="020B0604020202020204" pitchFamily="34" charset="0"/>
              <a:buNone/>
              <a:defRPr sz="1499" baseline="0">
                <a:solidFill>
                  <a:schemeClr val="bg1"/>
                </a:solidFill>
                <a:latin typeface="+mn-lt"/>
              </a:defRPr>
            </a:lvl1pPr>
            <a:lvl2pPr marL="0" indent="0" algn="l">
              <a:lnSpc>
                <a:spcPct val="100000"/>
              </a:lnSpc>
              <a:spcAft>
                <a:spcPts val="0"/>
              </a:spcAft>
              <a:buFont typeface="Arial" panose="020B0604020202020204" pitchFamily="34" charset="0"/>
              <a:buNone/>
              <a:defRPr sz="1499">
                <a:solidFill>
                  <a:schemeClr val="bg1"/>
                </a:solidFill>
                <a:latin typeface="+mn-lt"/>
              </a:defRPr>
            </a:lvl2pPr>
            <a:lvl3pPr marL="0" indent="0" algn="l">
              <a:lnSpc>
                <a:spcPct val="100000"/>
              </a:lnSpc>
              <a:spcAft>
                <a:spcPts val="0"/>
              </a:spcAft>
              <a:buFont typeface="Arial" panose="020B0604020202020204" pitchFamily="34" charset="0"/>
              <a:buNone/>
              <a:defRPr sz="1499">
                <a:solidFill>
                  <a:schemeClr val="bg1"/>
                </a:solidFill>
                <a:latin typeface="+mn-lt"/>
              </a:defRPr>
            </a:lvl3pPr>
            <a:lvl4pPr marL="0" indent="0" algn="l">
              <a:lnSpc>
                <a:spcPct val="100000"/>
              </a:lnSpc>
              <a:spcAft>
                <a:spcPts val="0"/>
              </a:spcAft>
              <a:buFont typeface="Arial" panose="020B0604020202020204" pitchFamily="34" charset="0"/>
              <a:buNone/>
              <a:defRPr sz="1499">
                <a:solidFill>
                  <a:schemeClr val="bg1"/>
                </a:solidFill>
                <a:latin typeface="+mn-lt"/>
              </a:defRPr>
            </a:lvl4pPr>
            <a:lvl5pPr marL="0" indent="0" algn="l">
              <a:lnSpc>
                <a:spcPct val="100000"/>
              </a:lnSpc>
              <a:spcAft>
                <a:spcPts val="0"/>
              </a:spcAft>
              <a:buFont typeface="Arial" panose="020B0604020202020204" pitchFamily="34" charset="0"/>
              <a:buNone/>
              <a:defRPr sz="1499">
                <a:solidFill>
                  <a:schemeClr val="bg1"/>
                </a:solidFill>
                <a:latin typeface="+mn-lt"/>
              </a:defRPr>
            </a:lvl5pPr>
            <a:lvl6pPr marL="0" indent="0" algn="l">
              <a:lnSpc>
                <a:spcPct val="100000"/>
              </a:lnSpc>
              <a:spcAft>
                <a:spcPts val="0"/>
              </a:spcAft>
              <a:buFont typeface="Arial" panose="020B0604020202020204" pitchFamily="34" charset="0"/>
              <a:buNone/>
              <a:defRPr sz="1499">
                <a:solidFill>
                  <a:schemeClr val="bg1"/>
                </a:solidFill>
                <a:latin typeface="+mn-lt"/>
              </a:defRPr>
            </a:lvl6pPr>
            <a:lvl7pPr marL="0" indent="0" algn="l">
              <a:lnSpc>
                <a:spcPct val="100000"/>
              </a:lnSpc>
              <a:spcAft>
                <a:spcPts val="0"/>
              </a:spcAft>
              <a:buFont typeface="Arial" panose="020B0604020202020204" pitchFamily="34" charset="0"/>
              <a:buNone/>
              <a:defRPr sz="1499">
                <a:solidFill>
                  <a:schemeClr val="bg1"/>
                </a:solidFill>
                <a:latin typeface="+mn-lt"/>
              </a:defRPr>
            </a:lvl7pPr>
            <a:lvl8pPr marL="0" indent="0" algn="l">
              <a:lnSpc>
                <a:spcPct val="100000"/>
              </a:lnSpc>
              <a:spcAft>
                <a:spcPts val="0"/>
              </a:spcAft>
              <a:buFont typeface="Arial" panose="020B0604020202020204" pitchFamily="34" charset="0"/>
              <a:buNone/>
              <a:defRPr sz="1499">
                <a:solidFill>
                  <a:schemeClr val="bg1"/>
                </a:solidFill>
                <a:latin typeface="+mn-lt"/>
              </a:defRPr>
            </a:lvl8pPr>
            <a:lvl9pPr marL="0" indent="0" algn="l">
              <a:lnSpc>
                <a:spcPct val="100000"/>
              </a:lnSpc>
              <a:spcAft>
                <a:spcPts val="0"/>
              </a:spcAft>
              <a:buFont typeface="Arial" panose="020B0604020202020204" pitchFamily="34" charset="0"/>
              <a:buNone/>
              <a:defRPr sz="1499">
                <a:solidFill>
                  <a:schemeClr val="bg1"/>
                </a:solidFill>
                <a:latin typeface="+mn-lt"/>
              </a:defRPr>
            </a:lvl9pPr>
          </a:lstStyle>
          <a:p>
            <a:pPr lvl="0"/>
            <a:r>
              <a:rPr lang="en-US" noProof="0" dirty="0"/>
              <a:t>Additional text for presentation 15 </a:t>
            </a:r>
            <a:r>
              <a:rPr lang="en-US" noProof="0" dirty="0" err="1"/>
              <a:t>pt</a:t>
            </a:r>
            <a:r>
              <a:rPr lang="en-US" noProof="0" dirty="0"/>
              <a:t> </a:t>
            </a:r>
            <a:br>
              <a:rPr lang="en-US" noProof="0" dirty="0"/>
            </a:br>
            <a:r>
              <a:rPr lang="en-US" noProof="0" dirty="0"/>
              <a:t>Speaker, department, place, date</a:t>
            </a:r>
          </a:p>
        </p:txBody>
      </p:sp>
      <p:sp>
        <p:nvSpPr>
          <p:cNvPr id="9" name="Bildplatzhalter 8"/>
          <p:cNvSpPr>
            <a:spLocks noGrp="1"/>
          </p:cNvSpPr>
          <p:nvPr>
            <p:ph type="pic" sz="quarter" idx="10" hasCustomPrompt="1"/>
          </p:nvPr>
        </p:nvSpPr>
        <p:spPr bwMode="gray">
          <a:xfrm>
            <a:off x="2" y="313201"/>
            <a:ext cx="12192000" cy="3405600"/>
          </a:xfrm>
          <a:solidFill>
            <a:srgbClr val="9F0002"/>
          </a:solidFill>
        </p:spPr>
        <p:txBody>
          <a:bodyPr/>
          <a:lstStyle>
            <a:lvl1pPr algn="ctr">
              <a:lnSpc>
                <a:spcPct val="100000"/>
              </a:lnSpc>
              <a:spcAft>
                <a:spcPts val="0"/>
              </a:spcAft>
              <a:defRPr>
                <a:solidFill>
                  <a:schemeClr val="bg1"/>
                </a:solidFill>
              </a:defRPr>
            </a:lvl1pPr>
          </a:lstStyle>
          <a:p>
            <a:br>
              <a:rPr lang="en-US" noProof="0" dirty="0"/>
            </a:br>
            <a:br>
              <a:rPr lang="en-US" noProof="0" dirty="0"/>
            </a:br>
            <a:br>
              <a:rPr lang="en-US" noProof="0" dirty="0"/>
            </a:br>
            <a:br>
              <a:rPr lang="en-US" noProof="0" dirty="0"/>
            </a:br>
            <a:br>
              <a:rPr lang="en-US" noProof="0" dirty="0"/>
            </a:br>
            <a:br>
              <a:rPr lang="en-US" noProof="0" dirty="0"/>
            </a:br>
            <a:r>
              <a:rPr lang="en-US" noProof="0" dirty="0"/>
              <a:t>Insert image</a:t>
            </a:r>
          </a:p>
        </p:txBody>
      </p:sp>
      <p:sp>
        <p:nvSpPr>
          <p:cNvPr id="7" name="Textplatzhalter 3"/>
          <p:cNvSpPr>
            <a:spLocks noGrp="1"/>
          </p:cNvSpPr>
          <p:nvPr>
            <p:ph type="body" sz="quarter" idx="17" hasCustomPrompt="1"/>
          </p:nvPr>
        </p:nvSpPr>
        <p:spPr>
          <a:xfrm>
            <a:off x="6969570" y="0"/>
            <a:ext cx="935513" cy="306000"/>
          </a:xfrm>
        </p:spPr>
        <p:txBody>
          <a:bodyPr/>
          <a:lstStyle>
            <a:lvl1pPr marL="0" indent="0">
              <a:lnSpc>
                <a:spcPct val="100000"/>
              </a:lnSpc>
              <a:spcAft>
                <a:spcPts val="0"/>
              </a:spcAft>
              <a:buFont typeface="Arial" panose="020B0604020202020204" pitchFamily="34" charset="0"/>
              <a:buNone/>
              <a:defRPr sz="600" baseline="0">
                <a:solidFill>
                  <a:schemeClr val="tx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8" name="Textplatzhalter 3"/>
          <p:cNvSpPr>
            <a:spLocks noGrp="1"/>
          </p:cNvSpPr>
          <p:nvPr>
            <p:ph type="body" sz="quarter" idx="18" hasCustomPrompt="1"/>
          </p:nvPr>
        </p:nvSpPr>
        <p:spPr>
          <a:xfrm>
            <a:off x="7980643" y="0"/>
            <a:ext cx="1871026" cy="306000"/>
          </a:xfrm>
        </p:spPr>
        <p:txBody>
          <a:bodyPr/>
          <a:lstStyle>
            <a:lvl1pPr marL="0" indent="0">
              <a:lnSpc>
                <a:spcPct val="100000"/>
              </a:lnSpc>
              <a:spcAft>
                <a:spcPts val="0"/>
              </a:spcAft>
              <a:buFont typeface="Arial" panose="020B0604020202020204" pitchFamily="34" charset="0"/>
              <a:buNone/>
              <a:defRPr sz="600" baseline="0">
                <a:solidFill>
                  <a:schemeClr val="tx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0" name="Textplatzhalter 3"/>
          <p:cNvSpPr>
            <a:spLocks noGrp="1"/>
          </p:cNvSpPr>
          <p:nvPr>
            <p:ph type="body" sz="quarter" idx="19" hasCustomPrompt="1"/>
          </p:nvPr>
        </p:nvSpPr>
        <p:spPr>
          <a:xfrm>
            <a:off x="9923631" y="0"/>
            <a:ext cx="1871026" cy="306000"/>
          </a:xfrm>
        </p:spPr>
        <p:txBody>
          <a:bodyPr/>
          <a:lstStyle>
            <a:lvl1pPr marL="0" indent="0">
              <a:lnSpc>
                <a:spcPct val="100000"/>
              </a:lnSpc>
              <a:spcAft>
                <a:spcPts val="0"/>
              </a:spcAft>
              <a:buFont typeface="Arial" panose="020B0604020202020204" pitchFamily="34" charset="0"/>
              <a:buNone/>
              <a:defRPr sz="600" baseline="0">
                <a:solidFill>
                  <a:schemeClr val="tx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Tree>
    <p:extLst>
      <p:ext uri="{BB962C8B-B14F-4D97-AF65-F5344CB8AC3E}">
        <p14:creationId xmlns:p14="http://schemas.microsoft.com/office/powerpoint/2010/main" val="12262206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line // Picture // Captur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a:t>Headline on two lines in </a:t>
            </a:r>
            <a:r>
              <a:rPr lang="en-US" noProof="0" dirty="0" err="1"/>
              <a:t>CorpoA</a:t>
            </a:r>
            <a:r>
              <a:rPr lang="en-US" noProof="0" dirty="0"/>
              <a:t> (Headings) 30 pt. </a:t>
            </a:r>
            <a:br>
              <a:rPr lang="en-US" noProof="0" dirty="0"/>
            </a:br>
            <a:r>
              <a:rPr lang="en-US" noProof="0" dirty="0"/>
              <a:t>Lorem ipsum dolor sit </a:t>
            </a:r>
            <a:r>
              <a:rPr lang="en-US" noProof="0" dirty="0" err="1"/>
              <a:t>amet</a:t>
            </a:r>
            <a:r>
              <a:rPr lang="en-US" noProof="0" dirty="0"/>
              <a:t>.</a:t>
            </a:r>
          </a:p>
        </p:txBody>
      </p:sp>
      <p:sp>
        <p:nvSpPr>
          <p:cNvPr id="6" name="Foliennummernplatzhalter 5"/>
          <p:cNvSpPr>
            <a:spLocks noGrp="1"/>
          </p:cNvSpPr>
          <p:nvPr>
            <p:ph type="sldNum" sz="quarter" idx="16"/>
          </p:nvPr>
        </p:nvSpPr>
        <p:spPr/>
        <p:txBody>
          <a:bodyPr/>
          <a:lstStyle/>
          <a:p>
            <a:fld id="{AD1D1349-391B-44DC-865F-5996B3E40F26}" type="slidenum">
              <a:rPr lang="en-US" noProof="0" smtClean="0"/>
              <a:pPr/>
              <a:t>‹#›</a:t>
            </a:fld>
            <a:endParaRPr lang="en-US" noProof="0" dirty="0"/>
          </a:p>
        </p:txBody>
      </p:sp>
      <p:sp>
        <p:nvSpPr>
          <p:cNvPr id="4" name="Textplatzhalter 3"/>
          <p:cNvSpPr>
            <a:spLocks noGrp="1"/>
          </p:cNvSpPr>
          <p:nvPr>
            <p:ph type="body" sz="quarter" idx="17" hasCustomPrompt="1"/>
          </p:nvPr>
        </p:nvSpPr>
        <p:spPr>
          <a:xfrm>
            <a:off x="6969570" y="0"/>
            <a:ext cx="935513"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9" name="Textplatzhalter 3"/>
          <p:cNvSpPr>
            <a:spLocks noGrp="1"/>
          </p:cNvSpPr>
          <p:nvPr>
            <p:ph type="body" sz="quarter" idx="18" hasCustomPrompt="1"/>
          </p:nvPr>
        </p:nvSpPr>
        <p:spPr>
          <a:xfrm>
            <a:off x="7980643"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0" name="Textplatzhalter 3"/>
          <p:cNvSpPr>
            <a:spLocks noGrp="1"/>
          </p:cNvSpPr>
          <p:nvPr>
            <p:ph type="body" sz="quarter" idx="19" hasCustomPrompt="1"/>
          </p:nvPr>
        </p:nvSpPr>
        <p:spPr>
          <a:xfrm>
            <a:off x="9923631"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1" name="Bildplatzhalter 8"/>
          <p:cNvSpPr>
            <a:spLocks noGrp="1"/>
          </p:cNvSpPr>
          <p:nvPr>
            <p:ph type="pic" sz="quarter" idx="10" hasCustomPrompt="1"/>
          </p:nvPr>
        </p:nvSpPr>
        <p:spPr bwMode="gray">
          <a:xfrm>
            <a:off x="395794" y="1512000"/>
            <a:ext cx="11404800" cy="4476227"/>
          </a:xfrm>
          <a:solidFill>
            <a:srgbClr val="9F0002"/>
          </a:solidFill>
        </p:spPr>
        <p:txBody>
          <a:bodyPr/>
          <a:lstStyle>
            <a:lvl1pPr algn="ctr">
              <a:lnSpc>
                <a:spcPct val="100000"/>
              </a:lnSpc>
              <a:spcAft>
                <a:spcPts val="0"/>
              </a:spcAft>
              <a:defRPr>
                <a:solidFill>
                  <a:schemeClr val="bg1"/>
                </a:solidFill>
              </a:defRPr>
            </a:lvl1pPr>
          </a:lstStyle>
          <a:p>
            <a:br>
              <a:rPr lang="en-US" noProof="0" dirty="0"/>
            </a:br>
            <a:br>
              <a:rPr lang="en-US" noProof="0" dirty="0"/>
            </a:br>
            <a:br>
              <a:rPr lang="en-US" noProof="0" dirty="0"/>
            </a:br>
            <a:br>
              <a:rPr lang="en-US" noProof="0" dirty="0"/>
            </a:br>
            <a:br>
              <a:rPr lang="en-US" noProof="0" dirty="0"/>
            </a:br>
            <a:br>
              <a:rPr lang="en-US" noProof="0" dirty="0"/>
            </a:br>
            <a:br>
              <a:rPr lang="en-US" noProof="0" dirty="0"/>
            </a:br>
            <a:br>
              <a:rPr lang="en-US" noProof="0" dirty="0"/>
            </a:br>
            <a:r>
              <a:rPr lang="en-US" noProof="0" dirty="0"/>
              <a:t>Insert image</a:t>
            </a:r>
          </a:p>
        </p:txBody>
      </p:sp>
      <p:sp>
        <p:nvSpPr>
          <p:cNvPr id="13" name="Textplatzhalter 3"/>
          <p:cNvSpPr>
            <a:spLocks noGrp="1"/>
          </p:cNvSpPr>
          <p:nvPr>
            <p:ph type="body" sz="quarter" idx="20" hasCustomPrompt="1"/>
          </p:nvPr>
        </p:nvSpPr>
        <p:spPr>
          <a:xfrm>
            <a:off x="395794" y="6030980"/>
            <a:ext cx="11398862" cy="324000"/>
          </a:xfrm>
        </p:spPr>
        <p:txBody>
          <a:bodyPr/>
          <a:lstStyle>
            <a:lvl1pPr marL="0" indent="0">
              <a:lnSpc>
                <a:spcPct val="100000"/>
              </a:lnSpc>
              <a:spcAft>
                <a:spcPts val="0"/>
              </a:spcAft>
              <a:buFont typeface="Arial" panose="020B0604020202020204" pitchFamily="34" charset="0"/>
              <a:buNone/>
              <a:defRPr sz="1499"/>
            </a:lvl1pPr>
            <a:lvl2pPr marL="0" indent="0">
              <a:lnSpc>
                <a:spcPct val="100000"/>
              </a:lnSpc>
              <a:spcAft>
                <a:spcPts val="0"/>
              </a:spcAft>
              <a:buNone/>
              <a:defRPr sz="1499"/>
            </a:lvl2pPr>
            <a:lvl3pPr marL="0" indent="0">
              <a:lnSpc>
                <a:spcPct val="100000"/>
              </a:lnSpc>
              <a:spcAft>
                <a:spcPts val="0"/>
              </a:spcAft>
              <a:buNone/>
              <a:defRPr sz="1499"/>
            </a:lvl3pPr>
            <a:lvl4pPr marL="0" indent="0">
              <a:lnSpc>
                <a:spcPct val="100000"/>
              </a:lnSpc>
              <a:spcAft>
                <a:spcPts val="0"/>
              </a:spcAft>
              <a:buNone/>
              <a:defRPr sz="1499"/>
            </a:lvl4pPr>
            <a:lvl5pPr marL="0" indent="0">
              <a:lnSpc>
                <a:spcPct val="100000"/>
              </a:lnSpc>
              <a:spcAft>
                <a:spcPts val="0"/>
              </a:spcAft>
              <a:buNone/>
              <a:defRPr sz="1499"/>
            </a:lvl5pPr>
            <a:lvl6pPr marL="0" indent="0">
              <a:lnSpc>
                <a:spcPct val="100000"/>
              </a:lnSpc>
              <a:spcAft>
                <a:spcPts val="0"/>
              </a:spcAft>
              <a:buNone/>
              <a:defRPr sz="1499"/>
            </a:lvl6pPr>
            <a:lvl7pPr marL="0" indent="0">
              <a:lnSpc>
                <a:spcPct val="100000"/>
              </a:lnSpc>
              <a:spcAft>
                <a:spcPts val="0"/>
              </a:spcAft>
              <a:buNone/>
              <a:defRPr sz="1499"/>
            </a:lvl7pPr>
            <a:lvl8pPr marL="0" indent="0">
              <a:lnSpc>
                <a:spcPct val="100000"/>
              </a:lnSpc>
              <a:spcAft>
                <a:spcPts val="0"/>
              </a:spcAft>
              <a:buNone/>
              <a:defRPr sz="1499"/>
            </a:lvl8pPr>
            <a:lvl9pPr marL="0" indent="0">
              <a:lnSpc>
                <a:spcPct val="100000"/>
              </a:lnSpc>
              <a:spcAft>
                <a:spcPts val="0"/>
              </a:spcAft>
              <a:buNone/>
              <a:defRPr sz="1499"/>
            </a:lvl9pPr>
          </a:lstStyle>
          <a:p>
            <a:pPr lvl="0"/>
            <a:r>
              <a:rPr lang="en-US" noProof="0" dirty="0"/>
              <a:t>Caption </a:t>
            </a:r>
            <a:r>
              <a:rPr lang="en-US" noProof="0" dirty="0" err="1"/>
              <a:t>CorpoS</a:t>
            </a:r>
            <a:r>
              <a:rPr lang="en-US" noProof="0" dirty="0"/>
              <a:t> 15 pt.</a:t>
            </a:r>
          </a:p>
        </p:txBody>
      </p:sp>
    </p:spTree>
    <p:extLst>
      <p:ext uri="{BB962C8B-B14F-4D97-AF65-F5344CB8AC3E}">
        <p14:creationId xmlns:p14="http://schemas.microsoft.com/office/powerpoint/2010/main" val="2649919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lin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a:t>Headline on two lines in </a:t>
            </a:r>
            <a:r>
              <a:rPr lang="en-US" noProof="0" dirty="0" err="1"/>
              <a:t>CorpoA</a:t>
            </a:r>
            <a:r>
              <a:rPr lang="en-US" noProof="0" dirty="0"/>
              <a:t> (Headings) 30 pt. </a:t>
            </a:r>
            <a:br>
              <a:rPr lang="en-US" noProof="0" dirty="0"/>
            </a:br>
            <a:r>
              <a:rPr lang="en-US" noProof="0" dirty="0"/>
              <a:t>Lorem ipsum dolor sit </a:t>
            </a:r>
            <a:r>
              <a:rPr lang="en-US" noProof="0" dirty="0" err="1"/>
              <a:t>amet</a:t>
            </a:r>
            <a:r>
              <a:rPr lang="en-US" noProof="0" dirty="0"/>
              <a:t>.</a:t>
            </a:r>
          </a:p>
        </p:txBody>
      </p:sp>
      <p:sp>
        <p:nvSpPr>
          <p:cNvPr id="6" name="Foliennummernplatzhalter 5"/>
          <p:cNvSpPr>
            <a:spLocks noGrp="1"/>
          </p:cNvSpPr>
          <p:nvPr>
            <p:ph type="sldNum" sz="quarter" idx="16"/>
          </p:nvPr>
        </p:nvSpPr>
        <p:spPr/>
        <p:txBody>
          <a:bodyPr/>
          <a:lstStyle/>
          <a:p>
            <a:fld id="{AD1D1349-391B-44DC-865F-5996B3E40F26}" type="slidenum">
              <a:rPr lang="en-US" noProof="0" smtClean="0"/>
              <a:pPr/>
              <a:t>‹#›</a:t>
            </a:fld>
            <a:endParaRPr lang="en-US" noProof="0" dirty="0"/>
          </a:p>
        </p:txBody>
      </p:sp>
      <p:sp>
        <p:nvSpPr>
          <p:cNvPr id="7" name="Textplatzhalter 3"/>
          <p:cNvSpPr>
            <a:spLocks noGrp="1"/>
          </p:cNvSpPr>
          <p:nvPr>
            <p:ph type="body" sz="quarter" idx="17" hasCustomPrompt="1"/>
          </p:nvPr>
        </p:nvSpPr>
        <p:spPr>
          <a:xfrm>
            <a:off x="6969570" y="0"/>
            <a:ext cx="935513"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9" name="Textplatzhalter 3"/>
          <p:cNvSpPr>
            <a:spLocks noGrp="1"/>
          </p:cNvSpPr>
          <p:nvPr>
            <p:ph type="body" sz="quarter" idx="18" hasCustomPrompt="1"/>
          </p:nvPr>
        </p:nvSpPr>
        <p:spPr>
          <a:xfrm>
            <a:off x="7980643"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0" name="Textplatzhalter 3"/>
          <p:cNvSpPr>
            <a:spLocks noGrp="1"/>
          </p:cNvSpPr>
          <p:nvPr>
            <p:ph type="body" sz="quarter" idx="19" hasCustomPrompt="1"/>
          </p:nvPr>
        </p:nvSpPr>
        <p:spPr>
          <a:xfrm>
            <a:off x="9923631"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Tree>
    <p:extLst>
      <p:ext uri="{BB962C8B-B14F-4D97-AF65-F5344CB8AC3E}">
        <p14:creationId xmlns:p14="http://schemas.microsoft.com/office/powerpoint/2010/main" val="186000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oduct highlights">
    <p:spTree>
      <p:nvGrpSpPr>
        <p:cNvPr id="1" name=""/>
        <p:cNvGrpSpPr/>
        <p:nvPr/>
      </p:nvGrpSpPr>
      <p:grpSpPr>
        <a:xfrm>
          <a:off x="0" y="0"/>
          <a:ext cx="0" cy="0"/>
          <a:chOff x="0" y="0"/>
          <a:chExt cx="0" cy="0"/>
        </a:xfrm>
      </p:grpSpPr>
      <p:sp>
        <p:nvSpPr>
          <p:cNvPr id="7" name="Bildplatzhalter 8"/>
          <p:cNvSpPr>
            <a:spLocks noGrp="1"/>
          </p:cNvSpPr>
          <p:nvPr userDrawn="1">
            <p:ph type="pic" sz="quarter" idx="10" hasCustomPrompt="1"/>
          </p:nvPr>
        </p:nvSpPr>
        <p:spPr bwMode="gray">
          <a:xfrm>
            <a:off x="3022762" y="2757600"/>
            <a:ext cx="6148800" cy="2421734"/>
          </a:xfrm>
          <a:solidFill>
            <a:srgbClr val="9F0002"/>
          </a:solidFill>
          <a:ln w="3175">
            <a:noFill/>
            <a:miter lim="800000"/>
          </a:ln>
        </p:spPr>
        <p:txBody>
          <a:bodyPr/>
          <a:lstStyle>
            <a:lvl1pPr algn="ctr">
              <a:lnSpc>
                <a:spcPct val="100000"/>
              </a:lnSpc>
              <a:spcAft>
                <a:spcPts val="0"/>
              </a:spcAft>
              <a:defRPr sz="1999">
                <a:solidFill>
                  <a:schemeClr val="bg1"/>
                </a:solidFill>
              </a:defRPr>
            </a:lvl1pPr>
          </a:lstStyle>
          <a:p>
            <a:br>
              <a:rPr lang="en-US" noProof="0" dirty="0"/>
            </a:br>
            <a:br>
              <a:rPr lang="en-US" noProof="0" dirty="0"/>
            </a:br>
            <a:br>
              <a:rPr lang="en-US" noProof="0" dirty="0"/>
            </a:br>
            <a:br>
              <a:rPr lang="en-US" noProof="0" dirty="0"/>
            </a:br>
            <a:br>
              <a:rPr lang="en-US" noProof="0" dirty="0"/>
            </a:br>
            <a:r>
              <a:rPr lang="en-US" noProof="0" dirty="0"/>
              <a:t>Insert image</a:t>
            </a:r>
          </a:p>
        </p:txBody>
      </p:sp>
      <p:sp>
        <p:nvSpPr>
          <p:cNvPr id="123" name="Textplatzhalter 3"/>
          <p:cNvSpPr>
            <a:spLocks noGrp="1" noChangeAspect="1"/>
          </p:cNvSpPr>
          <p:nvPr>
            <p:ph type="body" sz="quarter" idx="67" hasCustomPrompt="1"/>
          </p:nvPr>
        </p:nvSpPr>
        <p:spPr bwMode="white">
          <a:xfrm rot="9427937">
            <a:off x="2424429" y="5284428"/>
            <a:ext cx="1908943" cy="91569"/>
          </a:xfrm>
          <a:custGeom>
            <a:avLst/>
            <a:gdLst>
              <a:gd name="connsiteX0" fmla="*/ 0 w 73241"/>
              <a:gd name="connsiteY0" fmla="*/ 36493 h 72986"/>
              <a:gd name="connsiteX1" fmla="*/ 36621 w 73241"/>
              <a:gd name="connsiteY1" fmla="*/ 0 h 72986"/>
              <a:gd name="connsiteX2" fmla="*/ 73242 w 73241"/>
              <a:gd name="connsiteY2" fmla="*/ 36493 h 72986"/>
              <a:gd name="connsiteX3" fmla="*/ 36621 w 73241"/>
              <a:gd name="connsiteY3" fmla="*/ 72986 h 72986"/>
              <a:gd name="connsiteX4" fmla="*/ 0 w 73241"/>
              <a:gd name="connsiteY4" fmla="*/ 36493 h 72986"/>
              <a:gd name="connsiteX0" fmla="*/ 73242 w 164682"/>
              <a:gd name="connsiteY0" fmla="*/ 36493 h 127933"/>
              <a:gd name="connsiteX1" fmla="*/ 36621 w 164682"/>
              <a:gd name="connsiteY1" fmla="*/ 72986 h 127933"/>
              <a:gd name="connsiteX2" fmla="*/ 0 w 164682"/>
              <a:gd name="connsiteY2" fmla="*/ 36493 h 127933"/>
              <a:gd name="connsiteX3" fmla="*/ 36621 w 164682"/>
              <a:gd name="connsiteY3" fmla="*/ 0 h 127933"/>
              <a:gd name="connsiteX4" fmla="*/ 164682 w 164682"/>
              <a:gd name="connsiteY4" fmla="*/ 127933 h 127933"/>
              <a:gd name="connsiteX0" fmla="*/ 119683 w 1020748"/>
              <a:gd name="connsiteY0" fmla="*/ 65383 h 101876"/>
              <a:gd name="connsiteX1" fmla="*/ 83062 w 1020748"/>
              <a:gd name="connsiteY1" fmla="*/ 101876 h 101876"/>
              <a:gd name="connsiteX2" fmla="*/ 46441 w 1020748"/>
              <a:gd name="connsiteY2" fmla="*/ 65383 h 101876"/>
              <a:gd name="connsiteX3" fmla="*/ 83062 w 1020748"/>
              <a:gd name="connsiteY3" fmla="*/ 28890 h 101876"/>
              <a:gd name="connsiteX4" fmla="*/ 1020748 w 1020748"/>
              <a:gd name="connsiteY4" fmla="*/ 59192 h 101876"/>
              <a:gd name="connsiteX0" fmla="*/ 73242 w 974307"/>
              <a:gd name="connsiteY0" fmla="*/ 66817 h 103310"/>
              <a:gd name="connsiteX1" fmla="*/ 36621 w 974307"/>
              <a:gd name="connsiteY1" fmla="*/ 103310 h 103310"/>
              <a:gd name="connsiteX2" fmla="*/ 0 w 974307"/>
              <a:gd name="connsiteY2" fmla="*/ 66817 h 103310"/>
              <a:gd name="connsiteX3" fmla="*/ 36621 w 974307"/>
              <a:gd name="connsiteY3" fmla="*/ 30324 h 103310"/>
              <a:gd name="connsiteX4" fmla="*/ 974307 w 974307"/>
              <a:gd name="connsiteY4" fmla="*/ 60626 h 103310"/>
              <a:gd name="connsiteX0" fmla="*/ 73242 w 974307"/>
              <a:gd name="connsiteY0" fmla="*/ 42200 h 78693"/>
              <a:gd name="connsiteX1" fmla="*/ 36621 w 974307"/>
              <a:gd name="connsiteY1" fmla="*/ 78693 h 78693"/>
              <a:gd name="connsiteX2" fmla="*/ 0 w 974307"/>
              <a:gd name="connsiteY2" fmla="*/ 42200 h 78693"/>
              <a:gd name="connsiteX3" fmla="*/ 36621 w 974307"/>
              <a:gd name="connsiteY3" fmla="*/ 5707 h 78693"/>
              <a:gd name="connsiteX4" fmla="*/ 80240 w 974307"/>
              <a:gd name="connsiteY4" fmla="*/ 3172 h 78693"/>
              <a:gd name="connsiteX5" fmla="*/ 974307 w 974307"/>
              <a:gd name="connsiteY5" fmla="*/ 36009 h 78693"/>
              <a:gd name="connsiteX0" fmla="*/ 75441 w 976506"/>
              <a:gd name="connsiteY0" fmla="*/ 36496 h 72989"/>
              <a:gd name="connsiteX1" fmla="*/ 38820 w 976506"/>
              <a:gd name="connsiteY1" fmla="*/ 72989 h 72989"/>
              <a:gd name="connsiteX2" fmla="*/ 2199 w 976506"/>
              <a:gd name="connsiteY2" fmla="*/ 36496 h 72989"/>
              <a:gd name="connsiteX3" fmla="*/ 38820 w 976506"/>
              <a:gd name="connsiteY3" fmla="*/ 3 h 72989"/>
              <a:gd name="connsiteX4" fmla="*/ 77677 w 976506"/>
              <a:gd name="connsiteY4" fmla="*/ 37949 h 72989"/>
              <a:gd name="connsiteX5" fmla="*/ 976506 w 976506"/>
              <a:gd name="connsiteY5" fmla="*/ 30305 h 72989"/>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6496 h 72989"/>
              <a:gd name="connsiteX1" fmla="*/ 36621 w 974307"/>
              <a:gd name="connsiteY1" fmla="*/ 72989 h 72989"/>
              <a:gd name="connsiteX2" fmla="*/ 0 w 974307"/>
              <a:gd name="connsiteY2" fmla="*/ 36496 h 72989"/>
              <a:gd name="connsiteX3" fmla="*/ 36621 w 974307"/>
              <a:gd name="connsiteY3" fmla="*/ 3 h 72989"/>
              <a:gd name="connsiteX4" fmla="*/ 75478 w 974307"/>
              <a:gd name="connsiteY4" fmla="*/ 37949 h 72989"/>
              <a:gd name="connsiteX5" fmla="*/ 974307 w 974307"/>
              <a:gd name="connsiteY5" fmla="*/ 3030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4935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58880 h 72989"/>
              <a:gd name="connsiteX0" fmla="*/ 73242 w 967163"/>
              <a:gd name="connsiteY0" fmla="*/ 36516 h 73009"/>
              <a:gd name="connsiteX1" fmla="*/ 36621 w 967163"/>
              <a:gd name="connsiteY1" fmla="*/ 73009 h 73009"/>
              <a:gd name="connsiteX2" fmla="*/ 0 w 967163"/>
              <a:gd name="connsiteY2" fmla="*/ 36516 h 73009"/>
              <a:gd name="connsiteX3" fmla="*/ 36621 w 967163"/>
              <a:gd name="connsiteY3" fmla="*/ 23 h 73009"/>
              <a:gd name="connsiteX4" fmla="*/ 72662 w 967163"/>
              <a:gd name="connsiteY4" fmla="*/ 35555 h 73009"/>
              <a:gd name="connsiteX5" fmla="*/ 967163 w 967163"/>
              <a:gd name="connsiteY5" fmla="*/ 58900 h 73009"/>
              <a:gd name="connsiteX0" fmla="*/ 73242 w 967163"/>
              <a:gd name="connsiteY0" fmla="*/ 37354 h 73847"/>
              <a:gd name="connsiteX1" fmla="*/ 36621 w 967163"/>
              <a:gd name="connsiteY1" fmla="*/ 73847 h 73847"/>
              <a:gd name="connsiteX2" fmla="*/ 0 w 967163"/>
              <a:gd name="connsiteY2" fmla="*/ 37354 h 73847"/>
              <a:gd name="connsiteX3" fmla="*/ 36621 w 967163"/>
              <a:gd name="connsiteY3" fmla="*/ 861 h 73847"/>
              <a:gd name="connsiteX4" fmla="*/ 75076 w 967163"/>
              <a:gd name="connsiteY4" fmla="*/ 30760 h 73847"/>
              <a:gd name="connsiteX5" fmla="*/ 967163 w 967163"/>
              <a:gd name="connsiteY5" fmla="*/ 59738 h 7384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467 w 967163"/>
              <a:gd name="connsiteY4" fmla="*/ 36337 h 72987"/>
              <a:gd name="connsiteX5" fmla="*/ 967163 w 967163"/>
              <a:gd name="connsiteY5" fmla="*/ 58878 h 72987"/>
              <a:gd name="connsiteX0" fmla="*/ 73242 w 967163"/>
              <a:gd name="connsiteY0" fmla="*/ 38590 h 75083"/>
              <a:gd name="connsiteX1" fmla="*/ 36621 w 967163"/>
              <a:gd name="connsiteY1" fmla="*/ 75083 h 75083"/>
              <a:gd name="connsiteX2" fmla="*/ 0 w 967163"/>
              <a:gd name="connsiteY2" fmla="*/ 38590 h 75083"/>
              <a:gd name="connsiteX3" fmla="*/ 36621 w 967163"/>
              <a:gd name="connsiteY3" fmla="*/ 2097 h 75083"/>
              <a:gd name="connsiteX4" fmla="*/ 78295 w 967163"/>
              <a:gd name="connsiteY4" fmla="*/ 27973 h 75083"/>
              <a:gd name="connsiteX5" fmla="*/ 967163 w 967163"/>
              <a:gd name="connsiteY5" fmla="*/ 60974 h 75083"/>
              <a:gd name="connsiteX0" fmla="*/ 73242 w 967163"/>
              <a:gd name="connsiteY0" fmla="*/ 36517 h 73010"/>
              <a:gd name="connsiteX1" fmla="*/ 36621 w 967163"/>
              <a:gd name="connsiteY1" fmla="*/ 73010 h 73010"/>
              <a:gd name="connsiteX2" fmla="*/ 0 w 967163"/>
              <a:gd name="connsiteY2" fmla="*/ 36517 h 73010"/>
              <a:gd name="connsiteX3" fmla="*/ 36621 w 967163"/>
              <a:gd name="connsiteY3" fmla="*/ 24 h 73010"/>
              <a:gd name="connsiteX4" fmla="*/ 73467 w 967163"/>
              <a:gd name="connsiteY4" fmla="*/ 35556 h 73010"/>
              <a:gd name="connsiteX5" fmla="*/ 967163 w 967163"/>
              <a:gd name="connsiteY5" fmla="*/ 58901 h 73010"/>
              <a:gd name="connsiteX0" fmla="*/ 73242 w 967163"/>
              <a:gd name="connsiteY0" fmla="*/ 37791 h 74284"/>
              <a:gd name="connsiteX1" fmla="*/ 36621 w 967163"/>
              <a:gd name="connsiteY1" fmla="*/ 74284 h 74284"/>
              <a:gd name="connsiteX2" fmla="*/ 0 w 967163"/>
              <a:gd name="connsiteY2" fmla="*/ 37791 h 74284"/>
              <a:gd name="connsiteX3" fmla="*/ 36621 w 967163"/>
              <a:gd name="connsiteY3" fmla="*/ 1298 h 74284"/>
              <a:gd name="connsiteX4" fmla="*/ 77088 w 967163"/>
              <a:gd name="connsiteY4" fmla="*/ 29588 h 74284"/>
              <a:gd name="connsiteX5" fmla="*/ 967163 w 967163"/>
              <a:gd name="connsiteY5" fmla="*/ 60175 h 74284"/>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1230 w 965151"/>
              <a:gd name="connsiteY0" fmla="*/ 36494 h 72987"/>
              <a:gd name="connsiteX1" fmla="*/ 34609 w 965151"/>
              <a:gd name="connsiteY1" fmla="*/ 72987 h 72987"/>
              <a:gd name="connsiteX2" fmla="*/ 0 w 965151"/>
              <a:gd name="connsiteY2" fmla="*/ 36494 h 72987"/>
              <a:gd name="connsiteX3" fmla="*/ 34609 w 965151"/>
              <a:gd name="connsiteY3" fmla="*/ 1 h 72987"/>
              <a:gd name="connsiteX4" fmla="*/ 71053 w 965151"/>
              <a:gd name="connsiteY4" fmla="*/ 36740 h 72987"/>
              <a:gd name="connsiteX5" fmla="*/ 965151 w 965151"/>
              <a:gd name="connsiteY5" fmla="*/ 58878 h 72987"/>
              <a:gd name="connsiteX0" fmla="*/ 75656 w 969577"/>
              <a:gd name="connsiteY0" fmla="*/ 36494 h 72987"/>
              <a:gd name="connsiteX1" fmla="*/ 39035 w 969577"/>
              <a:gd name="connsiteY1" fmla="*/ 72987 h 72987"/>
              <a:gd name="connsiteX2" fmla="*/ 0 w 969577"/>
              <a:gd name="connsiteY2" fmla="*/ 36494 h 72987"/>
              <a:gd name="connsiteX3" fmla="*/ 39035 w 969577"/>
              <a:gd name="connsiteY3" fmla="*/ 1 h 72987"/>
              <a:gd name="connsiteX4" fmla="*/ 75479 w 969577"/>
              <a:gd name="connsiteY4" fmla="*/ 36740 h 72987"/>
              <a:gd name="connsiteX5" fmla="*/ 969577 w 969577"/>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4 w 967165"/>
              <a:gd name="connsiteY0" fmla="*/ 36494 h 77412"/>
              <a:gd name="connsiteX1" fmla="*/ 35014 w 967165"/>
              <a:gd name="connsiteY1" fmla="*/ 77412 h 77412"/>
              <a:gd name="connsiteX2" fmla="*/ 2 w 967165"/>
              <a:gd name="connsiteY2" fmla="*/ 36494 h 77412"/>
              <a:gd name="connsiteX3" fmla="*/ 36623 w 967165"/>
              <a:gd name="connsiteY3" fmla="*/ 1 h 77412"/>
              <a:gd name="connsiteX4" fmla="*/ 73067 w 967165"/>
              <a:gd name="connsiteY4" fmla="*/ 36740 h 77412"/>
              <a:gd name="connsiteX5" fmla="*/ 967165 w 967165"/>
              <a:gd name="connsiteY5" fmla="*/ 58878 h 77412"/>
              <a:gd name="connsiteX0" fmla="*/ 73243 w 967164"/>
              <a:gd name="connsiteY0" fmla="*/ 36494 h 72986"/>
              <a:gd name="connsiteX1" fmla="*/ 35818 w 967164"/>
              <a:gd name="connsiteY1" fmla="*/ 72986 h 72986"/>
              <a:gd name="connsiteX2" fmla="*/ 1 w 967164"/>
              <a:gd name="connsiteY2" fmla="*/ 36494 h 72986"/>
              <a:gd name="connsiteX3" fmla="*/ 36622 w 967164"/>
              <a:gd name="connsiteY3" fmla="*/ 1 h 72986"/>
              <a:gd name="connsiteX4" fmla="*/ 73066 w 967164"/>
              <a:gd name="connsiteY4" fmla="*/ 36740 h 72986"/>
              <a:gd name="connsiteX5" fmla="*/ 967164 w 967164"/>
              <a:gd name="connsiteY5" fmla="*/ 58878 h 72986"/>
              <a:gd name="connsiteX0" fmla="*/ 73242 w 967163"/>
              <a:gd name="connsiteY0" fmla="*/ 36494 h 75400"/>
              <a:gd name="connsiteX1" fmla="*/ 36622 w 967163"/>
              <a:gd name="connsiteY1" fmla="*/ 75400 h 75400"/>
              <a:gd name="connsiteX2" fmla="*/ 0 w 967163"/>
              <a:gd name="connsiteY2" fmla="*/ 36494 h 75400"/>
              <a:gd name="connsiteX3" fmla="*/ 36621 w 967163"/>
              <a:gd name="connsiteY3" fmla="*/ 1 h 75400"/>
              <a:gd name="connsiteX4" fmla="*/ 73065 w 967163"/>
              <a:gd name="connsiteY4" fmla="*/ 36740 h 75400"/>
              <a:gd name="connsiteX5" fmla="*/ 967163 w 967163"/>
              <a:gd name="connsiteY5" fmla="*/ 58878 h 75400"/>
              <a:gd name="connsiteX0" fmla="*/ 73242 w 967163"/>
              <a:gd name="connsiteY0" fmla="*/ 36494 h 73791"/>
              <a:gd name="connsiteX1" fmla="*/ 35817 w 967163"/>
              <a:gd name="connsiteY1" fmla="*/ 73791 h 73791"/>
              <a:gd name="connsiteX2" fmla="*/ 0 w 967163"/>
              <a:gd name="connsiteY2" fmla="*/ 36494 h 73791"/>
              <a:gd name="connsiteX3" fmla="*/ 36621 w 967163"/>
              <a:gd name="connsiteY3" fmla="*/ 1 h 73791"/>
              <a:gd name="connsiteX4" fmla="*/ 73065 w 967163"/>
              <a:gd name="connsiteY4" fmla="*/ 36740 h 73791"/>
              <a:gd name="connsiteX5" fmla="*/ 967163 w 967163"/>
              <a:gd name="connsiteY5" fmla="*/ 58878 h 73791"/>
              <a:gd name="connsiteX0" fmla="*/ 73242 w 967163"/>
              <a:gd name="connsiteY0" fmla="*/ 36494 h 77814"/>
              <a:gd name="connsiteX1" fmla="*/ 35817 w 967163"/>
              <a:gd name="connsiteY1" fmla="*/ 77814 h 77814"/>
              <a:gd name="connsiteX2" fmla="*/ 0 w 967163"/>
              <a:gd name="connsiteY2" fmla="*/ 36494 h 77814"/>
              <a:gd name="connsiteX3" fmla="*/ 36621 w 967163"/>
              <a:gd name="connsiteY3" fmla="*/ 1 h 77814"/>
              <a:gd name="connsiteX4" fmla="*/ 73065 w 967163"/>
              <a:gd name="connsiteY4" fmla="*/ 36740 h 77814"/>
              <a:gd name="connsiteX5" fmla="*/ 967163 w 967163"/>
              <a:gd name="connsiteY5" fmla="*/ 58878 h 77814"/>
              <a:gd name="connsiteX0" fmla="*/ 73242 w 967163"/>
              <a:gd name="connsiteY0" fmla="*/ 36494 h 73389"/>
              <a:gd name="connsiteX1" fmla="*/ 35817 w 967163"/>
              <a:gd name="connsiteY1" fmla="*/ 73389 h 73389"/>
              <a:gd name="connsiteX2" fmla="*/ 0 w 967163"/>
              <a:gd name="connsiteY2" fmla="*/ 36494 h 73389"/>
              <a:gd name="connsiteX3" fmla="*/ 36621 w 967163"/>
              <a:gd name="connsiteY3" fmla="*/ 1 h 73389"/>
              <a:gd name="connsiteX4" fmla="*/ 73065 w 967163"/>
              <a:gd name="connsiteY4" fmla="*/ 36740 h 73389"/>
              <a:gd name="connsiteX5" fmla="*/ 967163 w 967163"/>
              <a:gd name="connsiteY5" fmla="*/ 58878 h 73389"/>
              <a:gd name="connsiteX0" fmla="*/ 84507 w 978428"/>
              <a:gd name="connsiteY0" fmla="*/ 36495 h 73391"/>
              <a:gd name="connsiteX1" fmla="*/ 47082 w 978428"/>
              <a:gd name="connsiteY1" fmla="*/ 73390 h 73391"/>
              <a:gd name="connsiteX2" fmla="*/ 0 w 978428"/>
              <a:gd name="connsiteY2" fmla="*/ 37702 h 73391"/>
              <a:gd name="connsiteX3" fmla="*/ 47886 w 978428"/>
              <a:gd name="connsiteY3" fmla="*/ 2 h 73391"/>
              <a:gd name="connsiteX4" fmla="*/ 84330 w 978428"/>
              <a:gd name="connsiteY4" fmla="*/ 36741 h 73391"/>
              <a:gd name="connsiteX5" fmla="*/ 978428 w 978428"/>
              <a:gd name="connsiteY5" fmla="*/ 58879 h 73391"/>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93760 w 987681"/>
              <a:gd name="connsiteY0" fmla="*/ 36494 h 73390"/>
              <a:gd name="connsiteX1" fmla="*/ 56335 w 987681"/>
              <a:gd name="connsiteY1" fmla="*/ 73389 h 73390"/>
              <a:gd name="connsiteX2" fmla="*/ 0 w 987681"/>
              <a:gd name="connsiteY2" fmla="*/ 35287 h 73390"/>
              <a:gd name="connsiteX3" fmla="*/ 57139 w 987681"/>
              <a:gd name="connsiteY3" fmla="*/ 1 h 73390"/>
              <a:gd name="connsiteX4" fmla="*/ 93583 w 987681"/>
              <a:gd name="connsiteY4" fmla="*/ 36740 h 73390"/>
              <a:gd name="connsiteX5" fmla="*/ 987681 w 987681"/>
              <a:gd name="connsiteY5" fmla="*/ 58878 h 73390"/>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73652 w 967573"/>
              <a:gd name="connsiteY0" fmla="*/ 36494 h 73390"/>
              <a:gd name="connsiteX1" fmla="*/ 36227 w 967573"/>
              <a:gd name="connsiteY1" fmla="*/ 73389 h 73390"/>
              <a:gd name="connsiteX2" fmla="*/ 8 w 967573"/>
              <a:gd name="connsiteY2" fmla="*/ 37299 h 73390"/>
              <a:gd name="connsiteX3" fmla="*/ 37031 w 967573"/>
              <a:gd name="connsiteY3" fmla="*/ 1 h 73390"/>
              <a:gd name="connsiteX4" fmla="*/ 73475 w 967573"/>
              <a:gd name="connsiteY4" fmla="*/ 36740 h 73390"/>
              <a:gd name="connsiteX5" fmla="*/ 967573 w 967573"/>
              <a:gd name="connsiteY5" fmla="*/ 58878 h 73390"/>
              <a:gd name="connsiteX0" fmla="*/ 73655 w 967576"/>
              <a:gd name="connsiteY0" fmla="*/ 36494 h 73487"/>
              <a:gd name="connsiteX1" fmla="*/ 36230 w 967576"/>
              <a:gd name="connsiteY1" fmla="*/ 73389 h 73487"/>
              <a:gd name="connsiteX2" fmla="*/ 11 w 967576"/>
              <a:gd name="connsiteY2" fmla="*/ 37299 h 73487"/>
              <a:gd name="connsiteX3" fmla="*/ 37034 w 967576"/>
              <a:gd name="connsiteY3" fmla="*/ 1 h 73487"/>
              <a:gd name="connsiteX4" fmla="*/ 73478 w 967576"/>
              <a:gd name="connsiteY4" fmla="*/ 36740 h 73487"/>
              <a:gd name="connsiteX5" fmla="*/ 967576 w 967576"/>
              <a:gd name="connsiteY5" fmla="*/ 58878 h 73487"/>
              <a:gd name="connsiteX0" fmla="*/ 73655 w 967576"/>
              <a:gd name="connsiteY0" fmla="*/ 36494 h 73407"/>
              <a:gd name="connsiteX1" fmla="*/ 36230 w 967576"/>
              <a:gd name="connsiteY1" fmla="*/ 73389 h 73407"/>
              <a:gd name="connsiteX2" fmla="*/ 11 w 967576"/>
              <a:gd name="connsiteY2" fmla="*/ 37299 h 73407"/>
              <a:gd name="connsiteX3" fmla="*/ 37034 w 967576"/>
              <a:gd name="connsiteY3" fmla="*/ 1 h 73407"/>
              <a:gd name="connsiteX4" fmla="*/ 73478 w 967576"/>
              <a:gd name="connsiteY4" fmla="*/ 36740 h 73407"/>
              <a:gd name="connsiteX5" fmla="*/ 967576 w 967576"/>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47 w 967568"/>
              <a:gd name="connsiteY0" fmla="*/ 36494 h 73407"/>
              <a:gd name="connsiteX1" fmla="*/ 36222 w 967568"/>
              <a:gd name="connsiteY1" fmla="*/ 73389 h 73407"/>
              <a:gd name="connsiteX2" fmla="*/ 3 w 967568"/>
              <a:gd name="connsiteY2" fmla="*/ 37299 h 73407"/>
              <a:gd name="connsiteX3" fmla="*/ 37026 w 967568"/>
              <a:gd name="connsiteY3" fmla="*/ 1 h 73407"/>
              <a:gd name="connsiteX4" fmla="*/ 73470 w 967568"/>
              <a:gd name="connsiteY4" fmla="*/ 36740 h 73407"/>
              <a:gd name="connsiteX5" fmla="*/ 967568 w 967568"/>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58 w 967579"/>
              <a:gd name="connsiteY0" fmla="*/ 36494 h 73407"/>
              <a:gd name="connsiteX1" fmla="*/ 36233 w 967579"/>
              <a:gd name="connsiteY1" fmla="*/ 73389 h 73407"/>
              <a:gd name="connsiteX2" fmla="*/ 14 w 967579"/>
              <a:gd name="connsiteY2" fmla="*/ 37299 h 73407"/>
              <a:gd name="connsiteX3" fmla="*/ 37037 w 967579"/>
              <a:gd name="connsiteY3" fmla="*/ 1 h 73407"/>
              <a:gd name="connsiteX4" fmla="*/ 73481 w 967579"/>
              <a:gd name="connsiteY4" fmla="*/ 36740 h 73407"/>
              <a:gd name="connsiteX5" fmla="*/ 967579 w 967579"/>
              <a:gd name="connsiteY5" fmla="*/ 58878 h 73407"/>
              <a:gd name="connsiteX0" fmla="*/ 73644 w 967565"/>
              <a:gd name="connsiteY0" fmla="*/ 36494 h 73407"/>
              <a:gd name="connsiteX1" fmla="*/ 36219 w 967565"/>
              <a:gd name="connsiteY1" fmla="*/ 73389 h 73407"/>
              <a:gd name="connsiteX2" fmla="*/ 0 w 967565"/>
              <a:gd name="connsiteY2" fmla="*/ 37299 h 73407"/>
              <a:gd name="connsiteX3" fmla="*/ 37023 w 967565"/>
              <a:gd name="connsiteY3" fmla="*/ 1 h 73407"/>
              <a:gd name="connsiteX4" fmla="*/ 73467 w 967565"/>
              <a:gd name="connsiteY4" fmla="*/ 36740 h 73407"/>
              <a:gd name="connsiteX5" fmla="*/ 967565 w 967565"/>
              <a:gd name="connsiteY5" fmla="*/ 58878 h 73407"/>
              <a:gd name="connsiteX0" fmla="*/ 73644 w 967565"/>
              <a:gd name="connsiteY0" fmla="*/ 36530 h 73443"/>
              <a:gd name="connsiteX1" fmla="*/ 36219 w 967565"/>
              <a:gd name="connsiteY1" fmla="*/ 73425 h 73443"/>
              <a:gd name="connsiteX2" fmla="*/ 0 w 967565"/>
              <a:gd name="connsiteY2" fmla="*/ 37335 h 73443"/>
              <a:gd name="connsiteX3" fmla="*/ 37023 w 967565"/>
              <a:gd name="connsiteY3" fmla="*/ 37 h 73443"/>
              <a:gd name="connsiteX4" fmla="*/ 73467 w 967565"/>
              <a:gd name="connsiteY4" fmla="*/ 36776 h 73443"/>
              <a:gd name="connsiteX5" fmla="*/ 967565 w 967565"/>
              <a:gd name="connsiteY5" fmla="*/ 58914 h 73443"/>
              <a:gd name="connsiteX0" fmla="*/ 73644 w 967565"/>
              <a:gd name="connsiteY0" fmla="*/ 36501 h 73414"/>
              <a:gd name="connsiteX1" fmla="*/ 36219 w 967565"/>
              <a:gd name="connsiteY1" fmla="*/ 73396 h 73414"/>
              <a:gd name="connsiteX2" fmla="*/ 0 w 967565"/>
              <a:gd name="connsiteY2" fmla="*/ 37306 h 73414"/>
              <a:gd name="connsiteX3" fmla="*/ 37023 w 967565"/>
              <a:gd name="connsiteY3" fmla="*/ 8 h 73414"/>
              <a:gd name="connsiteX4" fmla="*/ 73467 w 967565"/>
              <a:gd name="connsiteY4" fmla="*/ 36747 h 73414"/>
              <a:gd name="connsiteX5" fmla="*/ 967565 w 967565"/>
              <a:gd name="connsiteY5" fmla="*/ 58885 h 73414"/>
              <a:gd name="connsiteX0" fmla="*/ 73644 w 967565"/>
              <a:gd name="connsiteY0" fmla="*/ 36514 h 73427"/>
              <a:gd name="connsiteX1" fmla="*/ 36219 w 967565"/>
              <a:gd name="connsiteY1" fmla="*/ 73409 h 73427"/>
              <a:gd name="connsiteX2" fmla="*/ 0 w 967565"/>
              <a:gd name="connsiteY2" fmla="*/ 37319 h 73427"/>
              <a:gd name="connsiteX3" fmla="*/ 37023 w 967565"/>
              <a:gd name="connsiteY3" fmla="*/ 21 h 73427"/>
              <a:gd name="connsiteX4" fmla="*/ 73467 w 967565"/>
              <a:gd name="connsiteY4" fmla="*/ 36760 h 73427"/>
              <a:gd name="connsiteX5" fmla="*/ 967565 w 967565"/>
              <a:gd name="connsiteY5" fmla="*/ 58898 h 73427"/>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04"/>
              <a:gd name="connsiteX1" fmla="*/ 36219 w 967565"/>
              <a:gd name="connsiteY1" fmla="*/ 73404 h 73404"/>
              <a:gd name="connsiteX2" fmla="*/ 0 w 967565"/>
              <a:gd name="connsiteY2" fmla="*/ 37314 h 73404"/>
              <a:gd name="connsiteX3" fmla="*/ 37023 w 967565"/>
              <a:gd name="connsiteY3" fmla="*/ 16 h 73404"/>
              <a:gd name="connsiteX4" fmla="*/ 73467 w 967565"/>
              <a:gd name="connsiteY4" fmla="*/ 36755 h 73404"/>
              <a:gd name="connsiteX5" fmla="*/ 967565 w 967565"/>
              <a:gd name="connsiteY5" fmla="*/ 58893 h 73404"/>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2260 w 967565"/>
              <a:gd name="connsiteY4" fmla="*/ 36345 h 73442"/>
              <a:gd name="connsiteX5" fmla="*/ 967565 w 967565"/>
              <a:gd name="connsiteY5" fmla="*/ 58885 h 73442"/>
              <a:gd name="connsiteX0" fmla="*/ 73644 w 967565"/>
              <a:gd name="connsiteY0" fmla="*/ 36501 h 73396"/>
              <a:gd name="connsiteX1" fmla="*/ 36219 w 967565"/>
              <a:gd name="connsiteY1" fmla="*/ 73396 h 73396"/>
              <a:gd name="connsiteX2" fmla="*/ 0 w 967565"/>
              <a:gd name="connsiteY2" fmla="*/ 37306 h 73396"/>
              <a:gd name="connsiteX3" fmla="*/ 37023 w 967565"/>
              <a:gd name="connsiteY3" fmla="*/ 8 h 73396"/>
              <a:gd name="connsiteX4" fmla="*/ 72260 w 967565"/>
              <a:gd name="connsiteY4" fmla="*/ 36345 h 73396"/>
              <a:gd name="connsiteX5" fmla="*/ 967565 w 967565"/>
              <a:gd name="connsiteY5" fmla="*/ 58885 h 73396"/>
              <a:gd name="connsiteX0" fmla="*/ 73644 w 967565"/>
              <a:gd name="connsiteY0" fmla="*/ 36501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2260 w 967565"/>
              <a:gd name="connsiteY4" fmla="*/ 36345 h 73398"/>
              <a:gd name="connsiteX5" fmla="*/ 967565 w 967565"/>
              <a:gd name="connsiteY5" fmla="*/ 58885 h 73398"/>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4448 w 967565"/>
              <a:gd name="connsiteY0" fmla="*/ 45352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303 h 73407"/>
              <a:gd name="connsiteX1" fmla="*/ 36219 w 967565"/>
              <a:gd name="connsiteY1" fmla="*/ 73405 h 73407"/>
              <a:gd name="connsiteX2" fmla="*/ 0 w 967565"/>
              <a:gd name="connsiteY2" fmla="*/ 37315 h 73407"/>
              <a:gd name="connsiteX3" fmla="*/ 37023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1300939"/>
              <a:gd name="connsiteY0" fmla="*/ 35294 h 73398"/>
              <a:gd name="connsiteX1" fmla="*/ 36219 w 1300939"/>
              <a:gd name="connsiteY1" fmla="*/ 73396 h 73398"/>
              <a:gd name="connsiteX2" fmla="*/ 0 w 1300939"/>
              <a:gd name="connsiteY2" fmla="*/ 37306 h 73398"/>
              <a:gd name="connsiteX3" fmla="*/ 35816 w 1300939"/>
              <a:gd name="connsiteY3" fmla="*/ 8 h 73398"/>
              <a:gd name="connsiteX4" fmla="*/ 73065 w 1300939"/>
              <a:gd name="connsiteY4" fmla="*/ 35540 h 73398"/>
              <a:gd name="connsiteX5" fmla="*/ 1300939 w 1300939"/>
              <a:gd name="connsiteY5" fmla="*/ 65360 h 73398"/>
              <a:gd name="connsiteX0" fmla="*/ 72839 w 1745944"/>
              <a:gd name="connsiteY0" fmla="*/ 35294 h 73398"/>
              <a:gd name="connsiteX1" fmla="*/ 36219 w 1745944"/>
              <a:gd name="connsiteY1" fmla="*/ 73396 h 73398"/>
              <a:gd name="connsiteX2" fmla="*/ 0 w 1745944"/>
              <a:gd name="connsiteY2" fmla="*/ 37306 h 73398"/>
              <a:gd name="connsiteX3" fmla="*/ 35816 w 1745944"/>
              <a:gd name="connsiteY3" fmla="*/ 8 h 73398"/>
              <a:gd name="connsiteX4" fmla="*/ 73065 w 1745944"/>
              <a:gd name="connsiteY4" fmla="*/ 35540 h 73398"/>
              <a:gd name="connsiteX5" fmla="*/ 1745944 w 1745944"/>
              <a:gd name="connsiteY5" fmla="*/ 52049 h 73398"/>
              <a:gd name="connsiteX0" fmla="*/ 72839 w 2596021"/>
              <a:gd name="connsiteY0" fmla="*/ 35294 h 124463"/>
              <a:gd name="connsiteX1" fmla="*/ 36219 w 2596021"/>
              <a:gd name="connsiteY1" fmla="*/ 73396 h 124463"/>
              <a:gd name="connsiteX2" fmla="*/ 0 w 2596021"/>
              <a:gd name="connsiteY2" fmla="*/ 37306 h 124463"/>
              <a:gd name="connsiteX3" fmla="*/ 35816 w 2596021"/>
              <a:gd name="connsiteY3" fmla="*/ 8 h 124463"/>
              <a:gd name="connsiteX4" fmla="*/ 73065 w 2596021"/>
              <a:gd name="connsiteY4" fmla="*/ 35540 h 124463"/>
              <a:gd name="connsiteX5" fmla="*/ 2596020 w 2596021"/>
              <a:gd name="connsiteY5" fmla="*/ 124462 h 124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6021" h="124463">
                <a:moveTo>
                  <a:pt x="72839" y="35294"/>
                </a:moveTo>
                <a:cubicBezTo>
                  <a:pt x="74850" y="55852"/>
                  <a:pt x="56538" y="73664"/>
                  <a:pt x="36219" y="73396"/>
                </a:cubicBezTo>
                <a:cubicBezTo>
                  <a:pt x="17508" y="72725"/>
                  <a:pt x="1073" y="59595"/>
                  <a:pt x="0" y="37306"/>
                </a:cubicBezTo>
                <a:cubicBezTo>
                  <a:pt x="536" y="8578"/>
                  <a:pt x="23974" y="-302"/>
                  <a:pt x="35816" y="8"/>
                </a:cubicBezTo>
                <a:cubicBezTo>
                  <a:pt x="50071" y="-85"/>
                  <a:pt x="72032" y="9592"/>
                  <a:pt x="73065" y="35540"/>
                </a:cubicBezTo>
                <a:lnTo>
                  <a:pt x="2596020" y="124462"/>
                </a:lnTo>
              </a:path>
            </a:pathLst>
          </a:custGeom>
          <a:solidFill>
            <a:schemeClr val="accent2"/>
          </a:solidFill>
          <a:ln w="22225">
            <a:solidFill>
              <a:schemeClr val="accent6"/>
            </a:solidFill>
            <a:miter lim="800000"/>
          </a:ln>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11" name="Textplatzhalter 3"/>
          <p:cNvSpPr>
            <a:spLocks noGrp="1" noChangeAspect="1"/>
          </p:cNvSpPr>
          <p:nvPr>
            <p:ph type="body" sz="quarter" idx="56" hasCustomPrompt="1"/>
          </p:nvPr>
        </p:nvSpPr>
        <p:spPr bwMode="white">
          <a:xfrm rot="17090839">
            <a:off x="7960224" y="2808914"/>
            <a:ext cx="1284521" cy="53972"/>
          </a:xfrm>
          <a:custGeom>
            <a:avLst/>
            <a:gdLst>
              <a:gd name="connsiteX0" fmla="*/ 0 w 73241"/>
              <a:gd name="connsiteY0" fmla="*/ 36493 h 72986"/>
              <a:gd name="connsiteX1" fmla="*/ 36621 w 73241"/>
              <a:gd name="connsiteY1" fmla="*/ 0 h 72986"/>
              <a:gd name="connsiteX2" fmla="*/ 73242 w 73241"/>
              <a:gd name="connsiteY2" fmla="*/ 36493 h 72986"/>
              <a:gd name="connsiteX3" fmla="*/ 36621 w 73241"/>
              <a:gd name="connsiteY3" fmla="*/ 72986 h 72986"/>
              <a:gd name="connsiteX4" fmla="*/ 0 w 73241"/>
              <a:gd name="connsiteY4" fmla="*/ 36493 h 72986"/>
              <a:gd name="connsiteX0" fmla="*/ 73242 w 164682"/>
              <a:gd name="connsiteY0" fmla="*/ 36493 h 127933"/>
              <a:gd name="connsiteX1" fmla="*/ 36621 w 164682"/>
              <a:gd name="connsiteY1" fmla="*/ 72986 h 127933"/>
              <a:gd name="connsiteX2" fmla="*/ 0 w 164682"/>
              <a:gd name="connsiteY2" fmla="*/ 36493 h 127933"/>
              <a:gd name="connsiteX3" fmla="*/ 36621 w 164682"/>
              <a:gd name="connsiteY3" fmla="*/ 0 h 127933"/>
              <a:gd name="connsiteX4" fmla="*/ 164682 w 164682"/>
              <a:gd name="connsiteY4" fmla="*/ 127933 h 127933"/>
              <a:gd name="connsiteX0" fmla="*/ 119683 w 1020748"/>
              <a:gd name="connsiteY0" fmla="*/ 65383 h 101876"/>
              <a:gd name="connsiteX1" fmla="*/ 83062 w 1020748"/>
              <a:gd name="connsiteY1" fmla="*/ 101876 h 101876"/>
              <a:gd name="connsiteX2" fmla="*/ 46441 w 1020748"/>
              <a:gd name="connsiteY2" fmla="*/ 65383 h 101876"/>
              <a:gd name="connsiteX3" fmla="*/ 83062 w 1020748"/>
              <a:gd name="connsiteY3" fmla="*/ 28890 h 101876"/>
              <a:gd name="connsiteX4" fmla="*/ 1020748 w 1020748"/>
              <a:gd name="connsiteY4" fmla="*/ 59192 h 101876"/>
              <a:gd name="connsiteX0" fmla="*/ 73242 w 974307"/>
              <a:gd name="connsiteY0" fmla="*/ 66817 h 103310"/>
              <a:gd name="connsiteX1" fmla="*/ 36621 w 974307"/>
              <a:gd name="connsiteY1" fmla="*/ 103310 h 103310"/>
              <a:gd name="connsiteX2" fmla="*/ 0 w 974307"/>
              <a:gd name="connsiteY2" fmla="*/ 66817 h 103310"/>
              <a:gd name="connsiteX3" fmla="*/ 36621 w 974307"/>
              <a:gd name="connsiteY3" fmla="*/ 30324 h 103310"/>
              <a:gd name="connsiteX4" fmla="*/ 974307 w 974307"/>
              <a:gd name="connsiteY4" fmla="*/ 60626 h 103310"/>
              <a:gd name="connsiteX0" fmla="*/ 73242 w 974307"/>
              <a:gd name="connsiteY0" fmla="*/ 42200 h 78693"/>
              <a:gd name="connsiteX1" fmla="*/ 36621 w 974307"/>
              <a:gd name="connsiteY1" fmla="*/ 78693 h 78693"/>
              <a:gd name="connsiteX2" fmla="*/ 0 w 974307"/>
              <a:gd name="connsiteY2" fmla="*/ 42200 h 78693"/>
              <a:gd name="connsiteX3" fmla="*/ 36621 w 974307"/>
              <a:gd name="connsiteY3" fmla="*/ 5707 h 78693"/>
              <a:gd name="connsiteX4" fmla="*/ 80240 w 974307"/>
              <a:gd name="connsiteY4" fmla="*/ 3172 h 78693"/>
              <a:gd name="connsiteX5" fmla="*/ 974307 w 974307"/>
              <a:gd name="connsiteY5" fmla="*/ 36009 h 78693"/>
              <a:gd name="connsiteX0" fmla="*/ 75441 w 976506"/>
              <a:gd name="connsiteY0" fmla="*/ 36496 h 72989"/>
              <a:gd name="connsiteX1" fmla="*/ 38820 w 976506"/>
              <a:gd name="connsiteY1" fmla="*/ 72989 h 72989"/>
              <a:gd name="connsiteX2" fmla="*/ 2199 w 976506"/>
              <a:gd name="connsiteY2" fmla="*/ 36496 h 72989"/>
              <a:gd name="connsiteX3" fmla="*/ 38820 w 976506"/>
              <a:gd name="connsiteY3" fmla="*/ 3 h 72989"/>
              <a:gd name="connsiteX4" fmla="*/ 77677 w 976506"/>
              <a:gd name="connsiteY4" fmla="*/ 37949 h 72989"/>
              <a:gd name="connsiteX5" fmla="*/ 976506 w 976506"/>
              <a:gd name="connsiteY5" fmla="*/ 30305 h 72989"/>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6496 h 72989"/>
              <a:gd name="connsiteX1" fmla="*/ 36621 w 974307"/>
              <a:gd name="connsiteY1" fmla="*/ 72989 h 72989"/>
              <a:gd name="connsiteX2" fmla="*/ 0 w 974307"/>
              <a:gd name="connsiteY2" fmla="*/ 36496 h 72989"/>
              <a:gd name="connsiteX3" fmla="*/ 36621 w 974307"/>
              <a:gd name="connsiteY3" fmla="*/ 3 h 72989"/>
              <a:gd name="connsiteX4" fmla="*/ 75478 w 974307"/>
              <a:gd name="connsiteY4" fmla="*/ 37949 h 72989"/>
              <a:gd name="connsiteX5" fmla="*/ 974307 w 974307"/>
              <a:gd name="connsiteY5" fmla="*/ 3030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4935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58880 h 72989"/>
              <a:gd name="connsiteX0" fmla="*/ 73242 w 967163"/>
              <a:gd name="connsiteY0" fmla="*/ 36516 h 73009"/>
              <a:gd name="connsiteX1" fmla="*/ 36621 w 967163"/>
              <a:gd name="connsiteY1" fmla="*/ 73009 h 73009"/>
              <a:gd name="connsiteX2" fmla="*/ 0 w 967163"/>
              <a:gd name="connsiteY2" fmla="*/ 36516 h 73009"/>
              <a:gd name="connsiteX3" fmla="*/ 36621 w 967163"/>
              <a:gd name="connsiteY3" fmla="*/ 23 h 73009"/>
              <a:gd name="connsiteX4" fmla="*/ 72662 w 967163"/>
              <a:gd name="connsiteY4" fmla="*/ 35555 h 73009"/>
              <a:gd name="connsiteX5" fmla="*/ 967163 w 967163"/>
              <a:gd name="connsiteY5" fmla="*/ 58900 h 73009"/>
              <a:gd name="connsiteX0" fmla="*/ 73242 w 967163"/>
              <a:gd name="connsiteY0" fmla="*/ 37354 h 73847"/>
              <a:gd name="connsiteX1" fmla="*/ 36621 w 967163"/>
              <a:gd name="connsiteY1" fmla="*/ 73847 h 73847"/>
              <a:gd name="connsiteX2" fmla="*/ 0 w 967163"/>
              <a:gd name="connsiteY2" fmla="*/ 37354 h 73847"/>
              <a:gd name="connsiteX3" fmla="*/ 36621 w 967163"/>
              <a:gd name="connsiteY3" fmla="*/ 861 h 73847"/>
              <a:gd name="connsiteX4" fmla="*/ 75076 w 967163"/>
              <a:gd name="connsiteY4" fmla="*/ 30760 h 73847"/>
              <a:gd name="connsiteX5" fmla="*/ 967163 w 967163"/>
              <a:gd name="connsiteY5" fmla="*/ 59738 h 7384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467 w 967163"/>
              <a:gd name="connsiteY4" fmla="*/ 36337 h 72987"/>
              <a:gd name="connsiteX5" fmla="*/ 967163 w 967163"/>
              <a:gd name="connsiteY5" fmla="*/ 58878 h 72987"/>
              <a:gd name="connsiteX0" fmla="*/ 73242 w 967163"/>
              <a:gd name="connsiteY0" fmla="*/ 38590 h 75083"/>
              <a:gd name="connsiteX1" fmla="*/ 36621 w 967163"/>
              <a:gd name="connsiteY1" fmla="*/ 75083 h 75083"/>
              <a:gd name="connsiteX2" fmla="*/ 0 w 967163"/>
              <a:gd name="connsiteY2" fmla="*/ 38590 h 75083"/>
              <a:gd name="connsiteX3" fmla="*/ 36621 w 967163"/>
              <a:gd name="connsiteY3" fmla="*/ 2097 h 75083"/>
              <a:gd name="connsiteX4" fmla="*/ 78295 w 967163"/>
              <a:gd name="connsiteY4" fmla="*/ 27973 h 75083"/>
              <a:gd name="connsiteX5" fmla="*/ 967163 w 967163"/>
              <a:gd name="connsiteY5" fmla="*/ 60974 h 75083"/>
              <a:gd name="connsiteX0" fmla="*/ 73242 w 967163"/>
              <a:gd name="connsiteY0" fmla="*/ 36517 h 73010"/>
              <a:gd name="connsiteX1" fmla="*/ 36621 w 967163"/>
              <a:gd name="connsiteY1" fmla="*/ 73010 h 73010"/>
              <a:gd name="connsiteX2" fmla="*/ 0 w 967163"/>
              <a:gd name="connsiteY2" fmla="*/ 36517 h 73010"/>
              <a:gd name="connsiteX3" fmla="*/ 36621 w 967163"/>
              <a:gd name="connsiteY3" fmla="*/ 24 h 73010"/>
              <a:gd name="connsiteX4" fmla="*/ 73467 w 967163"/>
              <a:gd name="connsiteY4" fmla="*/ 35556 h 73010"/>
              <a:gd name="connsiteX5" fmla="*/ 967163 w 967163"/>
              <a:gd name="connsiteY5" fmla="*/ 58901 h 73010"/>
              <a:gd name="connsiteX0" fmla="*/ 73242 w 967163"/>
              <a:gd name="connsiteY0" fmla="*/ 37791 h 74284"/>
              <a:gd name="connsiteX1" fmla="*/ 36621 w 967163"/>
              <a:gd name="connsiteY1" fmla="*/ 74284 h 74284"/>
              <a:gd name="connsiteX2" fmla="*/ 0 w 967163"/>
              <a:gd name="connsiteY2" fmla="*/ 37791 h 74284"/>
              <a:gd name="connsiteX3" fmla="*/ 36621 w 967163"/>
              <a:gd name="connsiteY3" fmla="*/ 1298 h 74284"/>
              <a:gd name="connsiteX4" fmla="*/ 77088 w 967163"/>
              <a:gd name="connsiteY4" fmla="*/ 29588 h 74284"/>
              <a:gd name="connsiteX5" fmla="*/ 967163 w 967163"/>
              <a:gd name="connsiteY5" fmla="*/ 60175 h 74284"/>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1230 w 965151"/>
              <a:gd name="connsiteY0" fmla="*/ 36494 h 72987"/>
              <a:gd name="connsiteX1" fmla="*/ 34609 w 965151"/>
              <a:gd name="connsiteY1" fmla="*/ 72987 h 72987"/>
              <a:gd name="connsiteX2" fmla="*/ 0 w 965151"/>
              <a:gd name="connsiteY2" fmla="*/ 36494 h 72987"/>
              <a:gd name="connsiteX3" fmla="*/ 34609 w 965151"/>
              <a:gd name="connsiteY3" fmla="*/ 1 h 72987"/>
              <a:gd name="connsiteX4" fmla="*/ 71053 w 965151"/>
              <a:gd name="connsiteY4" fmla="*/ 36740 h 72987"/>
              <a:gd name="connsiteX5" fmla="*/ 965151 w 965151"/>
              <a:gd name="connsiteY5" fmla="*/ 58878 h 72987"/>
              <a:gd name="connsiteX0" fmla="*/ 75656 w 969577"/>
              <a:gd name="connsiteY0" fmla="*/ 36494 h 72987"/>
              <a:gd name="connsiteX1" fmla="*/ 39035 w 969577"/>
              <a:gd name="connsiteY1" fmla="*/ 72987 h 72987"/>
              <a:gd name="connsiteX2" fmla="*/ 0 w 969577"/>
              <a:gd name="connsiteY2" fmla="*/ 36494 h 72987"/>
              <a:gd name="connsiteX3" fmla="*/ 39035 w 969577"/>
              <a:gd name="connsiteY3" fmla="*/ 1 h 72987"/>
              <a:gd name="connsiteX4" fmla="*/ 75479 w 969577"/>
              <a:gd name="connsiteY4" fmla="*/ 36740 h 72987"/>
              <a:gd name="connsiteX5" fmla="*/ 969577 w 969577"/>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4 w 967165"/>
              <a:gd name="connsiteY0" fmla="*/ 36494 h 77412"/>
              <a:gd name="connsiteX1" fmla="*/ 35014 w 967165"/>
              <a:gd name="connsiteY1" fmla="*/ 77412 h 77412"/>
              <a:gd name="connsiteX2" fmla="*/ 2 w 967165"/>
              <a:gd name="connsiteY2" fmla="*/ 36494 h 77412"/>
              <a:gd name="connsiteX3" fmla="*/ 36623 w 967165"/>
              <a:gd name="connsiteY3" fmla="*/ 1 h 77412"/>
              <a:gd name="connsiteX4" fmla="*/ 73067 w 967165"/>
              <a:gd name="connsiteY4" fmla="*/ 36740 h 77412"/>
              <a:gd name="connsiteX5" fmla="*/ 967165 w 967165"/>
              <a:gd name="connsiteY5" fmla="*/ 58878 h 77412"/>
              <a:gd name="connsiteX0" fmla="*/ 73243 w 967164"/>
              <a:gd name="connsiteY0" fmla="*/ 36494 h 72986"/>
              <a:gd name="connsiteX1" fmla="*/ 35818 w 967164"/>
              <a:gd name="connsiteY1" fmla="*/ 72986 h 72986"/>
              <a:gd name="connsiteX2" fmla="*/ 1 w 967164"/>
              <a:gd name="connsiteY2" fmla="*/ 36494 h 72986"/>
              <a:gd name="connsiteX3" fmla="*/ 36622 w 967164"/>
              <a:gd name="connsiteY3" fmla="*/ 1 h 72986"/>
              <a:gd name="connsiteX4" fmla="*/ 73066 w 967164"/>
              <a:gd name="connsiteY4" fmla="*/ 36740 h 72986"/>
              <a:gd name="connsiteX5" fmla="*/ 967164 w 967164"/>
              <a:gd name="connsiteY5" fmla="*/ 58878 h 72986"/>
              <a:gd name="connsiteX0" fmla="*/ 73242 w 967163"/>
              <a:gd name="connsiteY0" fmla="*/ 36494 h 75400"/>
              <a:gd name="connsiteX1" fmla="*/ 36622 w 967163"/>
              <a:gd name="connsiteY1" fmla="*/ 75400 h 75400"/>
              <a:gd name="connsiteX2" fmla="*/ 0 w 967163"/>
              <a:gd name="connsiteY2" fmla="*/ 36494 h 75400"/>
              <a:gd name="connsiteX3" fmla="*/ 36621 w 967163"/>
              <a:gd name="connsiteY3" fmla="*/ 1 h 75400"/>
              <a:gd name="connsiteX4" fmla="*/ 73065 w 967163"/>
              <a:gd name="connsiteY4" fmla="*/ 36740 h 75400"/>
              <a:gd name="connsiteX5" fmla="*/ 967163 w 967163"/>
              <a:gd name="connsiteY5" fmla="*/ 58878 h 75400"/>
              <a:gd name="connsiteX0" fmla="*/ 73242 w 967163"/>
              <a:gd name="connsiteY0" fmla="*/ 36494 h 73791"/>
              <a:gd name="connsiteX1" fmla="*/ 35817 w 967163"/>
              <a:gd name="connsiteY1" fmla="*/ 73791 h 73791"/>
              <a:gd name="connsiteX2" fmla="*/ 0 w 967163"/>
              <a:gd name="connsiteY2" fmla="*/ 36494 h 73791"/>
              <a:gd name="connsiteX3" fmla="*/ 36621 w 967163"/>
              <a:gd name="connsiteY3" fmla="*/ 1 h 73791"/>
              <a:gd name="connsiteX4" fmla="*/ 73065 w 967163"/>
              <a:gd name="connsiteY4" fmla="*/ 36740 h 73791"/>
              <a:gd name="connsiteX5" fmla="*/ 967163 w 967163"/>
              <a:gd name="connsiteY5" fmla="*/ 58878 h 73791"/>
              <a:gd name="connsiteX0" fmla="*/ 73242 w 967163"/>
              <a:gd name="connsiteY0" fmla="*/ 36494 h 77814"/>
              <a:gd name="connsiteX1" fmla="*/ 35817 w 967163"/>
              <a:gd name="connsiteY1" fmla="*/ 77814 h 77814"/>
              <a:gd name="connsiteX2" fmla="*/ 0 w 967163"/>
              <a:gd name="connsiteY2" fmla="*/ 36494 h 77814"/>
              <a:gd name="connsiteX3" fmla="*/ 36621 w 967163"/>
              <a:gd name="connsiteY3" fmla="*/ 1 h 77814"/>
              <a:gd name="connsiteX4" fmla="*/ 73065 w 967163"/>
              <a:gd name="connsiteY4" fmla="*/ 36740 h 77814"/>
              <a:gd name="connsiteX5" fmla="*/ 967163 w 967163"/>
              <a:gd name="connsiteY5" fmla="*/ 58878 h 77814"/>
              <a:gd name="connsiteX0" fmla="*/ 73242 w 967163"/>
              <a:gd name="connsiteY0" fmla="*/ 36494 h 73389"/>
              <a:gd name="connsiteX1" fmla="*/ 35817 w 967163"/>
              <a:gd name="connsiteY1" fmla="*/ 73389 h 73389"/>
              <a:gd name="connsiteX2" fmla="*/ 0 w 967163"/>
              <a:gd name="connsiteY2" fmla="*/ 36494 h 73389"/>
              <a:gd name="connsiteX3" fmla="*/ 36621 w 967163"/>
              <a:gd name="connsiteY3" fmla="*/ 1 h 73389"/>
              <a:gd name="connsiteX4" fmla="*/ 73065 w 967163"/>
              <a:gd name="connsiteY4" fmla="*/ 36740 h 73389"/>
              <a:gd name="connsiteX5" fmla="*/ 967163 w 967163"/>
              <a:gd name="connsiteY5" fmla="*/ 58878 h 73389"/>
              <a:gd name="connsiteX0" fmla="*/ 84507 w 978428"/>
              <a:gd name="connsiteY0" fmla="*/ 36495 h 73391"/>
              <a:gd name="connsiteX1" fmla="*/ 47082 w 978428"/>
              <a:gd name="connsiteY1" fmla="*/ 73390 h 73391"/>
              <a:gd name="connsiteX2" fmla="*/ 0 w 978428"/>
              <a:gd name="connsiteY2" fmla="*/ 37702 h 73391"/>
              <a:gd name="connsiteX3" fmla="*/ 47886 w 978428"/>
              <a:gd name="connsiteY3" fmla="*/ 2 h 73391"/>
              <a:gd name="connsiteX4" fmla="*/ 84330 w 978428"/>
              <a:gd name="connsiteY4" fmla="*/ 36741 h 73391"/>
              <a:gd name="connsiteX5" fmla="*/ 978428 w 978428"/>
              <a:gd name="connsiteY5" fmla="*/ 58879 h 73391"/>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93760 w 987681"/>
              <a:gd name="connsiteY0" fmla="*/ 36494 h 73390"/>
              <a:gd name="connsiteX1" fmla="*/ 56335 w 987681"/>
              <a:gd name="connsiteY1" fmla="*/ 73389 h 73390"/>
              <a:gd name="connsiteX2" fmla="*/ 0 w 987681"/>
              <a:gd name="connsiteY2" fmla="*/ 35287 h 73390"/>
              <a:gd name="connsiteX3" fmla="*/ 57139 w 987681"/>
              <a:gd name="connsiteY3" fmla="*/ 1 h 73390"/>
              <a:gd name="connsiteX4" fmla="*/ 93583 w 987681"/>
              <a:gd name="connsiteY4" fmla="*/ 36740 h 73390"/>
              <a:gd name="connsiteX5" fmla="*/ 987681 w 987681"/>
              <a:gd name="connsiteY5" fmla="*/ 58878 h 73390"/>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73652 w 967573"/>
              <a:gd name="connsiteY0" fmla="*/ 36494 h 73390"/>
              <a:gd name="connsiteX1" fmla="*/ 36227 w 967573"/>
              <a:gd name="connsiteY1" fmla="*/ 73389 h 73390"/>
              <a:gd name="connsiteX2" fmla="*/ 8 w 967573"/>
              <a:gd name="connsiteY2" fmla="*/ 37299 h 73390"/>
              <a:gd name="connsiteX3" fmla="*/ 37031 w 967573"/>
              <a:gd name="connsiteY3" fmla="*/ 1 h 73390"/>
              <a:gd name="connsiteX4" fmla="*/ 73475 w 967573"/>
              <a:gd name="connsiteY4" fmla="*/ 36740 h 73390"/>
              <a:gd name="connsiteX5" fmla="*/ 967573 w 967573"/>
              <a:gd name="connsiteY5" fmla="*/ 58878 h 73390"/>
              <a:gd name="connsiteX0" fmla="*/ 73655 w 967576"/>
              <a:gd name="connsiteY0" fmla="*/ 36494 h 73487"/>
              <a:gd name="connsiteX1" fmla="*/ 36230 w 967576"/>
              <a:gd name="connsiteY1" fmla="*/ 73389 h 73487"/>
              <a:gd name="connsiteX2" fmla="*/ 11 w 967576"/>
              <a:gd name="connsiteY2" fmla="*/ 37299 h 73487"/>
              <a:gd name="connsiteX3" fmla="*/ 37034 w 967576"/>
              <a:gd name="connsiteY3" fmla="*/ 1 h 73487"/>
              <a:gd name="connsiteX4" fmla="*/ 73478 w 967576"/>
              <a:gd name="connsiteY4" fmla="*/ 36740 h 73487"/>
              <a:gd name="connsiteX5" fmla="*/ 967576 w 967576"/>
              <a:gd name="connsiteY5" fmla="*/ 58878 h 73487"/>
              <a:gd name="connsiteX0" fmla="*/ 73655 w 967576"/>
              <a:gd name="connsiteY0" fmla="*/ 36494 h 73407"/>
              <a:gd name="connsiteX1" fmla="*/ 36230 w 967576"/>
              <a:gd name="connsiteY1" fmla="*/ 73389 h 73407"/>
              <a:gd name="connsiteX2" fmla="*/ 11 w 967576"/>
              <a:gd name="connsiteY2" fmla="*/ 37299 h 73407"/>
              <a:gd name="connsiteX3" fmla="*/ 37034 w 967576"/>
              <a:gd name="connsiteY3" fmla="*/ 1 h 73407"/>
              <a:gd name="connsiteX4" fmla="*/ 73478 w 967576"/>
              <a:gd name="connsiteY4" fmla="*/ 36740 h 73407"/>
              <a:gd name="connsiteX5" fmla="*/ 967576 w 967576"/>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47 w 967568"/>
              <a:gd name="connsiteY0" fmla="*/ 36494 h 73407"/>
              <a:gd name="connsiteX1" fmla="*/ 36222 w 967568"/>
              <a:gd name="connsiteY1" fmla="*/ 73389 h 73407"/>
              <a:gd name="connsiteX2" fmla="*/ 3 w 967568"/>
              <a:gd name="connsiteY2" fmla="*/ 37299 h 73407"/>
              <a:gd name="connsiteX3" fmla="*/ 37026 w 967568"/>
              <a:gd name="connsiteY3" fmla="*/ 1 h 73407"/>
              <a:gd name="connsiteX4" fmla="*/ 73470 w 967568"/>
              <a:gd name="connsiteY4" fmla="*/ 36740 h 73407"/>
              <a:gd name="connsiteX5" fmla="*/ 967568 w 967568"/>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58 w 967579"/>
              <a:gd name="connsiteY0" fmla="*/ 36494 h 73407"/>
              <a:gd name="connsiteX1" fmla="*/ 36233 w 967579"/>
              <a:gd name="connsiteY1" fmla="*/ 73389 h 73407"/>
              <a:gd name="connsiteX2" fmla="*/ 14 w 967579"/>
              <a:gd name="connsiteY2" fmla="*/ 37299 h 73407"/>
              <a:gd name="connsiteX3" fmla="*/ 37037 w 967579"/>
              <a:gd name="connsiteY3" fmla="*/ 1 h 73407"/>
              <a:gd name="connsiteX4" fmla="*/ 73481 w 967579"/>
              <a:gd name="connsiteY4" fmla="*/ 36740 h 73407"/>
              <a:gd name="connsiteX5" fmla="*/ 967579 w 967579"/>
              <a:gd name="connsiteY5" fmla="*/ 58878 h 73407"/>
              <a:gd name="connsiteX0" fmla="*/ 73644 w 967565"/>
              <a:gd name="connsiteY0" fmla="*/ 36494 h 73407"/>
              <a:gd name="connsiteX1" fmla="*/ 36219 w 967565"/>
              <a:gd name="connsiteY1" fmla="*/ 73389 h 73407"/>
              <a:gd name="connsiteX2" fmla="*/ 0 w 967565"/>
              <a:gd name="connsiteY2" fmla="*/ 37299 h 73407"/>
              <a:gd name="connsiteX3" fmla="*/ 37023 w 967565"/>
              <a:gd name="connsiteY3" fmla="*/ 1 h 73407"/>
              <a:gd name="connsiteX4" fmla="*/ 73467 w 967565"/>
              <a:gd name="connsiteY4" fmla="*/ 36740 h 73407"/>
              <a:gd name="connsiteX5" fmla="*/ 967565 w 967565"/>
              <a:gd name="connsiteY5" fmla="*/ 58878 h 73407"/>
              <a:gd name="connsiteX0" fmla="*/ 73644 w 967565"/>
              <a:gd name="connsiteY0" fmla="*/ 36530 h 73443"/>
              <a:gd name="connsiteX1" fmla="*/ 36219 w 967565"/>
              <a:gd name="connsiteY1" fmla="*/ 73425 h 73443"/>
              <a:gd name="connsiteX2" fmla="*/ 0 w 967565"/>
              <a:gd name="connsiteY2" fmla="*/ 37335 h 73443"/>
              <a:gd name="connsiteX3" fmla="*/ 37023 w 967565"/>
              <a:gd name="connsiteY3" fmla="*/ 37 h 73443"/>
              <a:gd name="connsiteX4" fmla="*/ 73467 w 967565"/>
              <a:gd name="connsiteY4" fmla="*/ 36776 h 73443"/>
              <a:gd name="connsiteX5" fmla="*/ 967565 w 967565"/>
              <a:gd name="connsiteY5" fmla="*/ 58914 h 73443"/>
              <a:gd name="connsiteX0" fmla="*/ 73644 w 967565"/>
              <a:gd name="connsiteY0" fmla="*/ 36501 h 73414"/>
              <a:gd name="connsiteX1" fmla="*/ 36219 w 967565"/>
              <a:gd name="connsiteY1" fmla="*/ 73396 h 73414"/>
              <a:gd name="connsiteX2" fmla="*/ 0 w 967565"/>
              <a:gd name="connsiteY2" fmla="*/ 37306 h 73414"/>
              <a:gd name="connsiteX3" fmla="*/ 37023 w 967565"/>
              <a:gd name="connsiteY3" fmla="*/ 8 h 73414"/>
              <a:gd name="connsiteX4" fmla="*/ 73467 w 967565"/>
              <a:gd name="connsiteY4" fmla="*/ 36747 h 73414"/>
              <a:gd name="connsiteX5" fmla="*/ 967565 w 967565"/>
              <a:gd name="connsiteY5" fmla="*/ 58885 h 73414"/>
              <a:gd name="connsiteX0" fmla="*/ 73644 w 967565"/>
              <a:gd name="connsiteY0" fmla="*/ 36514 h 73427"/>
              <a:gd name="connsiteX1" fmla="*/ 36219 w 967565"/>
              <a:gd name="connsiteY1" fmla="*/ 73409 h 73427"/>
              <a:gd name="connsiteX2" fmla="*/ 0 w 967565"/>
              <a:gd name="connsiteY2" fmla="*/ 37319 h 73427"/>
              <a:gd name="connsiteX3" fmla="*/ 37023 w 967565"/>
              <a:gd name="connsiteY3" fmla="*/ 21 h 73427"/>
              <a:gd name="connsiteX4" fmla="*/ 73467 w 967565"/>
              <a:gd name="connsiteY4" fmla="*/ 36760 h 73427"/>
              <a:gd name="connsiteX5" fmla="*/ 967565 w 967565"/>
              <a:gd name="connsiteY5" fmla="*/ 58898 h 73427"/>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04"/>
              <a:gd name="connsiteX1" fmla="*/ 36219 w 967565"/>
              <a:gd name="connsiteY1" fmla="*/ 73404 h 73404"/>
              <a:gd name="connsiteX2" fmla="*/ 0 w 967565"/>
              <a:gd name="connsiteY2" fmla="*/ 37314 h 73404"/>
              <a:gd name="connsiteX3" fmla="*/ 37023 w 967565"/>
              <a:gd name="connsiteY3" fmla="*/ 16 h 73404"/>
              <a:gd name="connsiteX4" fmla="*/ 73467 w 967565"/>
              <a:gd name="connsiteY4" fmla="*/ 36755 h 73404"/>
              <a:gd name="connsiteX5" fmla="*/ 967565 w 967565"/>
              <a:gd name="connsiteY5" fmla="*/ 58893 h 73404"/>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2260 w 967565"/>
              <a:gd name="connsiteY4" fmla="*/ 36345 h 73442"/>
              <a:gd name="connsiteX5" fmla="*/ 967565 w 967565"/>
              <a:gd name="connsiteY5" fmla="*/ 58885 h 73442"/>
              <a:gd name="connsiteX0" fmla="*/ 73644 w 967565"/>
              <a:gd name="connsiteY0" fmla="*/ 36501 h 73396"/>
              <a:gd name="connsiteX1" fmla="*/ 36219 w 967565"/>
              <a:gd name="connsiteY1" fmla="*/ 73396 h 73396"/>
              <a:gd name="connsiteX2" fmla="*/ 0 w 967565"/>
              <a:gd name="connsiteY2" fmla="*/ 37306 h 73396"/>
              <a:gd name="connsiteX3" fmla="*/ 37023 w 967565"/>
              <a:gd name="connsiteY3" fmla="*/ 8 h 73396"/>
              <a:gd name="connsiteX4" fmla="*/ 72260 w 967565"/>
              <a:gd name="connsiteY4" fmla="*/ 36345 h 73396"/>
              <a:gd name="connsiteX5" fmla="*/ 967565 w 967565"/>
              <a:gd name="connsiteY5" fmla="*/ 58885 h 73396"/>
              <a:gd name="connsiteX0" fmla="*/ 73644 w 967565"/>
              <a:gd name="connsiteY0" fmla="*/ 36501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2260 w 967565"/>
              <a:gd name="connsiteY4" fmla="*/ 36345 h 73398"/>
              <a:gd name="connsiteX5" fmla="*/ 967565 w 967565"/>
              <a:gd name="connsiteY5" fmla="*/ 58885 h 73398"/>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4448 w 967565"/>
              <a:gd name="connsiteY0" fmla="*/ 45352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303 h 73407"/>
              <a:gd name="connsiteX1" fmla="*/ 36219 w 967565"/>
              <a:gd name="connsiteY1" fmla="*/ 73405 h 73407"/>
              <a:gd name="connsiteX2" fmla="*/ 0 w 967565"/>
              <a:gd name="connsiteY2" fmla="*/ 37315 h 73407"/>
              <a:gd name="connsiteX3" fmla="*/ 37023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1300939"/>
              <a:gd name="connsiteY0" fmla="*/ 35294 h 73398"/>
              <a:gd name="connsiteX1" fmla="*/ 36219 w 1300939"/>
              <a:gd name="connsiteY1" fmla="*/ 73396 h 73398"/>
              <a:gd name="connsiteX2" fmla="*/ 0 w 1300939"/>
              <a:gd name="connsiteY2" fmla="*/ 37306 h 73398"/>
              <a:gd name="connsiteX3" fmla="*/ 35816 w 1300939"/>
              <a:gd name="connsiteY3" fmla="*/ 8 h 73398"/>
              <a:gd name="connsiteX4" fmla="*/ 73065 w 1300939"/>
              <a:gd name="connsiteY4" fmla="*/ 35540 h 73398"/>
              <a:gd name="connsiteX5" fmla="*/ 1300939 w 1300939"/>
              <a:gd name="connsiteY5" fmla="*/ 65360 h 73398"/>
              <a:gd name="connsiteX0" fmla="*/ 72839 w 1745944"/>
              <a:gd name="connsiteY0" fmla="*/ 35294 h 73398"/>
              <a:gd name="connsiteX1" fmla="*/ 36219 w 1745944"/>
              <a:gd name="connsiteY1" fmla="*/ 73396 h 73398"/>
              <a:gd name="connsiteX2" fmla="*/ 0 w 1745944"/>
              <a:gd name="connsiteY2" fmla="*/ 37306 h 73398"/>
              <a:gd name="connsiteX3" fmla="*/ 35816 w 1745944"/>
              <a:gd name="connsiteY3" fmla="*/ 8 h 73398"/>
              <a:gd name="connsiteX4" fmla="*/ 73065 w 1745944"/>
              <a:gd name="connsiteY4" fmla="*/ 35540 h 73398"/>
              <a:gd name="connsiteX5" fmla="*/ 1745944 w 1745944"/>
              <a:gd name="connsiteY5" fmla="*/ 52049 h 7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5944" h="73398">
                <a:moveTo>
                  <a:pt x="72839" y="35294"/>
                </a:moveTo>
                <a:cubicBezTo>
                  <a:pt x="74850" y="55852"/>
                  <a:pt x="56538" y="73664"/>
                  <a:pt x="36219" y="73396"/>
                </a:cubicBezTo>
                <a:cubicBezTo>
                  <a:pt x="17508" y="72725"/>
                  <a:pt x="1073" y="59595"/>
                  <a:pt x="0" y="37306"/>
                </a:cubicBezTo>
                <a:cubicBezTo>
                  <a:pt x="536" y="8578"/>
                  <a:pt x="23974" y="-302"/>
                  <a:pt x="35816" y="8"/>
                </a:cubicBezTo>
                <a:cubicBezTo>
                  <a:pt x="50071" y="-85"/>
                  <a:pt x="72032" y="9592"/>
                  <a:pt x="73065" y="35540"/>
                </a:cubicBezTo>
                <a:lnTo>
                  <a:pt x="1745944" y="52049"/>
                </a:lnTo>
              </a:path>
            </a:pathLst>
          </a:custGeom>
          <a:solidFill>
            <a:schemeClr val="accent2"/>
          </a:solidFill>
          <a:ln w="22225">
            <a:solidFill>
              <a:schemeClr val="accent6"/>
            </a:solidFill>
            <a:miter lim="800000"/>
          </a:ln>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12" name="Textplatzhalter 3"/>
          <p:cNvSpPr>
            <a:spLocks noGrp="1" noChangeAspect="1"/>
          </p:cNvSpPr>
          <p:nvPr>
            <p:ph type="body" sz="quarter" idx="57" hasCustomPrompt="1"/>
          </p:nvPr>
        </p:nvSpPr>
        <p:spPr bwMode="white">
          <a:xfrm rot="18468895">
            <a:off x="6087015" y="2581077"/>
            <a:ext cx="1284521" cy="53972"/>
          </a:xfrm>
          <a:custGeom>
            <a:avLst/>
            <a:gdLst>
              <a:gd name="connsiteX0" fmla="*/ 0 w 73241"/>
              <a:gd name="connsiteY0" fmla="*/ 36493 h 72986"/>
              <a:gd name="connsiteX1" fmla="*/ 36621 w 73241"/>
              <a:gd name="connsiteY1" fmla="*/ 0 h 72986"/>
              <a:gd name="connsiteX2" fmla="*/ 73242 w 73241"/>
              <a:gd name="connsiteY2" fmla="*/ 36493 h 72986"/>
              <a:gd name="connsiteX3" fmla="*/ 36621 w 73241"/>
              <a:gd name="connsiteY3" fmla="*/ 72986 h 72986"/>
              <a:gd name="connsiteX4" fmla="*/ 0 w 73241"/>
              <a:gd name="connsiteY4" fmla="*/ 36493 h 72986"/>
              <a:gd name="connsiteX0" fmla="*/ 73242 w 164682"/>
              <a:gd name="connsiteY0" fmla="*/ 36493 h 127933"/>
              <a:gd name="connsiteX1" fmla="*/ 36621 w 164682"/>
              <a:gd name="connsiteY1" fmla="*/ 72986 h 127933"/>
              <a:gd name="connsiteX2" fmla="*/ 0 w 164682"/>
              <a:gd name="connsiteY2" fmla="*/ 36493 h 127933"/>
              <a:gd name="connsiteX3" fmla="*/ 36621 w 164682"/>
              <a:gd name="connsiteY3" fmla="*/ 0 h 127933"/>
              <a:gd name="connsiteX4" fmla="*/ 164682 w 164682"/>
              <a:gd name="connsiteY4" fmla="*/ 127933 h 127933"/>
              <a:gd name="connsiteX0" fmla="*/ 119683 w 1020748"/>
              <a:gd name="connsiteY0" fmla="*/ 65383 h 101876"/>
              <a:gd name="connsiteX1" fmla="*/ 83062 w 1020748"/>
              <a:gd name="connsiteY1" fmla="*/ 101876 h 101876"/>
              <a:gd name="connsiteX2" fmla="*/ 46441 w 1020748"/>
              <a:gd name="connsiteY2" fmla="*/ 65383 h 101876"/>
              <a:gd name="connsiteX3" fmla="*/ 83062 w 1020748"/>
              <a:gd name="connsiteY3" fmla="*/ 28890 h 101876"/>
              <a:gd name="connsiteX4" fmla="*/ 1020748 w 1020748"/>
              <a:gd name="connsiteY4" fmla="*/ 59192 h 101876"/>
              <a:gd name="connsiteX0" fmla="*/ 73242 w 974307"/>
              <a:gd name="connsiteY0" fmla="*/ 66817 h 103310"/>
              <a:gd name="connsiteX1" fmla="*/ 36621 w 974307"/>
              <a:gd name="connsiteY1" fmla="*/ 103310 h 103310"/>
              <a:gd name="connsiteX2" fmla="*/ 0 w 974307"/>
              <a:gd name="connsiteY2" fmla="*/ 66817 h 103310"/>
              <a:gd name="connsiteX3" fmla="*/ 36621 w 974307"/>
              <a:gd name="connsiteY3" fmla="*/ 30324 h 103310"/>
              <a:gd name="connsiteX4" fmla="*/ 974307 w 974307"/>
              <a:gd name="connsiteY4" fmla="*/ 60626 h 103310"/>
              <a:gd name="connsiteX0" fmla="*/ 73242 w 974307"/>
              <a:gd name="connsiteY0" fmla="*/ 42200 h 78693"/>
              <a:gd name="connsiteX1" fmla="*/ 36621 w 974307"/>
              <a:gd name="connsiteY1" fmla="*/ 78693 h 78693"/>
              <a:gd name="connsiteX2" fmla="*/ 0 w 974307"/>
              <a:gd name="connsiteY2" fmla="*/ 42200 h 78693"/>
              <a:gd name="connsiteX3" fmla="*/ 36621 w 974307"/>
              <a:gd name="connsiteY3" fmla="*/ 5707 h 78693"/>
              <a:gd name="connsiteX4" fmla="*/ 80240 w 974307"/>
              <a:gd name="connsiteY4" fmla="*/ 3172 h 78693"/>
              <a:gd name="connsiteX5" fmla="*/ 974307 w 974307"/>
              <a:gd name="connsiteY5" fmla="*/ 36009 h 78693"/>
              <a:gd name="connsiteX0" fmla="*/ 75441 w 976506"/>
              <a:gd name="connsiteY0" fmla="*/ 36496 h 72989"/>
              <a:gd name="connsiteX1" fmla="*/ 38820 w 976506"/>
              <a:gd name="connsiteY1" fmla="*/ 72989 h 72989"/>
              <a:gd name="connsiteX2" fmla="*/ 2199 w 976506"/>
              <a:gd name="connsiteY2" fmla="*/ 36496 h 72989"/>
              <a:gd name="connsiteX3" fmla="*/ 38820 w 976506"/>
              <a:gd name="connsiteY3" fmla="*/ 3 h 72989"/>
              <a:gd name="connsiteX4" fmla="*/ 77677 w 976506"/>
              <a:gd name="connsiteY4" fmla="*/ 37949 h 72989"/>
              <a:gd name="connsiteX5" fmla="*/ 976506 w 976506"/>
              <a:gd name="connsiteY5" fmla="*/ 30305 h 72989"/>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6496 h 72989"/>
              <a:gd name="connsiteX1" fmla="*/ 36621 w 974307"/>
              <a:gd name="connsiteY1" fmla="*/ 72989 h 72989"/>
              <a:gd name="connsiteX2" fmla="*/ 0 w 974307"/>
              <a:gd name="connsiteY2" fmla="*/ 36496 h 72989"/>
              <a:gd name="connsiteX3" fmla="*/ 36621 w 974307"/>
              <a:gd name="connsiteY3" fmla="*/ 3 h 72989"/>
              <a:gd name="connsiteX4" fmla="*/ 75478 w 974307"/>
              <a:gd name="connsiteY4" fmla="*/ 37949 h 72989"/>
              <a:gd name="connsiteX5" fmla="*/ 974307 w 974307"/>
              <a:gd name="connsiteY5" fmla="*/ 3030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4935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58880 h 72989"/>
              <a:gd name="connsiteX0" fmla="*/ 73242 w 967163"/>
              <a:gd name="connsiteY0" fmla="*/ 36516 h 73009"/>
              <a:gd name="connsiteX1" fmla="*/ 36621 w 967163"/>
              <a:gd name="connsiteY1" fmla="*/ 73009 h 73009"/>
              <a:gd name="connsiteX2" fmla="*/ 0 w 967163"/>
              <a:gd name="connsiteY2" fmla="*/ 36516 h 73009"/>
              <a:gd name="connsiteX3" fmla="*/ 36621 w 967163"/>
              <a:gd name="connsiteY3" fmla="*/ 23 h 73009"/>
              <a:gd name="connsiteX4" fmla="*/ 72662 w 967163"/>
              <a:gd name="connsiteY4" fmla="*/ 35555 h 73009"/>
              <a:gd name="connsiteX5" fmla="*/ 967163 w 967163"/>
              <a:gd name="connsiteY5" fmla="*/ 58900 h 73009"/>
              <a:gd name="connsiteX0" fmla="*/ 73242 w 967163"/>
              <a:gd name="connsiteY0" fmla="*/ 37354 h 73847"/>
              <a:gd name="connsiteX1" fmla="*/ 36621 w 967163"/>
              <a:gd name="connsiteY1" fmla="*/ 73847 h 73847"/>
              <a:gd name="connsiteX2" fmla="*/ 0 w 967163"/>
              <a:gd name="connsiteY2" fmla="*/ 37354 h 73847"/>
              <a:gd name="connsiteX3" fmla="*/ 36621 w 967163"/>
              <a:gd name="connsiteY3" fmla="*/ 861 h 73847"/>
              <a:gd name="connsiteX4" fmla="*/ 75076 w 967163"/>
              <a:gd name="connsiteY4" fmla="*/ 30760 h 73847"/>
              <a:gd name="connsiteX5" fmla="*/ 967163 w 967163"/>
              <a:gd name="connsiteY5" fmla="*/ 59738 h 7384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467 w 967163"/>
              <a:gd name="connsiteY4" fmla="*/ 36337 h 72987"/>
              <a:gd name="connsiteX5" fmla="*/ 967163 w 967163"/>
              <a:gd name="connsiteY5" fmla="*/ 58878 h 72987"/>
              <a:gd name="connsiteX0" fmla="*/ 73242 w 967163"/>
              <a:gd name="connsiteY0" fmla="*/ 38590 h 75083"/>
              <a:gd name="connsiteX1" fmla="*/ 36621 w 967163"/>
              <a:gd name="connsiteY1" fmla="*/ 75083 h 75083"/>
              <a:gd name="connsiteX2" fmla="*/ 0 w 967163"/>
              <a:gd name="connsiteY2" fmla="*/ 38590 h 75083"/>
              <a:gd name="connsiteX3" fmla="*/ 36621 w 967163"/>
              <a:gd name="connsiteY3" fmla="*/ 2097 h 75083"/>
              <a:gd name="connsiteX4" fmla="*/ 78295 w 967163"/>
              <a:gd name="connsiteY4" fmla="*/ 27973 h 75083"/>
              <a:gd name="connsiteX5" fmla="*/ 967163 w 967163"/>
              <a:gd name="connsiteY5" fmla="*/ 60974 h 75083"/>
              <a:gd name="connsiteX0" fmla="*/ 73242 w 967163"/>
              <a:gd name="connsiteY0" fmla="*/ 36517 h 73010"/>
              <a:gd name="connsiteX1" fmla="*/ 36621 w 967163"/>
              <a:gd name="connsiteY1" fmla="*/ 73010 h 73010"/>
              <a:gd name="connsiteX2" fmla="*/ 0 w 967163"/>
              <a:gd name="connsiteY2" fmla="*/ 36517 h 73010"/>
              <a:gd name="connsiteX3" fmla="*/ 36621 w 967163"/>
              <a:gd name="connsiteY3" fmla="*/ 24 h 73010"/>
              <a:gd name="connsiteX4" fmla="*/ 73467 w 967163"/>
              <a:gd name="connsiteY4" fmla="*/ 35556 h 73010"/>
              <a:gd name="connsiteX5" fmla="*/ 967163 w 967163"/>
              <a:gd name="connsiteY5" fmla="*/ 58901 h 73010"/>
              <a:gd name="connsiteX0" fmla="*/ 73242 w 967163"/>
              <a:gd name="connsiteY0" fmla="*/ 37791 h 74284"/>
              <a:gd name="connsiteX1" fmla="*/ 36621 w 967163"/>
              <a:gd name="connsiteY1" fmla="*/ 74284 h 74284"/>
              <a:gd name="connsiteX2" fmla="*/ 0 w 967163"/>
              <a:gd name="connsiteY2" fmla="*/ 37791 h 74284"/>
              <a:gd name="connsiteX3" fmla="*/ 36621 w 967163"/>
              <a:gd name="connsiteY3" fmla="*/ 1298 h 74284"/>
              <a:gd name="connsiteX4" fmla="*/ 77088 w 967163"/>
              <a:gd name="connsiteY4" fmla="*/ 29588 h 74284"/>
              <a:gd name="connsiteX5" fmla="*/ 967163 w 967163"/>
              <a:gd name="connsiteY5" fmla="*/ 60175 h 74284"/>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1230 w 965151"/>
              <a:gd name="connsiteY0" fmla="*/ 36494 h 72987"/>
              <a:gd name="connsiteX1" fmla="*/ 34609 w 965151"/>
              <a:gd name="connsiteY1" fmla="*/ 72987 h 72987"/>
              <a:gd name="connsiteX2" fmla="*/ 0 w 965151"/>
              <a:gd name="connsiteY2" fmla="*/ 36494 h 72987"/>
              <a:gd name="connsiteX3" fmla="*/ 34609 w 965151"/>
              <a:gd name="connsiteY3" fmla="*/ 1 h 72987"/>
              <a:gd name="connsiteX4" fmla="*/ 71053 w 965151"/>
              <a:gd name="connsiteY4" fmla="*/ 36740 h 72987"/>
              <a:gd name="connsiteX5" fmla="*/ 965151 w 965151"/>
              <a:gd name="connsiteY5" fmla="*/ 58878 h 72987"/>
              <a:gd name="connsiteX0" fmla="*/ 75656 w 969577"/>
              <a:gd name="connsiteY0" fmla="*/ 36494 h 72987"/>
              <a:gd name="connsiteX1" fmla="*/ 39035 w 969577"/>
              <a:gd name="connsiteY1" fmla="*/ 72987 h 72987"/>
              <a:gd name="connsiteX2" fmla="*/ 0 w 969577"/>
              <a:gd name="connsiteY2" fmla="*/ 36494 h 72987"/>
              <a:gd name="connsiteX3" fmla="*/ 39035 w 969577"/>
              <a:gd name="connsiteY3" fmla="*/ 1 h 72987"/>
              <a:gd name="connsiteX4" fmla="*/ 75479 w 969577"/>
              <a:gd name="connsiteY4" fmla="*/ 36740 h 72987"/>
              <a:gd name="connsiteX5" fmla="*/ 969577 w 969577"/>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4 w 967165"/>
              <a:gd name="connsiteY0" fmla="*/ 36494 h 77412"/>
              <a:gd name="connsiteX1" fmla="*/ 35014 w 967165"/>
              <a:gd name="connsiteY1" fmla="*/ 77412 h 77412"/>
              <a:gd name="connsiteX2" fmla="*/ 2 w 967165"/>
              <a:gd name="connsiteY2" fmla="*/ 36494 h 77412"/>
              <a:gd name="connsiteX3" fmla="*/ 36623 w 967165"/>
              <a:gd name="connsiteY3" fmla="*/ 1 h 77412"/>
              <a:gd name="connsiteX4" fmla="*/ 73067 w 967165"/>
              <a:gd name="connsiteY4" fmla="*/ 36740 h 77412"/>
              <a:gd name="connsiteX5" fmla="*/ 967165 w 967165"/>
              <a:gd name="connsiteY5" fmla="*/ 58878 h 77412"/>
              <a:gd name="connsiteX0" fmla="*/ 73243 w 967164"/>
              <a:gd name="connsiteY0" fmla="*/ 36494 h 72986"/>
              <a:gd name="connsiteX1" fmla="*/ 35818 w 967164"/>
              <a:gd name="connsiteY1" fmla="*/ 72986 h 72986"/>
              <a:gd name="connsiteX2" fmla="*/ 1 w 967164"/>
              <a:gd name="connsiteY2" fmla="*/ 36494 h 72986"/>
              <a:gd name="connsiteX3" fmla="*/ 36622 w 967164"/>
              <a:gd name="connsiteY3" fmla="*/ 1 h 72986"/>
              <a:gd name="connsiteX4" fmla="*/ 73066 w 967164"/>
              <a:gd name="connsiteY4" fmla="*/ 36740 h 72986"/>
              <a:gd name="connsiteX5" fmla="*/ 967164 w 967164"/>
              <a:gd name="connsiteY5" fmla="*/ 58878 h 72986"/>
              <a:gd name="connsiteX0" fmla="*/ 73242 w 967163"/>
              <a:gd name="connsiteY0" fmla="*/ 36494 h 75400"/>
              <a:gd name="connsiteX1" fmla="*/ 36622 w 967163"/>
              <a:gd name="connsiteY1" fmla="*/ 75400 h 75400"/>
              <a:gd name="connsiteX2" fmla="*/ 0 w 967163"/>
              <a:gd name="connsiteY2" fmla="*/ 36494 h 75400"/>
              <a:gd name="connsiteX3" fmla="*/ 36621 w 967163"/>
              <a:gd name="connsiteY3" fmla="*/ 1 h 75400"/>
              <a:gd name="connsiteX4" fmla="*/ 73065 w 967163"/>
              <a:gd name="connsiteY4" fmla="*/ 36740 h 75400"/>
              <a:gd name="connsiteX5" fmla="*/ 967163 w 967163"/>
              <a:gd name="connsiteY5" fmla="*/ 58878 h 75400"/>
              <a:gd name="connsiteX0" fmla="*/ 73242 w 967163"/>
              <a:gd name="connsiteY0" fmla="*/ 36494 h 73791"/>
              <a:gd name="connsiteX1" fmla="*/ 35817 w 967163"/>
              <a:gd name="connsiteY1" fmla="*/ 73791 h 73791"/>
              <a:gd name="connsiteX2" fmla="*/ 0 w 967163"/>
              <a:gd name="connsiteY2" fmla="*/ 36494 h 73791"/>
              <a:gd name="connsiteX3" fmla="*/ 36621 w 967163"/>
              <a:gd name="connsiteY3" fmla="*/ 1 h 73791"/>
              <a:gd name="connsiteX4" fmla="*/ 73065 w 967163"/>
              <a:gd name="connsiteY4" fmla="*/ 36740 h 73791"/>
              <a:gd name="connsiteX5" fmla="*/ 967163 w 967163"/>
              <a:gd name="connsiteY5" fmla="*/ 58878 h 73791"/>
              <a:gd name="connsiteX0" fmla="*/ 73242 w 967163"/>
              <a:gd name="connsiteY0" fmla="*/ 36494 h 77814"/>
              <a:gd name="connsiteX1" fmla="*/ 35817 w 967163"/>
              <a:gd name="connsiteY1" fmla="*/ 77814 h 77814"/>
              <a:gd name="connsiteX2" fmla="*/ 0 w 967163"/>
              <a:gd name="connsiteY2" fmla="*/ 36494 h 77814"/>
              <a:gd name="connsiteX3" fmla="*/ 36621 w 967163"/>
              <a:gd name="connsiteY3" fmla="*/ 1 h 77814"/>
              <a:gd name="connsiteX4" fmla="*/ 73065 w 967163"/>
              <a:gd name="connsiteY4" fmla="*/ 36740 h 77814"/>
              <a:gd name="connsiteX5" fmla="*/ 967163 w 967163"/>
              <a:gd name="connsiteY5" fmla="*/ 58878 h 77814"/>
              <a:gd name="connsiteX0" fmla="*/ 73242 w 967163"/>
              <a:gd name="connsiteY0" fmla="*/ 36494 h 73389"/>
              <a:gd name="connsiteX1" fmla="*/ 35817 w 967163"/>
              <a:gd name="connsiteY1" fmla="*/ 73389 h 73389"/>
              <a:gd name="connsiteX2" fmla="*/ 0 w 967163"/>
              <a:gd name="connsiteY2" fmla="*/ 36494 h 73389"/>
              <a:gd name="connsiteX3" fmla="*/ 36621 w 967163"/>
              <a:gd name="connsiteY3" fmla="*/ 1 h 73389"/>
              <a:gd name="connsiteX4" fmla="*/ 73065 w 967163"/>
              <a:gd name="connsiteY4" fmla="*/ 36740 h 73389"/>
              <a:gd name="connsiteX5" fmla="*/ 967163 w 967163"/>
              <a:gd name="connsiteY5" fmla="*/ 58878 h 73389"/>
              <a:gd name="connsiteX0" fmla="*/ 84507 w 978428"/>
              <a:gd name="connsiteY0" fmla="*/ 36495 h 73391"/>
              <a:gd name="connsiteX1" fmla="*/ 47082 w 978428"/>
              <a:gd name="connsiteY1" fmla="*/ 73390 h 73391"/>
              <a:gd name="connsiteX2" fmla="*/ 0 w 978428"/>
              <a:gd name="connsiteY2" fmla="*/ 37702 h 73391"/>
              <a:gd name="connsiteX3" fmla="*/ 47886 w 978428"/>
              <a:gd name="connsiteY3" fmla="*/ 2 h 73391"/>
              <a:gd name="connsiteX4" fmla="*/ 84330 w 978428"/>
              <a:gd name="connsiteY4" fmla="*/ 36741 h 73391"/>
              <a:gd name="connsiteX5" fmla="*/ 978428 w 978428"/>
              <a:gd name="connsiteY5" fmla="*/ 58879 h 73391"/>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93760 w 987681"/>
              <a:gd name="connsiteY0" fmla="*/ 36494 h 73390"/>
              <a:gd name="connsiteX1" fmla="*/ 56335 w 987681"/>
              <a:gd name="connsiteY1" fmla="*/ 73389 h 73390"/>
              <a:gd name="connsiteX2" fmla="*/ 0 w 987681"/>
              <a:gd name="connsiteY2" fmla="*/ 35287 h 73390"/>
              <a:gd name="connsiteX3" fmla="*/ 57139 w 987681"/>
              <a:gd name="connsiteY3" fmla="*/ 1 h 73390"/>
              <a:gd name="connsiteX4" fmla="*/ 93583 w 987681"/>
              <a:gd name="connsiteY4" fmla="*/ 36740 h 73390"/>
              <a:gd name="connsiteX5" fmla="*/ 987681 w 987681"/>
              <a:gd name="connsiteY5" fmla="*/ 58878 h 73390"/>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73652 w 967573"/>
              <a:gd name="connsiteY0" fmla="*/ 36494 h 73390"/>
              <a:gd name="connsiteX1" fmla="*/ 36227 w 967573"/>
              <a:gd name="connsiteY1" fmla="*/ 73389 h 73390"/>
              <a:gd name="connsiteX2" fmla="*/ 8 w 967573"/>
              <a:gd name="connsiteY2" fmla="*/ 37299 h 73390"/>
              <a:gd name="connsiteX3" fmla="*/ 37031 w 967573"/>
              <a:gd name="connsiteY3" fmla="*/ 1 h 73390"/>
              <a:gd name="connsiteX4" fmla="*/ 73475 w 967573"/>
              <a:gd name="connsiteY4" fmla="*/ 36740 h 73390"/>
              <a:gd name="connsiteX5" fmla="*/ 967573 w 967573"/>
              <a:gd name="connsiteY5" fmla="*/ 58878 h 73390"/>
              <a:gd name="connsiteX0" fmla="*/ 73655 w 967576"/>
              <a:gd name="connsiteY0" fmla="*/ 36494 h 73487"/>
              <a:gd name="connsiteX1" fmla="*/ 36230 w 967576"/>
              <a:gd name="connsiteY1" fmla="*/ 73389 h 73487"/>
              <a:gd name="connsiteX2" fmla="*/ 11 w 967576"/>
              <a:gd name="connsiteY2" fmla="*/ 37299 h 73487"/>
              <a:gd name="connsiteX3" fmla="*/ 37034 w 967576"/>
              <a:gd name="connsiteY3" fmla="*/ 1 h 73487"/>
              <a:gd name="connsiteX4" fmla="*/ 73478 w 967576"/>
              <a:gd name="connsiteY4" fmla="*/ 36740 h 73487"/>
              <a:gd name="connsiteX5" fmla="*/ 967576 w 967576"/>
              <a:gd name="connsiteY5" fmla="*/ 58878 h 73487"/>
              <a:gd name="connsiteX0" fmla="*/ 73655 w 967576"/>
              <a:gd name="connsiteY0" fmla="*/ 36494 h 73407"/>
              <a:gd name="connsiteX1" fmla="*/ 36230 w 967576"/>
              <a:gd name="connsiteY1" fmla="*/ 73389 h 73407"/>
              <a:gd name="connsiteX2" fmla="*/ 11 w 967576"/>
              <a:gd name="connsiteY2" fmla="*/ 37299 h 73407"/>
              <a:gd name="connsiteX3" fmla="*/ 37034 w 967576"/>
              <a:gd name="connsiteY3" fmla="*/ 1 h 73407"/>
              <a:gd name="connsiteX4" fmla="*/ 73478 w 967576"/>
              <a:gd name="connsiteY4" fmla="*/ 36740 h 73407"/>
              <a:gd name="connsiteX5" fmla="*/ 967576 w 967576"/>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47 w 967568"/>
              <a:gd name="connsiteY0" fmla="*/ 36494 h 73407"/>
              <a:gd name="connsiteX1" fmla="*/ 36222 w 967568"/>
              <a:gd name="connsiteY1" fmla="*/ 73389 h 73407"/>
              <a:gd name="connsiteX2" fmla="*/ 3 w 967568"/>
              <a:gd name="connsiteY2" fmla="*/ 37299 h 73407"/>
              <a:gd name="connsiteX3" fmla="*/ 37026 w 967568"/>
              <a:gd name="connsiteY3" fmla="*/ 1 h 73407"/>
              <a:gd name="connsiteX4" fmla="*/ 73470 w 967568"/>
              <a:gd name="connsiteY4" fmla="*/ 36740 h 73407"/>
              <a:gd name="connsiteX5" fmla="*/ 967568 w 967568"/>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58 w 967579"/>
              <a:gd name="connsiteY0" fmla="*/ 36494 h 73407"/>
              <a:gd name="connsiteX1" fmla="*/ 36233 w 967579"/>
              <a:gd name="connsiteY1" fmla="*/ 73389 h 73407"/>
              <a:gd name="connsiteX2" fmla="*/ 14 w 967579"/>
              <a:gd name="connsiteY2" fmla="*/ 37299 h 73407"/>
              <a:gd name="connsiteX3" fmla="*/ 37037 w 967579"/>
              <a:gd name="connsiteY3" fmla="*/ 1 h 73407"/>
              <a:gd name="connsiteX4" fmla="*/ 73481 w 967579"/>
              <a:gd name="connsiteY4" fmla="*/ 36740 h 73407"/>
              <a:gd name="connsiteX5" fmla="*/ 967579 w 967579"/>
              <a:gd name="connsiteY5" fmla="*/ 58878 h 73407"/>
              <a:gd name="connsiteX0" fmla="*/ 73644 w 967565"/>
              <a:gd name="connsiteY0" fmla="*/ 36494 h 73407"/>
              <a:gd name="connsiteX1" fmla="*/ 36219 w 967565"/>
              <a:gd name="connsiteY1" fmla="*/ 73389 h 73407"/>
              <a:gd name="connsiteX2" fmla="*/ 0 w 967565"/>
              <a:gd name="connsiteY2" fmla="*/ 37299 h 73407"/>
              <a:gd name="connsiteX3" fmla="*/ 37023 w 967565"/>
              <a:gd name="connsiteY3" fmla="*/ 1 h 73407"/>
              <a:gd name="connsiteX4" fmla="*/ 73467 w 967565"/>
              <a:gd name="connsiteY4" fmla="*/ 36740 h 73407"/>
              <a:gd name="connsiteX5" fmla="*/ 967565 w 967565"/>
              <a:gd name="connsiteY5" fmla="*/ 58878 h 73407"/>
              <a:gd name="connsiteX0" fmla="*/ 73644 w 967565"/>
              <a:gd name="connsiteY0" fmla="*/ 36530 h 73443"/>
              <a:gd name="connsiteX1" fmla="*/ 36219 w 967565"/>
              <a:gd name="connsiteY1" fmla="*/ 73425 h 73443"/>
              <a:gd name="connsiteX2" fmla="*/ 0 w 967565"/>
              <a:gd name="connsiteY2" fmla="*/ 37335 h 73443"/>
              <a:gd name="connsiteX3" fmla="*/ 37023 w 967565"/>
              <a:gd name="connsiteY3" fmla="*/ 37 h 73443"/>
              <a:gd name="connsiteX4" fmla="*/ 73467 w 967565"/>
              <a:gd name="connsiteY4" fmla="*/ 36776 h 73443"/>
              <a:gd name="connsiteX5" fmla="*/ 967565 w 967565"/>
              <a:gd name="connsiteY5" fmla="*/ 58914 h 73443"/>
              <a:gd name="connsiteX0" fmla="*/ 73644 w 967565"/>
              <a:gd name="connsiteY0" fmla="*/ 36501 h 73414"/>
              <a:gd name="connsiteX1" fmla="*/ 36219 w 967565"/>
              <a:gd name="connsiteY1" fmla="*/ 73396 h 73414"/>
              <a:gd name="connsiteX2" fmla="*/ 0 w 967565"/>
              <a:gd name="connsiteY2" fmla="*/ 37306 h 73414"/>
              <a:gd name="connsiteX3" fmla="*/ 37023 w 967565"/>
              <a:gd name="connsiteY3" fmla="*/ 8 h 73414"/>
              <a:gd name="connsiteX4" fmla="*/ 73467 w 967565"/>
              <a:gd name="connsiteY4" fmla="*/ 36747 h 73414"/>
              <a:gd name="connsiteX5" fmla="*/ 967565 w 967565"/>
              <a:gd name="connsiteY5" fmla="*/ 58885 h 73414"/>
              <a:gd name="connsiteX0" fmla="*/ 73644 w 967565"/>
              <a:gd name="connsiteY0" fmla="*/ 36514 h 73427"/>
              <a:gd name="connsiteX1" fmla="*/ 36219 w 967565"/>
              <a:gd name="connsiteY1" fmla="*/ 73409 h 73427"/>
              <a:gd name="connsiteX2" fmla="*/ 0 w 967565"/>
              <a:gd name="connsiteY2" fmla="*/ 37319 h 73427"/>
              <a:gd name="connsiteX3" fmla="*/ 37023 w 967565"/>
              <a:gd name="connsiteY3" fmla="*/ 21 h 73427"/>
              <a:gd name="connsiteX4" fmla="*/ 73467 w 967565"/>
              <a:gd name="connsiteY4" fmla="*/ 36760 h 73427"/>
              <a:gd name="connsiteX5" fmla="*/ 967565 w 967565"/>
              <a:gd name="connsiteY5" fmla="*/ 58898 h 73427"/>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04"/>
              <a:gd name="connsiteX1" fmla="*/ 36219 w 967565"/>
              <a:gd name="connsiteY1" fmla="*/ 73404 h 73404"/>
              <a:gd name="connsiteX2" fmla="*/ 0 w 967565"/>
              <a:gd name="connsiteY2" fmla="*/ 37314 h 73404"/>
              <a:gd name="connsiteX3" fmla="*/ 37023 w 967565"/>
              <a:gd name="connsiteY3" fmla="*/ 16 h 73404"/>
              <a:gd name="connsiteX4" fmla="*/ 73467 w 967565"/>
              <a:gd name="connsiteY4" fmla="*/ 36755 h 73404"/>
              <a:gd name="connsiteX5" fmla="*/ 967565 w 967565"/>
              <a:gd name="connsiteY5" fmla="*/ 58893 h 73404"/>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2260 w 967565"/>
              <a:gd name="connsiteY4" fmla="*/ 36345 h 73442"/>
              <a:gd name="connsiteX5" fmla="*/ 967565 w 967565"/>
              <a:gd name="connsiteY5" fmla="*/ 58885 h 73442"/>
              <a:gd name="connsiteX0" fmla="*/ 73644 w 967565"/>
              <a:gd name="connsiteY0" fmla="*/ 36501 h 73396"/>
              <a:gd name="connsiteX1" fmla="*/ 36219 w 967565"/>
              <a:gd name="connsiteY1" fmla="*/ 73396 h 73396"/>
              <a:gd name="connsiteX2" fmla="*/ 0 w 967565"/>
              <a:gd name="connsiteY2" fmla="*/ 37306 h 73396"/>
              <a:gd name="connsiteX3" fmla="*/ 37023 w 967565"/>
              <a:gd name="connsiteY3" fmla="*/ 8 h 73396"/>
              <a:gd name="connsiteX4" fmla="*/ 72260 w 967565"/>
              <a:gd name="connsiteY4" fmla="*/ 36345 h 73396"/>
              <a:gd name="connsiteX5" fmla="*/ 967565 w 967565"/>
              <a:gd name="connsiteY5" fmla="*/ 58885 h 73396"/>
              <a:gd name="connsiteX0" fmla="*/ 73644 w 967565"/>
              <a:gd name="connsiteY0" fmla="*/ 36501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2260 w 967565"/>
              <a:gd name="connsiteY4" fmla="*/ 36345 h 73398"/>
              <a:gd name="connsiteX5" fmla="*/ 967565 w 967565"/>
              <a:gd name="connsiteY5" fmla="*/ 58885 h 73398"/>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4448 w 967565"/>
              <a:gd name="connsiteY0" fmla="*/ 45352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303 h 73407"/>
              <a:gd name="connsiteX1" fmla="*/ 36219 w 967565"/>
              <a:gd name="connsiteY1" fmla="*/ 73405 h 73407"/>
              <a:gd name="connsiteX2" fmla="*/ 0 w 967565"/>
              <a:gd name="connsiteY2" fmla="*/ 37315 h 73407"/>
              <a:gd name="connsiteX3" fmla="*/ 37023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1300939"/>
              <a:gd name="connsiteY0" fmla="*/ 35294 h 73398"/>
              <a:gd name="connsiteX1" fmla="*/ 36219 w 1300939"/>
              <a:gd name="connsiteY1" fmla="*/ 73396 h 73398"/>
              <a:gd name="connsiteX2" fmla="*/ 0 w 1300939"/>
              <a:gd name="connsiteY2" fmla="*/ 37306 h 73398"/>
              <a:gd name="connsiteX3" fmla="*/ 35816 w 1300939"/>
              <a:gd name="connsiteY3" fmla="*/ 8 h 73398"/>
              <a:gd name="connsiteX4" fmla="*/ 73065 w 1300939"/>
              <a:gd name="connsiteY4" fmla="*/ 35540 h 73398"/>
              <a:gd name="connsiteX5" fmla="*/ 1300939 w 1300939"/>
              <a:gd name="connsiteY5" fmla="*/ 65360 h 73398"/>
              <a:gd name="connsiteX0" fmla="*/ 72839 w 1745944"/>
              <a:gd name="connsiteY0" fmla="*/ 35294 h 73398"/>
              <a:gd name="connsiteX1" fmla="*/ 36219 w 1745944"/>
              <a:gd name="connsiteY1" fmla="*/ 73396 h 73398"/>
              <a:gd name="connsiteX2" fmla="*/ 0 w 1745944"/>
              <a:gd name="connsiteY2" fmla="*/ 37306 h 73398"/>
              <a:gd name="connsiteX3" fmla="*/ 35816 w 1745944"/>
              <a:gd name="connsiteY3" fmla="*/ 8 h 73398"/>
              <a:gd name="connsiteX4" fmla="*/ 73065 w 1745944"/>
              <a:gd name="connsiteY4" fmla="*/ 35540 h 73398"/>
              <a:gd name="connsiteX5" fmla="*/ 1745944 w 1745944"/>
              <a:gd name="connsiteY5" fmla="*/ 52049 h 7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5944" h="73398">
                <a:moveTo>
                  <a:pt x="72839" y="35294"/>
                </a:moveTo>
                <a:cubicBezTo>
                  <a:pt x="74850" y="55852"/>
                  <a:pt x="56538" y="73664"/>
                  <a:pt x="36219" y="73396"/>
                </a:cubicBezTo>
                <a:cubicBezTo>
                  <a:pt x="17508" y="72725"/>
                  <a:pt x="1073" y="59595"/>
                  <a:pt x="0" y="37306"/>
                </a:cubicBezTo>
                <a:cubicBezTo>
                  <a:pt x="536" y="8578"/>
                  <a:pt x="23974" y="-302"/>
                  <a:pt x="35816" y="8"/>
                </a:cubicBezTo>
                <a:cubicBezTo>
                  <a:pt x="50071" y="-85"/>
                  <a:pt x="72032" y="9592"/>
                  <a:pt x="73065" y="35540"/>
                </a:cubicBezTo>
                <a:lnTo>
                  <a:pt x="1745944" y="52049"/>
                </a:lnTo>
              </a:path>
            </a:pathLst>
          </a:custGeom>
          <a:solidFill>
            <a:schemeClr val="accent2"/>
          </a:solidFill>
          <a:ln w="22225">
            <a:solidFill>
              <a:schemeClr val="accent6"/>
            </a:solidFill>
            <a:miter lim="800000"/>
          </a:ln>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13" name="Textplatzhalter 3"/>
          <p:cNvSpPr>
            <a:spLocks noGrp="1" noChangeAspect="1"/>
          </p:cNvSpPr>
          <p:nvPr>
            <p:ph type="body" sz="quarter" idx="58" hasCustomPrompt="1"/>
          </p:nvPr>
        </p:nvSpPr>
        <p:spPr bwMode="white">
          <a:xfrm rot="11041244">
            <a:off x="2481761" y="3144224"/>
            <a:ext cx="2202979" cy="80242"/>
          </a:xfrm>
          <a:custGeom>
            <a:avLst/>
            <a:gdLst>
              <a:gd name="connsiteX0" fmla="*/ 0 w 73241"/>
              <a:gd name="connsiteY0" fmla="*/ 36493 h 72986"/>
              <a:gd name="connsiteX1" fmla="*/ 36621 w 73241"/>
              <a:gd name="connsiteY1" fmla="*/ 0 h 72986"/>
              <a:gd name="connsiteX2" fmla="*/ 73242 w 73241"/>
              <a:gd name="connsiteY2" fmla="*/ 36493 h 72986"/>
              <a:gd name="connsiteX3" fmla="*/ 36621 w 73241"/>
              <a:gd name="connsiteY3" fmla="*/ 72986 h 72986"/>
              <a:gd name="connsiteX4" fmla="*/ 0 w 73241"/>
              <a:gd name="connsiteY4" fmla="*/ 36493 h 72986"/>
              <a:gd name="connsiteX0" fmla="*/ 73242 w 164682"/>
              <a:gd name="connsiteY0" fmla="*/ 36493 h 127933"/>
              <a:gd name="connsiteX1" fmla="*/ 36621 w 164682"/>
              <a:gd name="connsiteY1" fmla="*/ 72986 h 127933"/>
              <a:gd name="connsiteX2" fmla="*/ 0 w 164682"/>
              <a:gd name="connsiteY2" fmla="*/ 36493 h 127933"/>
              <a:gd name="connsiteX3" fmla="*/ 36621 w 164682"/>
              <a:gd name="connsiteY3" fmla="*/ 0 h 127933"/>
              <a:gd name="connsiteX4" fmla="*/ 164682 w 164682"/>
              <a:gd name="connsiteY4" fmla="*/ 127933 h 127933"/>
              <a:gd name="connsiteX0" fmla="*/ 119683 w 1020748"/>
              <a:gd name="connsiteY0" fmla="*/ 65383 h 101876"/>
              <a:gd name="connsiteX1" fmla="*/ 83062 w 1020748"/>
              <a:gd name="connsiteY1" fmla="*/ 101876 h 101876"/>
              <a:gd name="connsiteX2" fmla="*/ 46441 w 1020748"/>
              <a:gd name="connsiteY2" fmla="*/ 65383 h 101876"/>
              <a:gd name="connsiteX3" fmla="*/ 83062 w 1020748"/>
              <a:gd name="connsiteY3" fmla="*/ 28890 h 101876"/>
              <a:gd name="connsiteX4" fmla="*/ 1020748 w 1020748"/>
              <a:gd name="connsiteY4" fmla="*/ 59192 h 101876"/>
              <a:gd name="connsiteX0" fmla="*/ 73242 w 974307"/>
              <a:gd name="connsiteY0" fmla="*/ 66817 h 103310"/>
              <a:gd name="connsiteX1" fmla="*/ 36621 w 974307"/>
              <a:gd name="connsiteY1" fmla="*/ 103310 h 103310"/>
              <a:gd name="connsiteX2" fmla="*/ 0 w 974307"/>
              <a:gd name="connsiteY2" fmla="*/ 66817 h 103310"/>
              <a:gd name="connsiteX3" fmla="*/ 36621 w 974307"/>
              <a:gd name="connsiteY3" fmla="*/ 30324 h 103310"/>
              <a:gd name="connsiteX4" fmla="*/ 974307 w 974307"/>
              <a:gd name="connsiteY4" fmla="*/ 60626 h 103310"/>
              <a:gd name="connsiteX0" fmla="*/ 73242 w 974307"/>
              <a:gd name="connsiteY0" fmla="*/ 42200 h 78693"/>
              <a:gd name="connsiteX1" fmla="*/ 36621 w 974307"/>
              <a:gd name="connsiteY1" fmla="*/ 78693 h 78693"/>
              <a:gd name="connsiteX2" fmla="*/ 0 w 974307"/>
              <a:gd name="connsiteY2" fmla="*/ 42200 h 78693"/>
              <a:gd name="connsiteX3" fmla="*/ 36621 w 974307"/>
              <a:gd name="connsiteY3" fmla="*/ 5707 h 78693"/>
              <a:gd name="connsiteX4" fmla="*/ 80240 w 974307"/>
              <a:gd name="connsiteY4" fmla="*/ 3172 h 78693"/>
              <a:gd name="connsiteX5" fmla="*/ 974307 w 974307"/>
              <a:gd name="connsiteY5" fmla="*/ 36009 h 78693"/>
              <a:gd name="connsiteX0" fmla="*/ 75441 w 976506"/>
              <a:gd name="connsiteY0" fmla="*/ 36496 h 72989"/>
              <a:gd name="connsiteX1" fmla="*/ 38820 w 976506"/>
              <a:gd name="connsiteY1" fmla="*/ 72989 h 72989"/>
              <a:gd name="connsiteX2" fmla="*/ 2199 w 976506"/>
              <a:gd name="connsiteY2" fmla="*/ 36496 h 72989"/>
              <a:gd name="connsiteX3" fmla="*/ 38820 w 976506"/>
              <a:gd name="connsiteY3" fmla="*/ 3 h 72989"/>
              <a:gd name="connsiteX4" fmla="*/ 77677 w 976506"/>
              <a:gd name="connsiteY4" fmla="*/ 37949 h 72989"/>
              <a:gd name="connsiteX5" fmla="*/ 976506 w 976506"/>
              <a:gd name="connsiteY5" fmla="*/ 30305 h 72989"/>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6496 h 72989"/>
              <a:gd name="connsiteX1" fmla="*/ 36621 w 974307"/>
              <a:gd name="connsiteY1" fmla="*/ 72989 h 72989"/>
              <a:gd name="connsiteX2" fmla="*/ 0 w 974307"/>
              <a:gd name="connsiteY2" fmla="*/ 36496 h 72989"/>
              <a:gd name="connsiteX3" fmla="*/ 36621 w 974307"/>
              <a:gd name="connsiteY3" fmla="*/ 3 h 72989"/>
              <a:gd name="connsiteX4" fmla="*/ 75478 w 974307"/>
              <a:gd name="connsiteY4" fmla="*/ 37949 h 72989"/>
              <a:gd name="connsiteX5" fmla="*/ 974307 w 974307"/>
              <a:gd name="connsiteY5" fmla="*/ 3030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4935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58880 h 72989"/>
              <a:gd name="connsiteX0" fmla="*/ 73242 w 967163"/>
              <a:gd name="connsiteY0" fmla="*/ 36516 h 73009"/>
              <a:gd name="connsiteX1" fmla="*/ 36621 w 967163"/>
              <a:gd name="connsiteY1" fmla="*/ 73009 h 73009"/>
              <a:gd name="connsiteX2" fmla="*/ 0 w 967163"/>
              <a:gd name="connsiteY2" fmla="*/ 36516 h 73009"/>
              <a:gd name="connsiteX3" fmla="*/ 36621 w 967163"/>
              <a:gd name="connsiteY3" fmla="*/ 23 h 73009"/>
              <a:gd name="connsiteX4" fmla="*/ 72662 w 967163"/>
              <a:gd name="connsiteY4" fmla="*/ 35555 h 73009"/>
              <a:gd name="connsiteX5" fmla="*/ 967163 w 967163"/>
              <a:gd name="connsiteY5" fmla="*/ 58900 h 73009"/>
              <a:gd name="connsiteX0" fmla="*/ 73242 w 967163"/>
              <a:gd name="connsiteY0" fmla="*/ 37354 h 73847"/>
              <a:gd name="connsiteX1" fmla="*/ 36621 w 967163"/>
              <a:gd name="connsiteY1" fmla="*/ 73847 h 73847"/>
              <a:gd name="connsiteX2" fmla="*/ 0 w 967163"/>
              <a:gd name="connsiteY2" fmla="*/ 37354 h 73847"/>
              <a:gd name="connsiteX3" fmla="*/ 36621 w 967163"/>
              <a:gd name="connsiteY3" fmla="*/ 861 h 73847"/>
              <a:gd name="connsiteX4" fmla="*/ 75076 w 967163"/>
              <a:gd name="connsiteY4" fmla="*/ 30760 h 73847"/>
              <a:gd name="connsiteX5" fmla="*/ 967163 w 967163"/>
              <a:gd name="connsiteY5" fmla="*/ 59738 h 7384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467 w 967163"/>
              <a:gd name="connsiteY4" fmla="*/ 36337 h 72987"/>
              <a:gd name="connsiteX5" fmla="*/ 967163 w 967163"/>
              <a:gd name="connsiteY5" fmla="*/ 58878 h 72987"/>
              <a:gd name="connsiteX0" fmla="*/ 73242 w 967163"/>
              <a:gd name="connsiteY0" fmla="*/ 38590 h 75083"/>
              <a:gd name="connsiteX1" fmla="*/ 36621 w 967163"/>
              <a:gd name="connsiteY1" fmla="*/ 75083 h 75083"/>
              <a:gd name="connsiteX2" fmla="*/ 0 w 967163"/>
              <a:gd name="connsiteY2" fmla="*/ 38590 h 75083"/>
              <a:gd name="connsiteX3" fmla="*/ 36621 w 967163"/>
              <a:gd name="connsiteY3" fmla="*/ 2097 h 75083"/>
              <a:gd name="connsiteX4" fmla="*/ 78295 w 967163"/>
              <a:gd name="connsiteY4" fmla="*/ 27973 h 75083"/>
              <a:gd name="connsiteX5" fmla="*/ 967163 w 967163"/>
              <a:gd name="connsiteY5" fmla="*/ 60974 h 75083"/>
              <a:gd name="connsiteX0" fmla="*/ 73242 w 967163"/>
              <a:gd name="connsiteY0" fmla="*/ 36517 h 73010"/>
              <a:gd name="connsiteX1" fmla="*/ 36621 w 967163"/>
              <a:gd name="connsiteY1" fmla="*/ 73010 h 73010"/>
              <a:gd name="connsiteX2" fmla="*/ 0 w 967163"/>
              <a:gd name="connsiteY2" fmla="*/ 36517 h 73010"/>
              <a:gd name="connsiteX3" fmla="*/ 36621 w 967163"/>
              <a:gd name="connsiteY3" fmla="*/ 24 h 73010"/>
              <a:gd name="connsiteX4" fmla="*/ 73467 w 967163"/>
              <a:gd name="connsiteY4" fmla="*/ 35556 h 73010"/>
              <a:gd name="connsiteX5" fmla="*/ 967163 w 967163"/>
              <a:gd name="connsiteY5" fmla="*/ 58901 h 73010"/>
              <a:gd name="connsiteX0" fmla="*/ 73242 w 967163"/>
              <a:gd name="connsiteY0" fmla="*/ 37791 h 74284"/>
              <a:gd name="connsiteX1" fmla="*/ 36621 w 967163"/>
              <a:gd name="connsiteY1" fmla="*/ 74284 h 74284"/>
              <a:gd name="connsiteX2" fmla="*/ 0 w 967163"/>
              <a:gd name="connsiteY2" fmla="*/ 37791 h 74284"/>
              <a:gd name="connsiteX3" fmla="*/ 36621 w 967163"/>
              <a:gd name="connsiteY3" fmla="*/ 1298 h 74284"/>
              <a:gd name="connsiteX4" fmla="*/ 77088 w 967163"/>
              <a:gd name="connsiteY4" fmla="*/ 29588 h 74284"/>
              <a:gd name="connsiteX5" fmla="*/ 967163 w 967163"/>
              <a:gd name="connsiteY5" fmla="*/ 60175 h 74284"/>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1230 w 965151"/>
              <a:gd name="connsiteY0" fmla="*/ 36494 h 72987"/>
              <a:gd name="connsiteX1" fmla="*/ 34609 w 965151"/>
              <a:gd name="connsiteY1" fmla="*/ 72987 h 72987"/>
              <a:gd name="connsiteX2" fmla="*/ 0 w 965151"/>
              <a:gd name="connsiteY2" fmla="*/ 36494 h 72987"/>
              <a:gd name="connsiteX3" fmla="*/ 34609 w 965151"/>
              <a:gd name="connsiteY3" fmla="*/ 1 h 72987"/>
              <a:gd name="connsiteX4" fmla="*/ 71053 w 965151"/>
              <a:gd name="connsiteY4" fmla="*/ 36740 h 72987"/>
              <a:gd name="connsiteX5" fmla="*/ 965151 w 965151"/>
              <a:gd name="connsiteY5" fmla="*/ 58878 h 72987"/>
              <a:gd name="connsiteX0" fmla="*/ 75656 w 969577"/>
              <a:gd name="connsiteY0" fmla="*/ 36494 h 72987"/>
              <a:gd name="connsiteX1" fmla="*/ 39035 w 969577"/>
              <a:gd name="connsiteY1" fmla="*/ 72987 h 72987"/>
              <a:gd name="connsiteX2" fmla="*/ 0 w 969577"/>
              <a:gd name="connsiteY2" fmla="*/ 36494 h 72987"/>
              <a:gd name="connsiteX3" fmla="*/ 39035 w 969577"/>
              <a:gd name="connsiteY3" fmla="*/ 1 h 72987"/>
              <a:gd name="connsiteX4" fmla="*/ 75479 w 969577"/>
              <a:gd name="connsiteY4" fmla="*/ 36740 h 72987"/>
              <a:gd name="connsiteX5" fmla="*/ 969577 w 969577"/>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4 w 967165"/>
              <a:gd name="connsiteY0" fmla="*/ 36494 h 77412"/>
              <a:gd name="connsiteX1" fmla="*/ 35014 w 967165"/>
              <a:gd name="connsiteY1" fmla="*/ 77412 h 77412"/>
              <a:gd name="connsiteX2" fmla="*/ 2 w 967165"/>
              <a:gd name="connsiteY2" fmla="*/ 36494 h 77412"/>
              <a:gd name="connsiteX3" fmla="*/ 36623 w 967165"/>
              <a:gd name="connsiteY3" fmla="*/ 1 h 77412"/>
              <a:gd name="connsiteX4" fmla="*/ 73067 w 967165"/>
              <a:gd name="connsiteY4" fmla="*/ 36740 h 77412"/>
              <a:gd name="connsiteX5" fmla="*/ 967165 w 967165"/>
              <a:gd name="connsiteY5" fmla="*/ 58878 h 77412"/>
              <a:gd name="connsiteX0" fmla="*/ 73243 w 967164"/>
              <a:gd name="connsiteY0" fmla="*/ 36494 h 72986"/>
              <a:gd name="connsiteX1" fmla="*/ 35818 w 967164"/>
              <a:gd name="connsiteY1" fmla="*/ 72986 h 72986"/>
              <a:gd name="connsiteX2" fmla="*/ 1 w 967164"/>
              <a:gd name="connsiteY2" fmla="*/ 36494 h 72986"/>
              <a:gd name="connsiteX3" fmla="*/ 36622 w 967164"/>
              <a:gd name="connsiteY3" fmla="*/ 1 h 72986"/>
              <a:gd name="connsiteX4" fmla="*/ 73066 w 967164"/>
              <a:gd name="connsiteY4" fmla="*/ 36740 h 72986"/>
              <a:gd name="connsiteX5" fmla="*/ 967164 w 967164"/>
              <a:gd name="connsiteY5" fmla="*/ 58878 h 72986"/>
              <a:gd name="connsiteX0" fmla="*/ 73242 w 967163"/>
              <a:gd name="connsiteY0" fmla="*/ 36494 h 75400"/>
              <a:gd name="connsiteX1" fmla="*/ 36622 w 967163"/>
              <a:gd name="connsiteY1" fmla="*/ 75400 h 75400"/>
              <a:gd name="connsiteX2" fmla="*/ 0 w 967163"/>
              <a:gd name="connsiteY2" fmla="*/ 36494 h 75400"/>
              <a:gd name="connsiteX3" fmla="*/ 36621 w 967163"/>
              <a:gd name="connsiteY3" fmla="*/ 1 h 75400"/>
              <a:gd name="connsiteX4" fmla="*/ 73065 w 967163"/>
              <a:gd name="connsiteY4" fmla="*/ 36740 h 75400"/>
              <a:gd name="connsiteX5" fmla="*/ 967163 w 967163"/>
              <a:gd name="connsiteY5" fmla="*/ 58878 h 75400"/>
              <a:gd name="connsiteX0" fmla="*/ 73242 w 967163"/>
              <a:gd name="connsiteY0" fmla="*/ 36494 h 73791"/>
              <a:gd name="connsiteX1" fmla="*/ 35817 w 967163"/>
              <a:gd name="connsiteY1" fmla="*/ 73791 h 73791"/>
              <a:gd name="connsiteX2" fmla="*/ 0 w 967163"/>
              <a:gd name="connsiteY2" fmla="*/ 36494 h 73791"/>
              <a:gd name="connsiteX3" fmla="*/ 36621 w 967163"/>
              <a:gd name="connsiteY3" fmla="*/ 1 h 73791"/>
              <a:gd name="connsiteX4" fmla="*/ 73065 w 967163"/>
              <a:gd name="connsiteY4" fmla="*/ 36740 h 73791"/>
              <a:gd name="connsiteX5" fmla="*/ 967163 w 967163"/>
              <a:gd name="connsiteY5" fmla="*/ 58878 h 73791"/>
              <a:gd name="connsiteX0" fmla="*/ 73242 w 967163"/>
              <a:gd name="connsiteY0" fmla="*/ 36494 h 77814"/>
              <a:gd name="connsiteX1" fmla="*/ 35817 w 967163"/>
              <a:gd name="connsiteY1" fmla="*/ 77814 h 77814"/>
              <a:gd name="connsiteX2" fmla="*/ 0 w 967163"/>
              <a:gd name="connsiteY2" fmla="*/ 36494 h 77814"/>
              <a:gd name="connsiteX3" fmla="*/ 36621 w 967163"/>
              <a:gd name="connsiteY3" fmla="*/ 1 h 77814"/>
              <a:gd name="connsiteX4" fmla="*/ 73065 w 967163"/>
              <a:gd name="connsiteY4" fmla="*/ 36740 h 77814"/>
              <a:gd name="connsiteX5" fmla="*/ 967163 w 967163"/>
              <a:gd name="connsiteY5" fmla="*/ 58878 h 77814"/>
              <a:gd name="connsiteX0" fmla="*/ 73242 w 967163"/>
              <a:gd name="connsiteY0" fmla="*/ 36494 h 73389"/>
              <a:gd name="connsiteX1" fmla="*/ 35817 w 967163"/>
              <a:gd name="connsiteY1" fmla="*/ 73389 h 73389"/>
              <a:gd name="connsiteX2" fmla="*/ 0 w 967163"/>
              <a:gd name="connsiteY2" fmla="*/ 36494 h 73389"/>
              <a:gd name="connsiteX3" fmla="*/ 36621 w 967163"/>
              <a:gd name="connsiteY3" fmla="*/ 1 h 73389"/>
              <a:gd name="connsiteX4" fmla="*/ 73065 w 967163"/>
              <a:gd name="connsiteY4" fmla="*/ 36740 h 73389"/>
              <a:gd name="connsiteX5" fmla="*/ 967163 w 967163"/>
              <a:gd name="connsiteY5" fmla="*/ 58878 h 73389"/>
              <a:gd name="connsiteX0" fmla="*/ 84507 w 978428"/>
              <a:gd name="connsiteY0" fmla="*/ 36495 h 73391"/>
              <a:gd name="connsiteX1" fmla="*/ 47082 w 978428"/>
              <a:gd name="connsiteY1" fmla="*/ 73390 h 73391"/>
              <a:gd name="connsiteX2" fmla="*/ 0 w 978428"/>
              <a:gd name="connsiteY2" fmla="*/ 37702 h 73391"/>
              <a:gd name="connsiteX3" fmla="*/ 47886 w 978428"/>
              <a:gd name="connsiteY3" fmla="*/ 2 h 73391"/>
              <a:gd name="connsiteX4" fmla="*/ 84330 w 978428"/>
              <a:gd name="connsiteY4" fmla="*/ 36741 h 73391"/>
              <a:gd name="connsiteX5" fmla="*/ 978428 w 978428"/>
              <a:gd name="connsiteY5" fmla="*/ 58879 h 73391"/>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93760 w 987681"/>
              <a:gd name="connsiteY0" fmla="*/ 36494 h 73390"/>
              <a:gd name="connsiteX1" fmla="*/ 56335 w 987681"/>
              <a:gd name="connsiteY1" fmla="*/ 73389 h 73390"/>
              <a:gd name="connsiteX2" fmla="*/ 0 w 987681"/>
              <a:gd name="connsiteY2" fmla="*/ 35287 h 73390"/>
              <a:gd name="connsiteX3" fmla="*/ 57139 w 987681"/>
              <a:gd name="connsiteY3" fmla="*/ 1 h 73390"/>
              <a:gd name="connsiteX4" fmla="*/ 93583 w 987681"/>
              <a:gd name="connsiteY4" fmla="*/ 36740 h 73390"/>
              <a:gd name="connsiteX5" fmla="*/ 987681 w 987681"/>
              <a:gd name="connsiteY5" fmla="*/ 58878 h 73390"/>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73652 w 967573"/>
              <a:gd name="connsiteY0" fmla="*/ 36494 h 73390"/>
              <a:gd name="connsiteX1" fmla="*/ 36227 w 967573"/>
              <a:gd name="connsiteY1" fmla="*/ 73389 h 73390"/>
              <a:gd name="connsiteX2" fmla="*/ 8 w 967573"/>
              <a:gd name="connsiteY2" fmla="*/ 37299 h 73390"/>
              <a:gd name="connsiteX3" fmla="*/ 37031 w 967573"/>
              <a:gd name="connsiteY3" fmla="*/ 1 h 73390"/>
              <a:gd name="connsiteX4" fmla="*/ 73475 w 967573"/>
              <a:gd name="connsiteY4" fmla="*/ 36740 h 73390"/>
              <a:gd name="connsiteX5" fmla="*/ 967573 w 967573"/>
              <a:gd name="connsiteY5" fmla="*/ 58878 h 73390"/>
              <a:gd name="connsiteX0" fmla="*/ 73655 w 967576"/>
              <a:gd name="connsiteY0" fmla="*/ 36494 h 73487"/>
              <a:gd name="connsiteX1" fmla="*/ 36230 w 967576"/>
              <a:gd name="connsiteY1" fmla="*/ 73389 h 73487"/>
              <a:gd name="connsiteX2" fmla="*/ 11 w 967576"/>
              <a:gd name="connsiteY2" fmla="*/ 37299 h 73487"/>
              <a:gd name="connsiteX3" fmla="*/ 37034 w 967576"/>
              <a:gd name="connsiteY3" fmla="*/ 1 h 73487"/>
              <a:gd name="connsiteX4" fmla="*/ 73478 w 967576"/>
              <a:gd name="connsiteY4" fmla="*/ 36740 h 73487"/>
              <a:gd name="connsiteX5" fmla="*/ 967576 w 967576"/>
              <a:gd name="connsiteY5" fmla="*/ 58878 h 73487"/>
              <a:gd name="connsiteX0" fmla="*/ 73655 w 967576"/>
              <a:gd name="connsiteY0" fmla="*/ 36494 h 73407"/>
              <a:gd name="connsiteX1" fmla="*/ 36230 w 967576"/>
              <a:gd name="connsiteY1" fmla="*/ 73389 h 73407"/>
              <a:gd name="connsiteX2" fmla="*/ 11 w 967576"/>
              <a:gd name="connsiteY2" fmla="*/ 37299 h 73407"/>
              <a:gd name="connsiteX3" fmla="*/ 37034 w 967576"/>
              <a:gd name="connsiteY3" fmla="*/ 1 h 73407"/>
              <a:gd name="connsiteX4" fmla="*/ 73478 w 967576"/>
              <a:gd name="connsiteY4" fmla="*/ 36740 h 73407"/>
              <a:gd name="connsiteX5" fmla="*/ 967576 w 967576"/>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47 w 967568"/>
              <a:gd name="connsiteY0" fmla="*/ 36494 h 73407"/>
              <a:gd name="connsiteX1" fmla="*/ 36222 w 967568"/>
              <a:gd name="connsiteY1" fmla="*/ 73389 h 73407"/>
              <a:gd name="connsiteX2" fmla="*/ 3 w 967568"/>
              <a:gd name="connsiteY2" fmla="*/ 37299 h 73407"/>
              <a:gd name="connsiteX3" fmla="*/ 37026 w 967568"/>
              <a:gd name="connsiteY3" fmla="*/ 1 h 73407"/>
              <a:gd name="connsiteX4" fmla="*/ 73470 w 967568"/>
              <a:gd name="connsiteY4" fmla="*/ 36740 h 73407"/>
              <a:gd name="connsiteX5" fmla="*/ 967568 w 967568"/>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58 w 967579"/>
              <a:gd name="connsiteY0" fmla="*/ 36494 h 73407"/>
              <a:gd name="connsiteX1" fmla="*/ 36233 w 967579"/>
              <a:gd name="connsiteY1" fmla="*/ 73389 h 73407"/>
              <a:gd name="connsiteX2" fmla="*/ 14 w 967579"/>
              <a:gd name="connsiteY2" fmla="*/ 37299 h 73407"/>
              <a:gd name="connsiteX3" fmla="*/ 37037 w 967579"/>
              <a:gd name="connsiteY3" fmla="*/ 1 h 73407"/>
              <a:gd name="connsiteX4" fmla="*/ 73481 w 967579"/>
              <a:gd name="connsiteY4" fmla="*/ 36740 h 73407"/>
              <a:gd name="connsiteX5" fmla="*/ 967579 w 967579"/>
              <a:gd name="connsiteY5" fmla="*/ 58878 h 73407"/>
              <a:gd name="connsiteX0" fmla="*/ 73644 w 967565"/>
              <a:gd name="connsiteY0" fmla="*/ 36494 h 73407"/>
              <a:gd name="connsiteX1" fmla="*/ 36219 w 967565"/>
              <a:gd name="connsiteY1" fmla="*/ 73389 h 73407"/>
              <a:gd name="connsiteX2" fmla="*/ 0 w 967565"/>
              <a:gd name="connsiteY2" fmla="*/ 37299 h 73407"/>
              <a:gd name="connsiteX3" fmla="*/ 37023 w 967565"/>
              <a:gd name="connsiteY3" fmla="*/ 1 h 73407"/>
              <a:gd name="connsiteX4" fmla="*/ 73467 w 967565"/>
              <a:gd name="connsiteY4" fmla="*/ 36740 h 73407"/>
              <a:gd name="connsiteX5" fmla="*/ 967565 w 967565"/>
              <a:gd name="connsiteY5" fmla="*/ 58878 h 73407"/>
              <a:gd name="connsiteX0" fmla="*/ 73644 w 967565"/>
              <a:gd name="connsiteY0" fmla="*/ 36530 h 73443"/>
              <a:gd name="connsiteX1" fmla="*/ 36219 w 967565"/>
              <a:gd name="connsiteY1" fmla="*/ 73425 h 73443"/>
              <a:gd name="connsiteX2" fmla="*/ 0 w 967565"/>
              <a:gd name="connsiteY2" fmla="*/ 37335 h 73443"/>
              <a:gd name="connsiteX3" fmla="*/ 37023 w 967565"/>
              <a:gd name="connsiteY3" fmla="*/ 37 h 73443"/>
              <a:gd name="connsiteX4" fmla="*/ 73467 w 967565"/>
              <a:gd name="connsiteY4" fmla="*/ 36776 h 73443"/>
              <a:gd name="connsiteX5" fmla="*/ 967565 w 967565"/>
              <a:gd name="connsiteY5" fmla="*/ 58914 h 73443"/>
              <a:gd name="connsiteX0" fmla="*/ 73644 w 967565"/>
              <a:gd name="connsiteY0" fmla="*/ 36501 h 73414"/>
              <a:gd name="connsiteX1" fmla="*/ 36219 w 967565"/>
              <a:gd name="connsiteY1" fmla="*/ 73396 h 73414"/>
              <a:gd name="connsiteX2" fmla="*/ 0 w 967565"/>
              <a:gd name="connsiteY2" fmla="*/ 37306 h 73414"/>
              <a:gd name="connsiteX3" fmla="*/ 37023 w 967565"/>
              <a:gd name="connsiteY3" fmla="*/ 8 h 73414"/>
              <a:gd name="connsiteX4" fmla="*/ 73467 w 967565"/>
              <a:gd name="connsiteY4" fmla="*/ 36747 h 73414"/>
              <a:gd name="connsiteX5" fmla="*/ 967565 w 967565"/>
              <a:gd name="connsiteY5" fmla="*/ 58885 h 73414"/>
              <a:gd name="connsiteX0" fmla="*/ 73644 w 967565"/>
              <a:gd name="connsiteY0" fmla="*/ 36514 h 73427"/>
              <a:gd name="connsiteX1" fmla="*/ 36219 w 967565"/>
              <a:gd name="connsiteY1" fmla="*/ 73409 h 73427"/>
              <a:gd name="connsiteX2" fmla="*/ 0 w 967565"/>
              <a:gd name="connsiteY2" fmla="*/ 37319 h 73427"/>
              <a:gd name="connsiteX3" fmla="*/ 37023 w 967565"/>
              <a:gd name="connsiteY3" fmla="*/ 21 h 73427"/>
              <a:gd name="connsiteX4" fmla="*/ 73467 w 967565"/>
              <a:gd name="connsiteY4" fmla="*/ 36760 h 73427"/>
              <a:gd name="connsiteX5" fmla="*/ 967565 w 967565"/>
              <a:gd name="connsiteY5" fmla="*/ 58898 h 73427"/>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04"/>
              <a:gd name="connsiteX1" fmla="*/ 36219 w 967565"/>
              <a:gd name="connsiteY1" fmla="*/ 73404 h 73404"/>
              <a:gd name="connsiteX2" fmla="*/ 0 w 967565"/>
              <a:gd name="connsiteY2" fmla="*/ 37314 h 73404"/>
              <a:gd name="connsiteX3" fmla="*/ 37023 w 967565"/>
              <a:gd name="connsiteY3" fmla="*/ 16 h 73404"/>
              <a:gd name="connsiteX4" fmla="*/ 73467 w 967565"/>
              <a:gd name="connsiteY4" fmla="*/ 36755 h 73404"/>
              <a:gd name="connsiteX5" fmla="*/ 967565 w 967565"/>
              <a:gd name="connsiteY5" fmla="*/ 58893 h 73404"/>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2260 w 967565"/>
              <a:gd name="connsiteY4" fmla="*/ 36345 h 73442"/>
              <a:gd name="connsiteX5" fmla="*/ 967565 w 967565"/>
              <a:gd name="connsiteY5" fmla="*/ 58885 h 73442"/>
              <a:gd name="connsiteX0" fmla="*/ 73644 w 967565"/>
              <a:gd name="connsiteY0" fmla="*/ 36501 h 73396"/>
              <a:gd name="connsiteX1" fmla="*/ 36219 w 967565"/>
              <a:gd name="connsiteY1" fmla="*/ 73396 h 73396"/>
              <a:gd name="connsiteX2" fmla="*/ 0 w 967565"/>
              <a:gd name="connsiteY2" fmla="*/ 37306 h 73396"/>
              <a:gd name="connsiteX3" fmla="*/ 37023 w 967565"/>
              <a:gd name="connsiteY3" fmla="*/ 8 h 73396"/>
              <a:gd name="connsiteX4" fmla="*/ 72260 w 967565"/>
              <a:gd name="connsiteY4" fmla="*/ 36345 h 73396"/>
              <a:gd name="connsiteX5" fmla="*/ 967565 w 967565"/>
              <a:gd name="connsiteY5" fmla="*/ 58885 h 73396"/>
              <a:gd name="connsiteX0" fmla="*/ 73644 w 967565"/>
              <a:gd name="connsiteY0" fmla="*/ 36501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2260 w 967565"/>
              <a:gd name="connsiteY4" fmla="*/ 36345 h 73398"/>
              <a:gd name="connsiteX5" fmla="*/ 967565 w 967565"/>
              <a:gd name="connsiteY5" fmla="*/ 58885 h 73398"/>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4448 w 967565"/>
              <a:gd name="connsiteY0" fmla="*/ 45352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303 h 73407"/>
              <a:gd name="connsiteX1" fmla="*/ 36219 w 967565"/>
              <a:gd name="connsiteY1" fmla="*/ 73405 h 73407"/>
              <a:gd name="connsiteX2" fmla="*/ 0 w 967565"/>
              <a:gd name="connsiteY2" fmla="*/ 37315 h 73407"/>
              <a:gd name="connsiteX3" fmla="*/ 37023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1300939"/>
              <a:gd name="connsiteY0" fmla="*/ 35294 h 73398"/>
              <a:gd name="connsiteX1" fmla="*/ 36219 w 1300939"/>
              <a:gd name="connsiteY1" fmla="*/ 73396 h 73398"/>
              <a:gd name="connsiteX2" fmla="*/ 0 w 1300939"/>
              <a:gd name="connsiteY2" fmla="*/ 37306 h 73398"/>
              <a:gd name="connsiteX3" fmla="*/ 35816 w 1300939"/>
              <a:gd name="connsiteY3" fmla="*/ 8 h 73398"/>
              <a:gd name="connsiteX4" fmla="*/ 73065 w 1300939"/>
              <a:gd name="connsiteY4" fmla="*/ 35540 h 73398"/>
              <a:gd name="connsiteX5" fmla="*/ 1300939 w 1300939"/>
              <a:gd name="connsiteY5" fmla="*/ 65360 h 73398"/>
              <a:gd name="connsiteX0" fmla="*/ 72839 w 1745944"/>
              <a:gd name="connsiteY0" fmla="*/ 35294 h 73398"/>
              <a:gd name="connsiteX1" fmla="*/ 36219 w 1745944"/>
              <a:gd name="connsiteY1" fmla="*/ 73396 h 73398"/>
              <a:gd name="connsiteX2" fmla="*/ 0 w 1745944"/>
              <a:gd name="connsiteY2" fmla="*/ 37306 h 73398"/>
              <a:gd name="connsiteX3" fmla="*/ 35816 w 1745944"/>
              <a:gd name="connsiteY3" fmla="*/ 8 h 73398"/>
              <a:gd name="connsiteX4" fmla="*/ 73065 w 1745944"/>
              <a:gd name="connsiteY4" fmla="*/ 35540 h 73398"/>
              <a:gd name="connsiteX5" fmla="*/ 1745944 w 1745944"/>
              <a:gd name="connsiteY5" fmla="*/ 52049 h 73398"/>
              <a:gd name="connsiteX0" fmla="*/ 72839 w 2995888"/>
              <a:gd name="connsiteY0" fmla="*/ 35294 h 109067"/>
              <a:gd name="connsiteX1" fmla="*/ 36219 w 2995888"/>
              <a:gd name="connsiteY1" fmla="*/ 73396 h 109067"/>
              <a:gd name="connsiteX2" fmla="*/ 0 w 2995888"/>
              <a:gd name="connsiteY2" fmla="*/ 37306 h 109067"/>
              <a:gd name="connsiteX3" fmla="*/ 35816 w 2995888"/>
              <a:gd name="connsiteY3" fmla="*/ 8 h 109067"/>
              <a:gd name="connsiteX4" fmla="*/ 73065 w 2995888"/>
              <a:gd name="connsiteY4" fmla="*/ 35540 h 109067"/>
              <a:gd name="connsiteX5" fmla="*/ 2995888 w 2995888"/>
              <a:gd name="connsiteY5" fmla="*/ 109067 h 109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888" h="109067">
                <a:moveTo>
                  <a:pt x="72839" y="35294"/>
                </a:moveTo>
                <a:cubicBezTo>
                  <a:pt x="74850" y="55852"/>
                  <a:pt x="56538" y="73664"/>
                  <a:pt x="36219" y="73396"/>
                </a:cubicBezTo>
                <a:cubicBezTo>
                  <a:pt x="17508" y="72725"/>
                  <a:pt x="1073" y="59595"/>
                  <a:pt x="0" y="37306"/>
                </a:cubicBezTo>
                <a:cubicBezTo>
                  <a:pt x="536" y="8578"/>
                  <a:pt x="23974" y="-302"/>
                  <a:pt x="35816" y="8"/>
                </a:cubicBezTo>
                <a:cubicBezTo>
                  <a:pt x="50071" y="-85"/>
                  <a:pt x="72032" y="9592"/>
                  <a:pt x="73065" y="35540"/>
                </a:cubicBezTo>
                <a:lnTo>
                  <a:pt x="2995888" y="109067"/>
                </a:lnTo>
              </a:path>
            </a:pathLst>
          </a:custGeom>
          <a:solidFill>
            <a:schemeClr val="accent2"/>
          </a:solidFill>
          <a:ln w="22225">
            <a:solidFill>
              <a:schemeClr val="accent6"/>
            </a:solidFill>
            <a:miter lim="800000"/>
          </a:ln>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14" name="Textplatzhalter 3"/>
          <p:cNvSpPr>
            <a:spLocks noGrp="1" noChangeAspect="1"/>
          </p:cNvSpPr>
          <p:nvPr>
            <p:ph type="body" sz="quarter" idx="59" hasCustomPrompt="1"/>
          </p:nvPr>
        </p:nvSpPr>
        <p:spPr bwMode="white">
          <a:xfrm rot="10320000">
            <a:off x="2607142" y="4603313"/>
            <a:ext cx="3265521" cy="79333"/>
          </a:xfrm>
          <a:custGeom>
            <a:avLst/>
            <a:gdLst>
              <a:gd name="connsiteX0" fmla="*/ 0 w 73241"/>
              <a:gd name="connsiteY0" fmla="*/ 36493 h 72986"/>
              <a:gd name="connsiteX1" fmla="*/ 36621 w 73241"/>
              <a:gd name="connsiteY1" fmla="*/ 0 h 72986"/>
              <a:gd name="connsiteX2" fmla="*/ 73242 w 73241"/>
              <a:gd name="connsiteY2" fmla="*/ 36493 h 72986"/>
              <a:gd name="connsiteX3" fmla="*/ 36621 w 73241"/>
              <a:gd name="connsiteY3" fmla="*/ 72986 h 72986"/>
              <a:gd name="connsiteX4" fmla="*/ 0 w 73241"/>
              <a:gd name="connsiteY4" fmla="*/ 36493 h 72986"/>
              <a:gd name="connsiteX0" fmla="*/ 73242 w 164682"/>
              <a:gd name="connsiteY0" fmla="*/ 36493 h 127933"/>
              <a:gd name="connsiteX1" fmla="*/ 36621 w 164682"/>
              <a:gd name="connsiteY1" fmla="*/ 72986 h 127933"/>
              <a:gd name="connsiteX2" fmla="*/ 0 w 164682"/>
              <a:gd name="connsiteY2" fmla="*/ 36493 h 127933"/>
              <a:gd name="connsiteX3" fmla="*/ 36621 w 164682"/>
              <a:gd name="connsiteY3" fmla="*/ 0 h 127933"/>
              <a:gd name="connsiteX4" fmla="*/ 164682 w 164682"/>
              <a:gd name="connsiteY4" fmla="*/ 127933 h 127933"/>
              <a:gd name="connsiteX0" fmla="*/ 119683 w 1020748"/>
              <a:gd name="connsiteY0" fmla="*/ 65383 h 101876"/>
              <a:gd name="connsiteX1" fmla="*/ 83062 w 1020748"/>
              <a:gd name="connsiteY1" fmla="*/ 101876 h 101876"/>
              <a:gd name="connsiteX2" fmla="*/ 46441 w 1020748"/>
              <a:gd name="connsiteY2" fmla="*/ 65383 h 101876"/>
              <a:gd name="connsiteX3" fmla="*/ 83062 w 1020748"/>
              <a:gd name="connsiteY3" fmla="*/ 28890 h 101876"/>
              <a:gd name="connsiteX4" fmla="*/ 1020748 w 1020748"/>
              <a:gd name="connsiteY4" fmla="*/ 59192 h 101876"/>
              <a:gd name="connsiteX0" fmla="*/ 73242 w 974307"/>
              <a:gd name="connsiteY0" fmla="*/ 66817 h 103310"/>
              <a:gd name="connsiteX1" fmla="*/ 36621 w 974307"/>
              <a:gd name="connsiteY1" fmla="*/ 103310 h 103310"/>
              <a:gd name="connsiteX2" fmla="*/ 0 w 974307"/>
              <a:gd name="connsiteY2" fmla="*/ 66817 h 103310"/>
              <a:gd name="connsiteX3" fmla="*/ 36621 w 974307"/>
              <a:gd name="connsiteY3" fmla="*/ 30324 h 103310"/>
              <a:gd name="connsiteX4" fmla="*/ 974307 w 974307"/>
              <a:gd name="connsiteY4" fmla="*/ 60626 h 103310"/>
              <a:gd name="connsiteX0" fmla="*/ 73242 w 974307"/>
              <a:gd name="connsiteY0" fmla="*/ 42200 h 78693"/>
              <a:gd name="connsiteX1" fmla="*/ 36621 w 974307"/>
              <a:gd name="connsiteY1" fmla="*/ 78693 h 78693"/>
              <a:gd name="connsiteX2" fmla="*/ 0 w 974307"/>
              <a:gd name="connsiteY2" fmla="*/ 42200 h 78693"/>
              <a:gd name="connsiteX3" fmla="*/ 36621 w 974307"/>
              <a:gd name="connsiteY3" fmla="*/ 5707 h 78693"/>
              <a:gd name="connsiteX4" fmla="*/ 80240 w 974307"/>
              <a:gd name="connsiteY4" fmla="*/ 3172 h 78693"/>
              <a:gd name="connsiteX5" fmla="*/ 974307 w 974307"/>
              <a:gd name="connsiteY5" fmla="*/ 36009 h 78693"/>
              <a:gd name="connsiteX0" fmla="*/ 75441 w 976506"/>
              <a:gd name="connsiteY0" fmla="*/ 36496 h 72989"/>
              <a:gd name="connsiteX1" fmla="*/ 38820 w 976506"/>
              <a:gd name="connsiteY1" fmla="*/ 72989 h 72989"/>
              <a:gd name="connsiteX2" fmla="*/ 2199 w 976506"/>
              <a:gd name="connsiteY2" fmla="*/ 36496 h 72989"/>
              <a:gd name="connsiteX3" fmla="*/ 38820 w 976506"/>
              <a:gd name="connsiteY3" fmla="*/ 3 h 72989"/>
              <a:gd name="connsiteX4" fmla="*/ 77677 w 976506"/>
              <a:gd name="connsiteY4" fmla="*/ 37949 h 72989"/>
              <a:gd name="connsiteX5" fmla="*/ 976506 w 976506"/>
              <a:gd name="connsiteY5" fmla="*/ 30305 h 72989"/>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6496 h 72989"/>
              <a:gd name="connsiteX1" fmla="*/ 36621 w 974307"/>
              <a:gd name="connsiteY1" fmla="*/ 72989 h 72989"/>
              <a:gd name="connsiteX2" fmla="*/ 0 w 974307"/>
              <a:gd name="connsiteY2" fmla="*/ 36496 h 72989"/>
              <a:gd name="connsiteX3" fmla="*/ 36621 w 974307"/>
              <a:gd name="connsiteY3" fmla="*/ 3 h 72989"/>
              <a:gd name="connsiteX4" fmla="*/ 75478 w 974307"/>
              <a:gd name="connsiteY4" fmla="*/ 37949 h 72989"/>
              <a:gd name="connsiteX5" fmla="*/ 974307 w 974307"/>
              <a:gd name="connsiteY5" fmla="*/ 3030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4935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58880 h 72989"/>
              <a:gd name="connsiteX0" fmla="*/ 73242 w 967163"/>
              <a:gd name="connsiteY0" fmla="*/ 36516 h 73009"/>
              <a:gd name="connsiteX1" fmla="*/ 36621 w 967163"/>
              <a:gd name="connsiteY1" fmla="*/ 73009 h 73009"/>
              <a:gd name="connsiteX2" fmla="*/ 0 w 967163"/>
              <a:gd name="connsiteY2" fmla="*/ 36516 h 73009"/>
              <a:gd name="connsiteX3" fmla="*/ 36621 w 967163"/>
              <a:gd name="connsiteY3" fmla="*/ 23 h 73009"/>
              <a:gd name="connsiteX4" fmla="*/ 72662 w 967163"/>
              <a:gd name="connsiteY4" fmla="*/ 35555 h 73009"/>
              <a:gd name="connsiteX5" fmla="*/ 967163 w 967163"/>
              <a:gd name="connsiteY5" fmla="*/ 58900 h 73009"/>
              <a:gd name="connsiteX0" fmla="*/ 73242 w 967163"/>
              <a:gd name="connsiteY0" fmla="*/ 37354 h 73847"/>
              <a:gd name="connsiteX1" fmla="*/ 36621 w 967163"/>
              <a:gd name="connsiteY1" fmla="*/ 73847 h 73847"/>
              <a:gd name="connsiteX2" fmla="*/ 0 w 967163"/>
              <a:gd name="connsiteY2" fmla="*/ 37354 h 73847"/>
              <a:gd name="connsiteX3" fmla="*/ 36621 w 967163"/>
              <a:gd name="connsiteY3" fmla="*/ 861 h 73847"/>
              <a:gd name="connsiteX4" fmla="*/ 75076 w 967163"/>
              <a:gd name="connsiteY4" fmla="*/ 30760 h 73847"/>
              <a:gd name="connsiteX5" fmla="*/ 967163 w 967163"/>
              <a:gd name="connsiteY5" fmla="*/ 59738 h 7384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467 w 967163"/>
              <a:gd name="connsiteY4" fmla="*/ 36337 h 72987"/>
              <a:gd name="connsiteX5" fmla="*/ 967163 w 967163"/>
              <a:gd name="connsiteY5" fmla="*/ 58878 h 72987"/>
              <a:gd name="connsiteX0" fmla="*/ 73242 w 967163"/>
              <a:gd name="connsiteY0" fmla="*/ 38590 h 75083"/>
              <a:gd name="connsiteX1" fmla="*/ 36621 w 967163"/>
              <a:gd name="connsiteY1" fmla="*/ 75083 h 75083"/>
              <a:gd name="connsiteX2" fmla="*/ 0 w 967163"/>
              <a:gd name="connsiteY2" fmla="*/ 38590 h 75083"/>
              <a:gd name="connsiteX3" fmla="*/ 36621 w 967163"/>
              <a:gd name="connsiteY3" fmla="*/ 2097 h 75083"/>
              <a:gd name="connsiteX4" fmla="*/ 78295 w 967163"/>
              <a:gd name="connsiteY4" fmla="*/ 27973 h 75083"/>
              <a:gd name="connsiteX5" fmla="*/ 967163 w 967163"/>
              <a:gd name="connsiteY5" fmla="*/ 60974 h 75083"/>
              <a:gd name="connsiteX0" fmla="*/ 73242 w 967163"/>
              <a:gd name="connsiteY0" fmla="*/ 36517 h 73010"/>
              <a:gd name="connsiteX1" fmla="*/ 36621 w 967163"/>
              <a:gd name="connsiteY1" fmla="*/ 73010 h 73010"/>
              <a:gd name="connsiteX2" fmla="*/ 0 w 967163"/>
              <a:gd name="connsiteY2" fmla="*/ 36517 h 73010"/>
              <a:gd name="connsiteX3" fmla="*/ 36621 w 967163"/>
              <a:gd name="connsiteY3" fmla="*/ 24 h 73010"/>
              <a:gd name="connsiteX4" fmla="*/ 73467 w 967163"/>
              <a:gd name="connsiteY4" fmla="*/ 35556 h 73010"/>
              <a:gd name="connsiteX5" fmla="*/ 967163 w 967163"/>
              <a:gd name="connsiteY5" fmla="*/ 58901 h 73010"/>
              <a:gd name="connsiteX0" fmla="*/ 73242 w 967163"/>
              <a:gd name="connsiteY0" fmla="*/ 37791 h 74284"/>
              <a:gd name="connsiteX1" fmla="*/ 36621 w 967163"/>
              <a:gd name="connsiteY1" fmla="*/ 74284 h 74284"/>
              <a:gd name="connsiteX2" fmla="*/ 0 w 967163"/>
              <a:gd name="connsiteY2" fmla="*/ 37791 h 74284"/>
              <a:gd name="connsiteX3" fmla="*/ 36621 w 967163"/>
              <a:gd name="connsiteY3" fmla="*/ 1298 h 74284"/>
              <a:gd name="connsiteX4" fmla="*/ 77088 w 967163"/>
              <a:gd name="connsiteY4" fmla="*/ 29588 h 74284"/>
              <a:gd name="connsiteX5" fmla="*/ 967163 w 967163"/>
              <a:gd name="connsiteY5" fmla="*/ 60175 h 74284"/>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1230 w 965151"/>
              <a:gd name="connsiteY0" fmla="*/ 36494 h 72987"/>
              <a:gd name="connsiteX1" fmla="*/ 34609 w 965151"/>
              <a:gd name="connsiteY1" fmla="*/ 72987 h 72987"/>
              <a:gd name="connsiteX2" fmla="*/ 0 w 965151"/>
              <a:gd name="connsiteY2" fmla="*/ 36494 h 72987"/>
              <a:gd name="connsiteX3" fmla="*/ 34609 w 965151"/>
              <a:gd name="connsiteY3" fmla="*/ 1 h 72987"/>
              <a:gd name="connsiteX4" fmla="*/ 71053 w 965151"/>
              <a:gd name="connsiteY4" fmla="*/ 36740 h 72987"/>
              <a:gd name="connsiteX5" fmla="*/ 965151 w 965151"/>
              <a:gd name="connsiteY5" fmla="*/ 58878 h 72987"/>
              <a:gd name="connsiteX0" fmla="*/ 75656 w 969577"/>
              <a:gd name="connsiteY0" fmla="*/ 36494 h 72987"/>
              <a:gd name="connsiteX1" fmla="*/ 39035 w 969577"/>
              <a:gd name="connsiteY1" fmla="*/ 72987 h 72987"/>
              <a:gd name="connsiteX2" fmla="*/ 0 w 969577"/>
              <a:gd name="connsiteY2" fmla="*/ 36494 h 72987"/>
              <a:gd name="connsiteX3" fmla="*/ 39035 w 969577"/>
              <a:gd name="connsiteY3" fmla="*/ 1 h 72987"/>
              <a:gd name="connsiteX4" fmla="*/ 75479 w 969577"/>
              <a:gd name="connsiteY4" fmla="*/ 36740 h 72987"/>
              <a:gd name="connsiteX5" fmla="*/ 969577 w 969577"/>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4 w 967165"/>
              <a:gd name="connsiteY0" fmla="*/ 36494 h 77412"/>
              <a:gd name="connsiteX1" fmla="*/ 35014 w 967165"/>
              <a:gd name="connsiteY1" fmla="*/ 77412 h 77412"/>
              <a:gd name="connsiteX2" fmla="*/ 2 w 967165"/>
              <a:gd name="connsiteY2" fmla="*/ 36494 h 77412"/>
              <a:gd name="connsiteX3" fmla="*/ 36623 w 967165"/>
              <a:gd name="connsiteY3" fmla="*/ 1 h 77412"/>
              <a:gd name="connsiteX4" fmla="*/ 73067 w 967165"/>
              <a:gd name="connsiteY4" fmla="*/ 36740 h 77412"/>
              <a:gd name="connsiteX5" fmla="*/ 967165 w 967165"/>
              <a:gd name="connsiteY5" fmla="*/ 58878 h 77412"/>
              <a:gd name="connsiteX0" fmla="*/ 73243 w 967164"/>
              <a:gd name="connsiteY0" fmla="*/ 36494 h 72986"/>
              <a:gd name="connsiteX1" fmla="*/ 35818 w 967164"/>
              <a:gd name="connsiteY1" fmla="*/ 72986 h 72986"/>
              <a:gd name="connsiteX2" fmla="*/ 1 w 967164"/>
              <a:gd name="connsiteY2" fmla="*/ 36494 h 72986"/>
              <a:gd name="connsiteX3" fmla="*/ 36622 w 967164"/>
              <a:gd name="connsiteY3" fmla="*/ 1 h 72986"/>
              <a:gd name="connsiteX4" fmla="*/ 73066 w 967164"/>
              <a:gd name="connsiteY4" fmla="*/ 36740 h 72986"/>
              <a:gd name="connsiteX5" fmla="*/ 967164 w 967164"/>
              <a:gd name="connsiteY5" fmla="*/ 58878 h 72986"/>
              <a:gd name="connsiteX0" fmla="*/ 73242 w 967163"/>
              <a:gd name="connsiteY0" fmla="*/ 36494 h 75400"/>
              <a:gd name="connsiteX1" fmla="*/ 36622 w 967163"/>
              <a:gd name="connsiteY1" fmla="*/ 75400 h 75400"/>
              <a:gd name="connsiteX2" fmla="*/ 0 w 967163"/>
              <a:gd name="connsiteY2" fmla="*/ 36494 h 75400"/>
              <a:gd name="connsiteX3" fmla="*/ 36621 w 967163"/>
              <a:gd name="connsiteY3" fmla="*/ 1 h 75400"/>
              <a:gd name="connsiteX4" fmla="*/ 73065 w 967163"/>
              <a:gd name="connsiteY4" fmla="*/ 36740 h 75400"/>
              <a:gd name="connsiteX5" fmla="*/ 967163 w 967163"/>
              <a:gd name="connsiteY5" fmla="*/ 58878 h 75400"/>
              <a:gd name="connsiteX0" fmla="*/ 73242 w 967163"/>
              <a:gd name="connsiteY0" fmla="*/ 36494 h 73791"/>
              <a:gd name="connsiteX1" fmla="*/ 35817 w 967163"/>
              <a:gd name="connsiteY1" fmla="*/ 73791 h 73791"/>
              <a:gd name="connsiteX2" fmla="*/ 0 w 967163"/>
              <a:gd name="connsiteY2" fmla="*/ 36494 h 73791"/>
              <a:gd name="connsiteX3" fmla="*/ 36621 w 967163"/>
              <a:gd name="connsiteY3" fmla="*/ 1 h 73791"/>
              <a:gd name="connsiteX4" fmla="*/ 73065 w 967163"/>
              <a:gd name="connsiteY4" fmla="*/ 36740 h 73791"/>
              <a:gd name="connsiteX5" fmla="*/ 967163 w 967163"/>
              <a:gd name="connsiteY5" fmla="*/ 58878 h 73791"/>
              <a:gd name="connsiteX0" fmla="*/ 73242 w 967163"/>
              <a:gd name="connsiteY0" fmla="*/ 36494 h 77814"/>
              <a:gd name="connsiteX1" fmla="*/ 35817 w 967163"/>
              <a:gd name="connsiteY1" fmla="*/ 77814 h 77814"/>
              <a:gd name="connsiteX2" fmla="*/ 0 w 967163"/>
              <a:gd name="connsiteY2" fmla="*/ 36494 h 77814"/>
              <a:gd name="connsiteX3" fmla="*/ 36621 w 967163"/>
              <a:gd name="connsiteY3" fmla="*/ 1 h 77814"/>
              <a:gd name="connsiteX4" fmla="*/ 73065 w 967163"/>
              <a:gd name="connsiteY4" fmla="*/ 36740 h 77814"/>
              <a:gd name="connsiteX5" fmla="*/ 967163 w 967163"/>
              <a:gd name="connsiteY5" fmla="*/ 58878 h 77814"/>
              <a:gd name="connsiteX0" fmla="*/ 73242 w 967163"/>
              <a:gd name="connsiteY0" fmla="*/ 36494 h 73389"/>
              <a:gd name="connsiteX1" fmla="*/ 35817 w 967163"/>
              <a:gd name="connsiteY1" fmla="*/ 73389 h 73389"/>
              <a:gd name="connsiteX2" fmla="*/ 0 w 967163"/>
              <a:gd name="connsiteY2" fmla="*/ 36494 h 73389"/>
              <a:gd name="connsiteX3" fmla="*/ 36621 w 967163"/>
              <a:gd name="connsiteY3" fmla="*/ 1 h 73389"/>
              <a:gd name="connsiteX4" fmla="*/ 73065 w 967163"/>
              <a:gd name="connsiteY4" fmla="*/ 36740 h 73389"/>
              <a:gd name="connsiteX5" fmla="*/ 967163 w 967163"/>
              <a:gd name="connsiteY5" fmla="*/ 58878 h 73389"/>
              <a:gd name="connsiteX0" fmla="*/ 84507 w 978428"/>
              <a:gd name="connsiteY0" fmla="*/ 36495 h 73391"/>
              <a:gd name="connsiteX1" fmla="*/ 47082 w 978428"/>
              <a:gd name="connsiteY1" fmla="*/ 73390 h 73391"/>
              <a:gd name="connsiteX2" fmla="*/ 0 w 978428"/>
              <a:gd name="connsiteY2" fmla="*/ 37702 h 73391"/>
              <a:gd name="connsiteX3" fmla="*/ 47886 w 978428"/>
              <a:gd name="connsiteY3" fmla="*/ 2 h 73391"/>
              <a:gd name="connsiteX4" fmla="*/ 84330 w 978428"/>
              <a:gd name="connsiteY4" fmla="*/ 36741 h 73391"/>
              <a:gd name="connsiteX5" fmla="*/ 978428 w 978428"/>
              <a:gd name="connsiteY5" fmla="*/ 58879 h 73391"/>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93760 w 987681"/>
              <a:gd name="connsiteY0" fmla="*/ 36494 h 73390"/>
              <a:gd name="connsiteX1" fmla="*/ 56335 w 987681"/>
              <a:gd name="connsiteY1" fmla="*/ 73389 h 73390"/>
              <a:gd name="connsiteX2" fmla="*/ 0 w 987681"/>
              <a:gd name="connsiteY2" fmla="*/ 35287 h 73390"/>
              <a:gd name="connsiteX3" fmla="*/ 57139 w 987681"/>
              <a:gd name="connsiteY3" fmla="*/ 1 h 73390"/>
              <a:gd name="connsiteX4" fmla="*/ 93583 w 987681"/>
              <a:gd name="connsiteY4" fmla="*/ 36740 h 73390"/>
              <a:gd name="connsiteX5" fmla="*/ 987681 w 987681"/>
              <a:gd name="connsiteY5" fmla="*/ 58878 h 73390"/>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73652 w 967573"/>
              <a:gd name="connsiteY0" fmla="*/ 36494 h 73390"/>
              <a:gd name="connsiteX1" fmla="*/ 36227 w 967573"/>
              <a:gd name="connsiteY1" fmla="*/ 73389 h 73390"/>
              <a:gd name="connsiteX2" fmla="*/ 8 w 967573"/>
              <a:gd name="connsiteY2" fmla="*/ 37299 h 73390"/>
              <a:gd name="connsiteX3" fmla="*/ 37031 w 967573"/>
              <a:gd name="connsiteY3" fmla="*/ 1 h 73390"/>
              <a:gd name="connsiteX4" fmla="*/ 73475 w 967573"/>
              <a:gd name="connsiteY4" fmla="*/ 36740 h 73390"/>
              <a:gd name="connsiteX5" fmla="*/ 967573 w 967573"/>
              <a:gd name="connsiteY5" fmla="*/ 58878 h 73390"/>
              <a:gd name="connsiteX0" fmla="*/ 73655 w 967576"/>
              <a:gd name="connsiteY0" fmla="*/ 36494 h 73487"/>
              <a:gd name="connsiteX1" fmla="*/ 36230 w 967576"/>
              <a:gd name="connsiteY1" fmla="*/ 73389 h 73487"/>
              <a:gd name="connsiteX2" fmla="*/ 11 w 967576"/>
              <a:gd name="connsiteY2" fmla="*/ 37299 h 73487"/>
              <a:gd name="connsiteX3" fmla="*/ 37034 w 967576"/>
              <a:gd name="connsiteY3" fmla="*/ 1 h 73487"/>
              <a:gd name="connsiteX4" fmla="*/ 73478 w 967576"/>
              <a:gd name="connsiteY4" fmla="*/ 36740 h 73487"/>
              <a:gd name="connsiteX5" fmla="*/ 967576 w 967576"/>
              <a:gd name="connsiteY5" fmla="*/ 58878 h 73487"/>
              <a:gd name="connsiteX0" fmla="*/ 73655 w 967576"/>
              <a:gd name="connsiteY0" fmla="*/ 36494 h 73407"/>
              <a:gd name="connsiteX1" fmla="*/ 36230 w 967576"/>
              <a:gd name="connsiteY1" fmla="*/ 73389 h 73407"/>
              <a:gd name="connsiteX2" fmla="*/ 11 w 967576"/>
              <a:gd name="connsiteY2" fmla="*/ 37299 h 73407"/>
              <a:gd name="connsiteX3" fmla="*/ 37034 w 967576"/>
              <a:gd name="connsiteY3" fmla="*/ 1 h 73407"/>
              <a:gd name="connsiteX4" fmla="*/ 73478 w 967576"/>
              <a:gd name="connsiteY4" fmla="*/ 36740 h 73407"/>
              <a:gd name="connsiteX5" fmla="*/ 967576 w 967576"/>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47 w 967568"/>
              <a:gd name="connsiteY0" fmla="*/ 36494 h 73407"/>
              <a:gd name="connsiteX1" fmla="*/ 36222 w 967568"/>
              <a:gd name="connsiteY1" fmla="*/ 73389 h 73407"/>
              <a:gd name="connsiteX2" fmla="*/ 3 w 967568"/>
              <a:gd name="connsiteY2" fmla="*/ 37299 h 73407"/>
              <a:gd name="connsiteX3" fmla="*/ 37026 w 967568"/>
              <a:gd name="connsiteY3" fmla="*/ 1 h 73407"/>
              <a:gd name="connsiteX4" fmla="*/ 73470 w 967568"/>
              <a:gd name="connsiteY4" fmla="*/ 36740 h 73407"/>
              <a:gd name="connsiteX5" fmla="*/ 967568 w 967568"/>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58 w 967579"/>
              <a:gd name="connsiteY0" fmla="*/ 36494 h 73407"/>
              <a:gd name="connsiteX1" fmla="*/ 36233 w 967579"/>
              <a:gd name="connsiteY1" fmla="*/ 73389 h 73407"/>
              <a:gd name="connsiteX2" fmla="*/ 14 w 967579"/>
              <a:gd name="connsiteY2" fmla="*/ 37299 h 73407"/>
              <a:gd name="connsiteX3" fmla="*/ 37037 w 967579"/>
              <a:gd name="connsiteY3" fmla="*/ 1 h 73407"/>
              <a:gd name="connsiteX4" fmla="*/ 73481 w 967579"/>
              <a:gd name="connsiteY4" fmla="*/ 36740 h 73407"/>
              <a:gd name="connsiteX5" fmla="*/ 967579 w 967579"/>
              <a:gd name="connsiteY5" fmla="*/ 58878 h 73407"/>
              <a:gd name="connsiteX0" fmla="*/ 73644 w 967565"/>
              <a:gd name="connsiteY0" fmla="*/ 36494 h 73407"/>
              <a:gd name="connsiteX1" fmla="*/ 36219 w 967565"/>
              <a:gd name="connsiteY1" fmla="*/ 73389 h 73407"/>
              <a:gd name="connsiteX2" fmla="*/ 0 w 967565"/>
              <a:gd name="connsiteY2" fmla="*/ 37299 h 73407"/>
              <a:gd name="connsiteX3" fmla="*/ 37023 w 967565"/>
              <a:gd name="connsiteY3" fmla="*/ 1 h 73407"/>
              <a:gd name="connsiteX4" fmla="*/ 73467 w 967565"/>
              <a:gd name="connsiteY4" fmla="*/ 36740 h 73407"/>
              <a:gd name="connsiteX5" fmla="*/ 967565 w 967565"/>
              <a:gd name="connsiteY5" fmla="*/ 58878 h 73407"/>
              <a:gd name="connsiteX0" fmla="*/ 73644 w 967565"/>
              <a:gd name="connsiteY0" fmla="*/ 36530 h 73443"/>
              <a:gd name="connsiteX1" fmla="*/ 36219 w 967565"/>
              <a:gd name="connsiteY1" fmla="*/ 73425 h 73443"/>
              <a:gd name="connsiteX2" fmla="*/ 0 w 967565"/>
              <a:gd name="connsiteY2" fmla="*/ 37335 h 73443"/>
              <a:gd name="connsiteX3" fmla="*/ 37023 w 967565"/>
              <a:gd name="connsiteY3" fmla="*/ 37 h 73443"/>
              <a:gd name="connsiteX4" fmla="*/ 73467 w 967565"/>
              <a:gd name="connsiteY4" fmla="*/ 36776 h 73443"/>
              <a:gd name="connsiteX5" fmla="*/ 967565 w 967565"/>
              <a:gd name="connsiteY5" fmla="*/ 58914 h 73443"/>
              <a:gd name="connsiteX0" fmla="*/ 73644 w 967565"/>
              <a:gd name="connsiteY0" fmla="*/ 36501 h 73414"/>
              <a:gd name="connsiteX1" fmla="*/ 36219 w 967565"/>
              <a:gd name="connsiteY1" fmla="*/ 73396 h 73414"/>
              <a:gd name="connsiteX2" fmla="*/ 0 w 967565"/>
              <a:gd name="connsiteY2" fmla="*/ 37306 h 73414"/>
              <a:gd name="connsiteX3" fmla="*/ 37023 w 967565"/>
              <a:gd name="connsiteY3" fmla="*/ 8 h 73414"/>
              <a:gd name="connsiteX4" fmla="*/ 73467 w 967565"/>
              <a:gd name="connsiteY4" fmla="*/ 36747 h 73414"/>
              <a:gd name="connsiteX5" fmla="*/ 967565 w 967565"/>
              <a:gd name="connsiteY5" fmla="*/ 58885 h 73414"/>
              <a:gd name="connsiteX0" fmla="*/ 73644 w 967565"/>
              <a:gd name="connsiteY0" fmla="*/ 36514 h 73427"/>
              <a:gd name="connsiteX1" fmla="*/ 36219 w 967565"/>
              <a:gd name="connsiteY1" fmla="*/ 73409 h 73427"/>
              <a:gd name="connsiteX2" fmla="*/ 0 w 967565"/>
              <a:gd name="connsiteY2" fmla="*/ 37319 h 73427"/>
              <a:gd name="connsiteX3" fmla="*/ 37023 w 967565"/>
              <a:gd name="connsiteY3" fmla="*/ 21 h 73427"/>
              <a:gd name="connsiteX4" fmla="*/ 73467 w 967565"/>
              <a:gd name="connsiteY4" fmla="*/ 36760 h 73427"/>
              <a:gd name="connsiteX5" fmla="*/ 967565 w 967565"/>
              <a:gd name="connsiteY5" fmla="*/ 58898 h 73427"/>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04"/>
              <a:gd name="connsiteX1" fmla="*/ 36219 w 967565"/>
              <a:gd name="connsiteY1" fmla="*/ 73404 h 73404"/>
              <a:gd name="connsiteX2" fmla="*/ 0 w 967565"/>
              <a:gd name="connsiteY2" fmla="*/ 37314 h 73404"/>
              <a:gd name="connsiteX3" fmla="*/ 37023 w 967565"/>
              <a:gd name="connsiteY3" fmla="*/ 16 h 73404"/>
              <a:gd name="connsiteX4" fmla="*/ 73467 w 967565"/>
              <a:gd name="connsiteY4" fmla="*/ 36755 h 73404"/>
              <a:gd name="connsiteX5" fmla="*/ 967565 w 967565"/>
              <a:gd name="connsiteY5" fmla="*/ 58893 h 73404"/>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2260 w 967565"/>
              <a:gd name="connsiteY4" fmla="*/ 36345 h 73442"/>
              <a:gd name="connsiteX5" fmla="*/ 967565 w 967565"/>
              <a:gd name="connsiteY5" fmla="*/ 58885 h 73442"/>
              <a:gd name="connsiteX0" fmla="*/ 73644 w 967565"/>
              <a:gd name="connsiteY0" fmla="*/ 36501 h 73396"/>
              <a:gd name="connsiteX1" fmla="*/ 36219 w 967565"/>
              <a:gd name="connsiteY1" fmla="*/ 73396 h 73396"/>
              <a:gd name="connsiteX2" fmla="*/ 0 w 967565"/>
              <a:gd name="connsiteY2" fmla="*/ 37306 h 73396"/>
              <a:gd name="connsiteX3" fmla="*/ 37023 w 967565"/>
              <a:gd name="connsiteY3" fmla="*/ 8 h 73396"/>
              <a:gd name="connsiteX4" fmla="*/ 72260 w 967565"/>
              <a:gd name="connsiteY4" fmla="*/ 36345 h 73396"/>
              <a:gd name="connsiteX5" fmla="*/ 967565 w 967565"/>
              <a:gd name="connsiteY5" fmla="*/ 58885 h 73396"/>
              <a:gd name="connsiteX0" fmla="*/ 73644 w 967565"/>
              <a:gd name="connsiteY0" fmla="*/ 36501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2260 w 967565"/>
              <a:gd name="connsiteY4" fmla="*/ 36345 h 73398"/>
              <a:gd name="connsiteX5" fmla="*/ 967565 w 967565"/>
              <a:gd name="connsiteY5" fmla="*/ 58885 h 73398"/>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4448 w 967565"/>
              <a:gd name="connsiteY0" fmla="*/ 45352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303 h 73407"/>
              <a:gd name="connsiteX1" fmla="*/ 36219 w 967565"/>
              <a:gd name="connsiteY1" fmla="*/ 73405 h 73407"/>
              <a:gd name="connsiteX2" fmla="*/ 0 w 967565"/>
              <a:gd name="connsiteY2" fmla="*/ 37315 h 73407"/>
              <a:gd name="connsiteX3" fmla="*/ 37023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1300939"/>
              <a:gd name="connsiteY0" fmla="*/ 35294 h 73398"/>
              <a:gd name="connsiteX1" fmla="*/ 36219 w 1300939"/>
              <a:gd name="connsiteY1" fmla="*/ 73396 h 73398"/>
              <a:gd name="connsiteX2" fmla="*/ 0 w 1300939"/>
              <a:gd name="connsiteY2" fmla="*/ 37306 h 73398"/>
              <a:gd name="connsiteX3" fmla="*/ 35816 w 1300939"/>
              <a:gd name="connsiteY3" fmla="*/ 8 h 73398"/>
              <a:gd name="connsiteX4" fmla="*/ 73065 w 1300939"/>
              <a:gd name="connsiteY4" fmla="*/ 35540 h 73398"/>
              <a:gd name="connsiteX5" fmla="*/ 1300939 w 1300939"/>
              <a:gd name="connsiteY5" fmla="*/ 65360 h 73398"/>
              <a:gd name="connsiteX0" fmla="*/ 72839 w 1745944"/>
              <a:gd name="connsiteY0" fmla="*/ 35294 h 73398"/>
              <a:gd name="connsiteX1" fmla="*/ 36219 w 1745944"/>
              <a:gd name="connsiteY1" fmla="*/ 73396 h 73398"/>
              <a:gd name="connsiteX2" fmla="*/ 0 w 1745944"/>
              <a:gd name="connsiteY2" fmla="*/ 37306 h 73398"/>
              <a:gd name="connsiteX3" fmla="*/ 35816 w 1745944"/>
              <a:gd name="connsiteY3" fmla="*/ 8 h 73398"/>
              <a:gd name="connsiteX4" fmla="*/ 73065 w 1745944"/>
              <a:gd name="connsiteY4" fmla="*/ 35540 h 73398"/>
              <a:gd name="connsiteX5" fmla="*/ 1745944 w 1745944"/>
              <a:gd name="connsiteY5" fmla="*/ 52049 h 73398"/>
              <a:gd name="connsiteX0" fmla="*/ 72839 w 2995888"/>
              <a:gd name="connsiteY0" fmla="*/ 35294 h 109067"/>
              <a:gd name="connsiteX1" fmla="*/ 36219 w 2995888"/>
              <a:gd name="connsiteY1" fmla="*/ 73396 h 109067"/>
              <a:gd name="connsiteX2" fmla="*/ 0 w 2995888"/>
              <a:gd name="connsiteY2" fmla="*/ 37306 h 109067"/>
              <a:gd name="connsiteX3" fmla="*/ 35816 w 2995888"/>
              <a:gd name="connsiteY3" fmla="*/ 8 h 109067"/>
              <a:gd name="connsiteX4" fmla="*/ 73065 w 2995888"/>
              <a:gd name="connsiteY4" fmla="*/ 35540 h 109067"/>
              <a:gd name="connsiteX5" fmla="*/ 2995888 w 2995888"/>
              <a:gd name="connsiteY5" fmla="*/ 109067 h 109067"/>
              <a:gd name="connsiteX0" fmla="*/ 72839 w 4440867"/>
              <a:gd name="connsiteY0" fmla="*/ 35294 h 107831"/>
              <a:gd name="connsiteX1" fmla="*/ 36219 w 4440867"/>
              <a:gd name="connsiteY1" fmla="*/ 73396 h 107831"/>
              <a:gd name="connsiteX2" fmla="*/ 0 w 4440867"/>
              <a:gd name="connsiteY2" fmla="*/ 37306 h 107831"/>
              <a:gd name="connsiteX3" fmla="*/ 35816 w 4440867"/>
              <a:gd name="connsiteY3" fmla="*/ 8 h 107831"/>
              <a:gd name="connsiteX4" fmla="*/ 73065 w 4440867"/>
              <a:gd name="connsiteY4" fmla="*/ 35540 h 107831"/>
              <a:gd name="connsiteX5" fmla="*/ 4440867 w 4440867"/>
              <a:gd name="connsiteY5" fmla="*/ 107831 h 10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0867" h="107831">
                <a:moveTo>
                  <a:pt x="72839" y="35294"/>
                </a:moveTo>
                <a:cubicBezTo>
                  <a:pt x="74850" y="55852"/>
                  <a:pt x="56538" y="73664"/>
                  <a:pt x="36219" y="73396"/>
                </a:cubicBezTo>
                <a:cubicBezTo>
                  <a:pt x="17508" y="72725"/>
                  <a:pt x="1073" y="59595"/>
                  <a:pt x="0" y="37306"/>
                </a:cubicBezTo>
                <a:cubicBezTo>
                  <a:pt x="536" y="8578"/>
                  <a:pt x="23974" y="-302"/>
                  <a:pt x="35816" y="8"/>
                </a:cubicBezTo>
                <a:cubicBezTo>
                  <a:pt x="50071" y="-85"/>
                  <a:pt x="72032" y="9592"/>
                  <a:pt x="73065" y="35540"/>
                </a:cubicBezTo>
                <a:lnTo>
                  <a:pt x="4440867" y="107831"/>
                </a:lnTo>
              </a:path>
            </a:pathLst>
          </a:custGeom>
          <a:solidFill>
            <a:schemeClr val="accent2"/>
          </a:solidFill>
          <a:ln w="22225">
            <a:solidFill>
              <a:schemeClr val="accent6"/>
            </a:solidFill>
            <a:miter lim="800000"/>
          </a:ln>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15" name="Textplatzhalter 3"/>
          <p:cNvSpPr>
            <a:spLocks noGrp="1" noChangeAspect="1"/>
          </p:cNvSpPr>
          <p:nvPr>
            <p:ph type="body" sz="quarter" idx="60" hasCustomPrompt="1"/>
          </p:nvPr>
        </p:nvSpPr>
        <p:spPr bwMode="white">
          <a:xfrm rot="3540000">
            <a:off x="5858041" y="4897334"/>
            <a:ext cx="1909937" cy="91521"/>
          </a:xfrm>
          <a:custGeom>
            <a:avLst/>
            <a:gdLst>
              <a:gd name="connsiteX0" fmla="*/ 0 w 73241"/>
              <a:gd name="connsiteY0" fmla="*/ 36493 h 72986"/>
              <a:gd name="connsiteX1" fmla="*/ 36621 w 73241"/>
              <a:gd name="connsiteY1" fmla="*/ 0 h 72986"/>
              <a:gd name="connsiteX2" fmla="*/ 73242 w 73241"/>
              <a:gd name="connsiteY2" fmla="*/ 36493 h 72986"/>
              <a:gd name="connsiteX3" fmla="*/ 36621 w 73241"/>
              <a:gd name="connsiteY3" fmla="*/ 72986 h 72986"/>
              <a:gd name="connsiteX4" fmla="*/ 0 w 73241"/>
              <a:gd name="connsiteY4" fmla="*/ 36493 h 72986"/>
              <a:gd name="connsiteX0" fmla="*/ 73242 w 164682"/>
              <a:gd name="connsiteY0" fmla="*/ 36493 h 127933"/>
              <a:gd name="connsiteX1" fmla="*/ 36621 w 164682"/>
              <a:gd name="connsiteY1" fmla="*/ 72986 h 127933"/>
              <a:gd name="connsiteX2" fmla="*/ 0 w 164682"/>
              <a:gd name="connsiteY2" fmla="*/ 36493 h 127933"/>
              <a:gd name="connsiteX3" fmla="*/ 36621 w 164682"/>
              <a:gd name="connsiteY3" fmla="*/ 0 h 127933"/>
              <a:gd name="connsiteX4" fmla="*/ 164682 w 164682"/>
              <a:gd name="connsiteY4" fmla="*/ 127933 h 127933"/>
              <a:gd name="connsiteX0" fmla="*/ 119683 w 1020748"/>
              <a:gd name="connsiteY0" fmla="*/ 65383 h 101876"/>
              <a:gd name="connsiteX1" fmla="*/ 83062 w 1020748"/>
              <a:gd name="connsiteY1" fmla="*/ 101876 h 101876"/>
              <a:gd name="connsiteX2" fmla="*/ 46441 w 1020748"/>
              <a:gd name="connsiteY2" fmla="*/ 65383 h 101876"/>
              <a:gd name="connsiteX3" fmla="*/ 83062 w 1020748"/>
              <a:gd name="connsiteY3" fmla="*/ 28890 h 101876"/>
              <a:gd name="connsiteX4" fmla="*/ 1020748 w 1020748"/>
              <a:gd name="connsiteY4" fmla="*/ 59192 h 101876"/>
              <a:gd name="connsiteX0" fmla="*/ 73242 w 974307"/>
              <a:gd name="connsiteY0" fmla="*/ 66817 h 103310"/>
              <a:gd name="connsiteX1" fmla="*/ 36621 w 974307"/>
              <a:gd name="connsiteY1" fmla="*/ 103310 h 103310"/>
              <a:gd name="connsiteX2" fmla="*/ 0 w 974307"/>
              <a:gd name="connsiteY2" fmla="*/ 66817 h 103310"/>
              <a:gd name="connsiteX3" fmla="*/ 36621 w 974307"/>
              <a:gd name="connsiteY3" fmla="*/ 30324 h 103310"/>
              <a:gd name="connsiteX4" fmla="*/ 974307 w 974307"/>
              <a:gd name="connsiteY4" fmla="*/ 60626 h 103310"/>
              <a:gd name="connsiteX0" fmla="*/ 73242 w 974307"/>
              <a:gd name="connsiteY0" fmla="*/ 42200 h 78693"/>
              <a:gd name="connsiteX1" fmla="*/ 36621 w 974307"/>
              <a:gd name="connsiteY1" fmla="*/ 78693 h 78693"/>
              <a:gd name="connsiteX2" fmla="*/ 0 w 974307"/>
              <a:gd name="connsiteY2" fmla="*/ 42200 h 78693"/>
              <a:gd name="connsiteX3" fmla="*/ 36621 w 974307"/>
              <a:gd name="connsiteY3" fmla="*/ 5707 h 78693"/>
              <a:gd name="connsiteX4" fmla="*/ 80240 w 974307"/>
              <a:gd name="connsiteY4" fmla="*/ 3172 h 78693"/>
              <a:gd name="connsiteX5" fmla="*/ 974307 w 974307"/>
              <a:gd name="connsiteY5" fmla="*/ 36009 h 78693"/>
              <a:gd name="connsiteX0" fmla="*/ 75441 w 976506"/>
              <a:gd name="connsiteY0" fmla="*/ 36496 h 72989"/>
              <a:gd name="connsiteX1" fmla="*/ 38820 w 976506"/>
              <a:gd name="connsiteY1" fmla="*/ 72989 h 72989"/>
              <a:gd name="connsiteX2" fmla="*/ 2199 w 976506"/>
              <a:gd name="connsiteY2" fmla="*/ 36496 h 72989"/>
              <a:gd name="connsiteX3" fmla="*/ 38820 w 976506"/>
              <a:gd name="connsiteY3" fmla="*/ 3 h 72989"/>
              <a:gd name="connsiteX4" fmla="*/ 77677 w 976506"/>
              <a:gd name="connsiteY4" fmla="*/ 37949 h 72989"/>
              <a:gd name="connsiteX5" fmla="*/ 976506 w 976506"/>
              <a:gd name="connsiteY5" fmla="*/ 30305 h 72989"/>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6496 h 72989"/>
              <a:gd name="connsiteX1" fmla="*/ 36621 w 974307"/>
              <a:gd name="connsiteY1" fmla="*/ 72989 h 72989"/>
              <a:gd name="connsiteX2" fmla="*/ 0 w 974307"/>
              <a:gd name="connsiteY2" fmla="*/ 36496 h 72989"/>
              <a:gd name="connsiteX3" fmla="*/ 36621 w 974307"/>
              <a:gd name="connsiteY3" fmla="*/ 3 h 72989"/>
              <a:gd name="connsiteX4" fmla="*/ 75478 w 974307"/>
              <a:gd name="connsiteY4" fmla="*/ 37949 h 72989"/>
              <a:gd name="connsiteX5" fmla="*/ 974307 w 974307"/>
              <a:gd name="connsiteY5" fmla="*/ 3030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4935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58880 h 72989"/>
              <a:gd name="connsiteX0" fmla="*/ 73242 w 967163"/>
              <a:gd name="connsiteY0" fmla="*/ 36516 h 73009"/>
              <a:gd name="connsiteX1" fmla="*/ 36621 w 967163"/>
              <a:gd name="connsiteY1" fmla="*/ 73009 h 73009"/>
              <a:gd name="connsiteX2" fmla="*/ 0 w 967163"/>
              <a:gd name="connsiteY2" fmla="*/ 36516 h 73009"/>
              <a:gd name="connsiteX3" fmla="*/ 36621 w 967163"/>
              <a:gd name="connsiteY3" fmla="*/ 23 h 73009"/>
              <a:gd name="connsiteX4" fmla="*/ 72662 w 967163"/>
              <a:gd name="connsiteY4" fmla="*/ 35555 h 73009"/>
              <a:gd name="connsiteX5" fmla="*/ 967163 w 967163"/>
              <a:gd name="connsiteY5" fmla="*/ 58900 h 73009"/>
              <a:gd name="connsiteX0" fmla="*/ 73242 w 967163"/>
              <a:gd name="connsiteY0" fmla="*/ 37354 h 73847"/>
              <a:gd name="connsiteX1" fmla="*/ 36621 w 967163"/>
              <a:gd name="connsiteY1" fmla="*/ 73847 h 73847"/>
              <a:gd name="connsiteX2" fmla="*/ 0 w 967163"/>
              <a:gd name="connsiteY2" fmla="*/ 37354 h 73847"/>
              <a:gd name="connsiteX3" fmla="*/ 36621 w 967163"/>
              <a:gd name="connsiteY3" fmla="*/ 861 h 73847"/>
              <a:gd name="connsiteX4" fmla="*/ 75076 w 967163"/>
              <a:gd name="connsiteY4" fmla="*/ 30760 h 73847"/>
              <a:gd name="connsiteX5" fmla="*/ 967163 w 967163"/>
              <a:gd name="connsiteY5" fmla="*/ 59738 h 7384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467 w 967163"/>
              <a:gd name="connsiteY4" fmla="*/ 36337 h 72987"/>
              <a:gd name="connsiteX5" fmla="*/ 967163 w 967163"/>
              <a:gd name="connsiteY5" fmla="*/ 58878 h 72987"/>
              <a:gd name="connsiteX0" fmla="*/ 73242 w 967163"/>
              <a:gd name="connsiteY0" fmla="*/ 38590 h 75083"/>
              <a:gd name="connsiteX1" fmla="*/ 36621 w 967163"/>
              <a:gd name="connsiteY1" fmla="*/ 75083 h 75083"/>
              <a:gd name="connsiteX2" fmla="*/ 0 w 967163"/>
              <a:gd name="connsiteY2" fmla="*/ 38590 h 75083"/>
              <a:gd name="connsiteX3" fmla="*/ 36621 w 967163"/>
              <a:gd name="connsiteY3" fmla="*/ 2097 h 75083"/>
              <a:gd name="connsiteX4" fmla="*/ 78295 w 967163"/>
              <a:gd name="connsiteY4" fmla="*/ 27973 h 75083"/>
              <a:gd name="connsiteX5" fmla="*/ 967163 w 967163"/>
              <a:gd name="connsiteY5" fmla="*/ 60974 h 75083"/>
              <a:gd name="connsiteX0" fmla="*/ 73242 w 967163"/>
              <a:gd name="connsiteY0" fmla="*/ 36517 h 73010"/>
              <a:gd name="connsiteX1" fmla="*/ 36621 w 967163"/>
              <a:gd name="connsiteY1" fmla="*/ 73010 h 73010"/>
              <a:gd name="connsiteX2" fmla="*/ 0 w 967163"/>
              <a:gd name="connsiteY2" fmla="*/ 36517 h 73010"/>
              <a:gd name="connsiteX3" fmla="*/ 36621 w 967163"/>
              <a:gd name="connsiteY3" fmla="*/ 24 h 73010"/>
              <a:gd name="connsiteX4" fmla="*/ 73467 w 967163"/>
              <a:gd name="connsiteY4" fmla="*/ 35556 h 73010"/>
              <a:gd name="connsiteX5" fmla="*/ 967163 w 967163"/>
              <a:gd name="connsiteY5" fmla="*/ 58901 h 73010"/>
              <a:gd name="connsiteX0" fmla="*/ 73242 w 967163"/>
              <a:gd name="connsiteY0" fmla="*/ 37791 h 74284"/>
              <a:gd name="connsiteX1" fmla="*/ 36621 w 967163"/>
              <a:gd name="connsiteY1" fmla="*/ 74284 h 74284"/>
              <a:gd name="connsiteX2" fmla="*/ 0 w 967163"/>
              <a:gd name="connsiteY2" fmla="*/ 37791 h 74284"/>
              <a:gd name="connsiteX3" fmla="*/ 36621 w 967163"/>
              <a:gd name="connsiteY3" fmla="*/ 1298 h 74284"/>
              <a:gd name="connsiteX4" fmla="*/ 77088 w 967163"/>
              <a:gd name="connsiteY4" fmla="*/ 29588 h 74284"/>
              <a:gd name="connsiteX5" fmla="*/ 967163 w 967163"/>
              <a:gd name="connsiteY5" fmla="*/ 60175 h 74284"/>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1230 w 965151"/>
              <a:gd name="connsiteY0" fmla="*/ 36494 h 72987"/>
              <a:gd name="connsiteX1" fmla="*/ 34609 w 965151"/>
              <a:gd name="connsiteY1" fmla="*/ 72987 h 72987"/>
              <a:gd name="connsiteX2" fmla="*/ 0 w 965151"/>
              <a:gd name="connsiteY2" fmla="*/ 36494 h 72987"/>
              <a:gd name="connsiteX3" fmla="*/ 34609 w 965151"/>
              <a:gd name="connsiteY3" fmla="*/ 1 h 72987"/>
              <a:gd name="connsiteX4" fmla="*/ 71053 w 965151"/>
              <a:gd name="connsiteY4" fmla="*/ 36740 h 72987"/>
              <a:gd name="connsiteX5" fmla="*/ 965151 w 965151"/>
              <a:gd name="connsiteY5" fmla="*/ 58878 h 72987"/>
              <a:gd name="connsiteX0" fmla="*/ 75656 w 969577"/>
              <a:gd name="connsiteY0" fmla="*/ 36494 h 72987"/>
              <a:gd name="connsiteX1" fmla="*/ 39035 w 969577"/>
              <a:gd name="connsiteY1" fmla="*/ 72987 h 72987"/>
              <a:gd name="connsiteX2" fmla="*/ 0 w 969577"/>
              <a:gd name="connsiteY2" fmla="*/ 36494 h 72987"/>
              <a:gd name="connsiteX3" fmla="*/ 39035 w 969577"/>
              <a:gd name="connsiteY3" fmla="*/ 1 h 72987"/>
              <a:gd name="connsiteX4" fmla="*/ 75479 w 969577"/>
              <a:gd name="connsiteY4" fmla="*/ 36740 h 72987"/>
              <a:gd name="connsiteX5" fmla="*/ 969577 w 969577"/>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4 w 967165"/>
              <a:gd name="connsiteY0" fmla="*/ 36494 h 77412"/>
              <a:gd name="connsiteX1" fmla="*/ 35014 w 967165"/>
              <a:gd name="connsiteY1" fmla="*/ 77412 h 77412"/>
              <a:gd name="connsiteX2" fmla="*/ 2 w 967165"/>
              <a:gd name="connsiteY2" fmla="*/ 36494 h 77412"/>
              <a:gd name="connsiteX3" fmla="*/ 36623 w 967165"/>
              <a:gd name="connsiteY3" fmla="*/ 1 h 77412"/>
              <a:gd name="connsiteX4" fmla="*/ 73067 w 967165"/>
              <a:gd name="connsiteY4" fmla="*/ 36740 h 77412"/>
              <a:gd name="connsiteX5" fmla="*/ 967165 w 967165"/>
              <a:gd name="connsiteY5" fmla="*/ 58878 h 77412"/>
              <a:gd name="connsiteX0" fmla="*/ 73243 w 967164"/>
              <a:gd name="connsiteY0" fmla="*/ 36494 h 72986"/>
              <a:gd name="connsiteX1" fmla="*/ 35818 w 967164"/>
              <a:gd name="connsiteY1" fmla="*/ 72986 h 72986"/>
              <a:gd name="connsiteX2" fmla="*/ 1 w 967164"/>
              <a:gd name="connsiteY2" fmla="*/ 36494 h 72986"/>
              <a:gd name="connsiteX3" fmla="*/ 36622 w 967164"/>
              <a:gd name="connsiteY3" fmla="*/ 1 h 72986"/>
              <a:gd name="connsiteX4" fmla="*/ 73066 w 967164"/>
              <a:gd name="connsiteY4" fmla="*/ 36740 h 72986"/>
              <a:gd name="connsiteX5" fmla="*/ 967164 w 967164"/>
              <a:gd name="connsiteY5" fmla="*/ 58878 h 72986"/>
              <a:gd name="connsiteX0" fmla="*/ 73242 w 967163"/>
              <a:gd name="connsiteY0" fmla="*/ 36494 h 75400"/>
              <a:gd name="connsiteX1" fmla="*/ 36622 w 967163"/>
              <a:gd name="connsiteY1" fmla="*/ 75400 h 75400"/>
              <a:gd name="connsiteX2" fmla="*/ 0 w 967163"/>
              <a:gd name="connsiteY2" fmla="*/ 36494 h 75400"/>
              <a:gd name="connsiteX3" fmla="*/ 36621 w 967163"/>
              <a:gd name="connsiteY3" fmla="*/ 1 h 75400"/>
              <a:gd name="connsiteX4" fmla="*/ 73065 w 967163"/>
              <a:gd name="connsiteY4" fmla="*/ 36740 h 75400"/>
              <a:gd name="connsiteX5" fmla="*/ 967163 w 967163"/>
              <a:gd name="connsiteY5" fmla="*/ 58878 h 75400"/>
              <a:gd name="connsiteX0" fmla="*/ 73242 w 967163"/>
              <a:gd name="connsiteY0" fmla="*/ 36494 h 73791"/>
              <a:gd name="connsiteX1" fmla="*/ 35817 w 967163"/>
              <a:gd name="connsiteY1" fmla="*/ 73791 h 73791"/>
              <a:gd name="connsiteX2" fmla="*/ 0 w 967163"/>
              <a:gd name="connsiteY2" fmla="*/ 36494 h 73791"/>
              <a:gd name="connsiteX3" fmla="*/ 36621 w 967163"/>
              <a:gd name="connsiteY3" fmla="*/ 1 h 73791"/>
              <a:gd name="connsiteX4" fmla="*/ 73065 w 967163"/>
              <a:gd name="connsiteY4" fmla="*/ 36740 h 73791"/>
              <a:gd name="connsiteX5" fmla="*/ 967163 w 967163"/>
              <a:gd name="connsiteY5" fmla="*/ 58878 h 73791"/>
              <a:gd name="connsiteX0" fmla="*/ 73242 w 967163"/>
              <a:gd name="connsiteY0" fmla="*/ 36494 h 77814"/>
              <a:gd name="connsiteX1" fmla="*/ 35817 w 967163"/>
              <a:gd name="connsiteY1" fmla="*/ 77814 h 77814"/>
              <a:gd name="connsiteX2" fmla="*/ 0 w 967163"/>
              <a:gd name="connsiteY2" fmla="*/ 36494 h 77814"/>
              <a:gd name="connsiteX3" fmla="*/ 36621 w 967163"/>
              <a:gd name="connsiteY3" fmla="*/ 1 h 77814"/>
              <a:gd name="connsiteX4" fmla="*/ 73065 w 967163"/>
              <a:gd name="connsiteY4" fmla="*/ 36740 h 77814"/>
              <a:gd name="connsiteX5" fmla="*/ 967163 w 967163"/>
              <a:gd name="connsiteY5" fmla="*/ 58878 h 77814"/>
              <a:gd name="connsiteX0" fmla="*/ 73242 w 967163"/>
              <a:gd name="connsiteY0" fmla="*/ 36494 h 73389"/>
              <a:gd name="connsiteX1" fmla="*/ 35817 w 967163"/>
              <a:gd name="connsiteY1" fmla="*/ 73389 h 73389"/>
              <a:gd name="connsiteX2" fmla="*/ 0 w 967163"/>
              <a:gd name="connsiteY2" fmla="*/ 36494 h 73389"/>
              <a:gd name="connsiteX3" fmla="*/ 36621 w 967163"/>
              <a:gd name="connsiteY3" fmla="*/ 1 h 73389"/>
              <a:gd name="connsiteX4" fmla="*/ 73065 w 967163"/>
              <a:gd name="connsiteY4" fmla="*/ 36740 h 73389"/>
              <a:gd name="connsiteX5" fmla="*/ 967163 w 967163"/>
              <a:gd name="connsiteY5" fmla="*/ 58878 h 73389"/>
              <a:gd name="connsiteX0" fmla="*/ 84507 w 978428"/>
              <a:gd name="connsiteY0" fmla="*/ 36495 h 73391"/>
              <a:gd name="connsiteX1" fmla="*/ 47082 w 978428"/>
              <a:gd name="connsiteY1" fmla="*/ 73390 h 73391"/>
              <a:gd name="connsiteX2" fmla="*/ 0 w 978428"/>
              <a:gd name="connsiteY2" fmla="*/ 37702 h 73391"/>
              <a:gd name="connsiteX3" fmla="*/ 47886 w 978428"/>
              <a:gd name="connsiteY3" fmla="*/ 2 h 73391"/>
              <a:gd name="connsiteX4" fmla="*/ 84330 w 978428"/>
              <a:gd name="connsiteY4" fmla="*/ 36741 h 73391"/>
              <a:gd name="connsiteX5" fmla="*/ 978428 w 978428"/>
              <a:gd name="connsiteY5" fmla="*/ 58879 h 73391"/>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93760 w 987681"/>
              <a:gd name="connsiteY0" fmla="*/ 36494 h 73390"/>
              <a:gd name="connsiteX1" fmla="*/ 56335 w 987681"/>
              <a:gd name="connsiteY1" fmla="*/ 73389 h 73390"/>
              <a:gd name="connsiteX2" fmla="*/ 0 w 987681"/>
              <a:gd name="connsiteY2" fmla="*/ 35287 h 73390"/>
              <a:gd name="connsiteX3" fmla="*/ 57139 w 987681"/>
              <a:gd name="connsiteY3" fmla="*/ 1 h 73390"/>
              <a:gd name="connsiteX4" fmla="*/ 93583 w 987681"/>
              <a:gd name="connsiteY4" fmla="*/ 36740 h 73390"/>
              <a:gd name="connsiteX5" fmla="*/ 987681 w 987681"/>
              <a:gd name="connsiteY5" fmla="*/ 58878 h 73390"/>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73652 w 967573"/>
              <a:gd name="connsiteY0" fmla="*/ 36494 h 73390"/>
              <a:gd name="connsiteX1" fmla="*/ 36227 w 967573"/>
              <a:gd name="connsiteY1" fmla="*/ 73389 h 73390"/>
              <a:gd name="connsiteX2" fmla="*/ 8 w 967573"/>
              <a:gd name="connsiteY2" fmla="*/ 37299 h 73390"/>
              <a:gd name="connsiteX3" fmla="*/ 37031 w 967573"/>
              <a:gd name="connsiteY3" fmla="*/ 1 h 73390"/>
              <a:gd name="connsiteX4" fmla="*/ 73475 w 967573"/>
              <a:gd name="connsiteY4" fmla="*/ 36740 h 73390"/>
              <a:gd name="connsiteX5" fmla="*/ 967573 w 967573"/>
              <a:gd name="connsiteY5" fmla="*/ 58878 h 73390"/>
              <a:gd name="connsiteX0" fmla="*/ 73655 w 967576"/>
              <a:gd name="connsiteY0" fmla="*/ 36494 h 73487"/>
              <a:gd name="connsiteX1" fmla="*/ 36230 w 967576"/>
              <a:gd name="connsiteY1" fmla="*/ 73389 h 73487"/>
              <a:gd name="connsiteX2" fmla="*/ 11 w 967576"/>
              <a:gd name="connsiteY2" fmla="*/ 37299 h 73487"/>
              <a:gd name="connsiteX3" fmla="*/ 37034 w 967576"/>
              <a:gd name="connsiteY3" fmla="*/ 1 h 73487"/>
              <a:gd name="connsiteX4" fmla="*/ 73478 w 967576"/>
              <a:gd name="connsiteY4" fmla="*/ 36740 h 73487"/>
              <a:gd name="connsiteX5" fmla="*/ 967576 w 967576"/>
              <a:gd name="connsiteY5" fmla="*/ 58878 h 73487"/>
              <a:gd name="connsiteX0" fmla="*/ 73655 w 967576"/>
              <a:gd name="connsiteY0" fmla="*/ 36494 h 73407"/>
              <a:gd name="connsiteX1" fmla="*/ 36230 w 967576"/>
              <a:gd name="connsiteY1" fmla="*/ 73389 h 73407"/>
              <a:gd name="connsiteX2" fmla="*/ 11 w 967576"/>
              <a:gd name="connsiteY2" fmla="*/ 37299 h 73407"/>
              <a:gd name="connsiteX3" fmla="*/ 37034 w 967576"/>
              <a:gd name="connsiteY3" fmla="*/ 1 h 73407"/>
              <a:gd name="connsiteX4" fmla="*/ 73478 w 967576"/>
              <a:gd name="connsiteY4" fmla="*/ 36740 h 73407"/>
              <a:gd name="connsiteX5" fmla="*/ 967576 w 967576"/>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47 w 967568"/>
              <a:gd name="connsiteY0" fmla="*/ 36494 h 73407"/>
              <a:gd name="connsiteX1" fmla="*/ 36222 w 967568"/>
              <a:gd name="connsiteY1" fmla="*/ 73389 h 73407"/>
              <a:gd name="connsiteX2" fmla="*/ 3 w 967568"/>
              <a:gd name="connsiteY2" fmla="*/ 37299 h 73407"/>
              <a:gd name="connsiteX3" fmla="*/ 37026 w 967568"/>
              <a:gd name="connsiteY3" fmla="*/ 1 h 73407"/>
              <a:gd name="connsiteX4" fmla="*/ 73470 w 967568"/>
              <a:gd name="connsiteY4" fmla="*/ 36740 h 73407"/>
              <a:gd name="connsiteX5" fmla="*/ 967568 w 967568"/>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58 w 967579"/>
              <a:gd name="connsiteY0" fmla="*/ 36494 h 73407"/>
              <a:gd name="connsiteX1" fmla="*/ 36233 w 967579"/>
              <a:gd name="connsiteY1" fmla="*/ 73389 h 73407"/>
              <a:gd name="connsiteX2" fmla="*/ 14 w 967579"/>
              <a:gd name="connsiteY2" fmla="*/ 37299 h 73407"/>
              <a:gd name="connsiteX3" fmla="*/ 37037 w 967579"/>
              <a:gd name="connsiteY3" fmla="*/ 1 h 73407"/>
              <a:gd name="connsiteX4" fmla="*/ 73481 w 967579"/>
              <a:gd name="connsiteY4" fmla="*/ 36740 h 73407"/>
              <a:gd name="connsiteX5" fmla="*/ 967579 w 967579"/>
              <a:gd name="connsiteY5" fmla="*/ 58878 h 73407"/>
              <a:gd name="connsiteX0" fmla="*/ 73644 w 967565"/>
              <a:gd name="connsiteY0" fmla="*/ 36494 h 73407"/>
              <a:gd name="connsiteX1" fmla="*/ 36219 w 967565"/>
              <a:gd name="connsiteY1" fmla="*/ 73389 h 73407"/>
              <a:gd name="connsiteX2" fmla="*/ 0 w 967565"/>
              <a:gd name="connsiteY2" fmla="*/ 37299 h 73407"/>
              <a:gd name="connsiteX3" fmla="*/ 37023 w 967565"/>
              <a:gd name="connsiteY3" fmla="*/ 1 h 73407"/>
              <a:gd name="connsiteX4" fmla="*/ 73467 w 967565"/>
              <a:gd name="connsiteY4" fmla="*/ 36740 h 73407"/>
              <a:gd name="connsiteX5" fmla="*/ 967565 w 967565"/>
              <a:gd name="connsiteY5" fmla="*/ 58878 h 73407"/>
              <a:gd name="connsiteX0" fmla="*/ 73644 w 967565"/>
              <a:gd name="connsiteY0" fmla="*/ 36530 h 73443"/>
              <a:gd name="connsiteX1" fmla="*/ 36219 w 967565"/>
              <a:gd name="connsiteY1" fmla="*/ 73425 h 73443"/>
              <a:gd name="connsiteX2" fmla="*/ 0 w 967565"/>
              <a:gd name="connsiteY2" fmla="*/ 37335 h 73443"/>
              <a:gd name="connsiteX3" fmla="*/ 37023 w 967565"/>
              <a:gd name="connsiteY3" fmla="*/ 37 h 73443"/>
              <a:gd name="connsiteX4" fmla="*/ 73467 w 967565"/>
              <a:gd name="connsiteY4" fmla="*/ 36776 h 73443"/>
              <a:gd name="connsiteX5" fmla="*/ 967565 w 967565"/>
              <a:gd name="connsiteY5" fmla="*/ 58914 h 73443"/>
              <a:gd name="connsiteX0" fmla="*/ 73644 w 967565"/>
              <a:gd name="connsiteY0" fmla="*/ 36501 h 73414"/>
              <a:gd name="connsiteX1" fmla="*/ 36219 w 967565"/>
              <a:gd name="connsiteY1" fmla="*/ 73396 h 73414"/>
              <a:gd name="connsiteX2" fmla="*/ 0 w 967565"/>
              <a:gd name="connsiteY2" fmla="*/ 37306 h 73414"/>
              <a:gd name="connsiteX3" fmla="*/ 37023 w 967565"/>
              <a:gd name="connsiteY3" fmla="*/ 8 h 73414"/>
              <a:gd name="connsiteX4" fmla="*/ 73467 w 967565"/>
              <a:gd name="connsiteY4" fmla="*/ 36747 h 73414"/>
              <a:gd name="connsiteX5" fmla="*/ 967565 w 967565"/>
              <a:gd name="connsiteY5" fmla="*/ 58885 h 73414"/>
              <a:gd name="connsiteX0" fmla="*/ 73644 w 967565"/>
              <a:gd name="connsiteY0" fmla="*/ 36514 h 73427"/>
              <a:gd name="connsiteX1" fmla="*/ 36219 w 967565"/>
              <a:gd name="connsiteY1" fmla="*/ 73409 h 73427"/>
              <a:gd name="connsiteX2" fmla="*/ 0 w 967565"/>
              <a:gd name="connsiteY2" fmla="*/ 37319 h 73427"/>
              <a:gd name="connsiteX3" fmla="*/ 37023 w 967565"/>
              <a:gd name="connsiteY3" fmla="*/ 21 h 73427"/>
              <a:gd name="connsiteX4" fmla="*/ 73467 w 967565"/>
              <a:gd name="connsiteY4" fmla="*/ 36760 h 73427"/>
              <a:gd name="connsiteX5" fmla="*/ 967565 w 967565"/>
              <a:gd name="connsiteY5" fmla="*/ 58898 h 73427"/>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04"/>
              <a:gd name="connsiteX1" fmla="*/ 36219 w 967565"/>
              <a:gd name="connsiteY1" fmla="*/ 73404 h 73404"/>
              <a:gd name="connsiteX2" fmla="*/ 0 w 967565"/>
              <a:gd name="connsiteY2" fmla="*/ 37314 h 73404"/>
              <a:gd name="connsiteX3" fmla="*/ 37023 w 967565"/>
              <a:gd name="connsiteY3" fmla="*/ 16 h 73404"/>
              <a:gd name="connsiteX4" fmla="*/ 73467 w 967565"/>
              <a:gd name="connsiteY4" fmla="*/ 36755 h 73404"/>
              <a:gd name="connsiteX5" fmla="*/ 967565 w 967565"/>
              <a:gd name="connsiteY5" fmla="*/ 58893 h 73404"/>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2260 w 967565"/>
              <a:gd name="connsiteY4" fmla="*/ 36345 h 73442"/>
              <a:gd name="connsiteX5" fmla="*/ 967565 w 967565"/>
              <a:gd name="connsiteY5" fmla="*/ 58885 h 73442"/>
              <a:gd name="connsiteX0" fmla="*/ 73644 w 967565"/>
              <a:gd name="connsiteY0" fmla="*/ 36501 h 73396"/>
              <a:gd name="connsiteX1" fmla="*/ 36219 w 967565"/>
              <a:gd name="connsiteY1" fmla="*/ 73396 h 73396"/>
              <a:gd name="connsiteX2" fmla="*/ 0 w 967565"/>
              <a:gd name="connsiteY2" fmla="*/ 37306 h 73396"/>
              <a:gd name="connsiteX3" fmla="*/ 37023 w 967565"/>
              <a:gd name="connsiteY3" fmla="*/ 8 h 73396"/>
              <a:gd name="connsiteX4" fmla="*/ 72260 w 967565"/>
              <a:gd name="connsiteY4" fmla="*/ 36345 h 73396"/>
              <a:gd name="connsiteX5" fmla="*/ 967565 w 967565"/>
              <a:gd name="connsiteY5" fmla="*/ 58885 h 73396"/>
              <a:gd name="connsiteX0" fmla="*/ 73644 w 967565"/>
              <a:gd name="connsiteY0" fmla="*/ 36501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2260 w 967565"/>
              <a:gd name="connsiteY4" fmla="*/ 36345 h 73398"/>
              <a:gd name="connsiteX5" fmla="*/ 967565 w 967565"/>
              <a:gd name="connsiteY5" fmla="*/ 58885 h 73398"/>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4448 w 967565"/>
              <a:gd name="connsiteY0" fmla="*/ 45352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303 h 73407"/>
              <a:gd name="connsiteX1" fmla="*/ 36219 w 967565"/>
              <a:gd name="connsiteY1" fmla="*/ 73405 h 73407"/>
              <a:gd name="connsiteX2" fmla="*/ 0 w 967565"/>
              <a:gd name="connsiteY2" fmla="*/ 37315 h 73407"/>
              <a:gd name="connsiteX3" fmla="*/ 37023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1300939"/>
              <a:gd name="connsiteY0" fmla="*/ 35294 h 73398"/>
              <a:gd name="connsiteX1" fmla="*/ 36219 w 1300939"/>
              <a:gd name="connsiteY1" fmla="*/ 73396 h 73398"/>
              <a:gd name="connsiteX2" fmla="*/ 0 w 1300939"/>
              <a:gd name="connsiteY2" fmla="*/ 37306 h 73398"/>
              <a:gd name="connsiteX3" fmla="*/ 35816 w 1300939"/>
              <a:gd name="connsiteY3" fmla="*/ 8 h 73398"/>
              <a:gd name="connsiteX4" fmla="*/ 73065 w 1300939"/>
              <a:gd name="connsiteY4" fmla="*/ 35540 h 73398"/>
              <a:gd name="connsiteX5" fmla="*/ 1300939 w 1300939"/>
              <a:gd name="connsiteY5" fmla="*/ 65360 h 73398"/>
              <a:gd name="connsiteX0" fmla="*/ 72839 w 1745944"/>
              <a:gd name="connsiteY0" fmla="*/ 35294 h 73398"/>
              <a:gd name="connsiteX1" fmla="*/ 36219 w 1745944"/>
              <a:gd name="connsiteY1" fmla="*/ 73396 h 73398"/>
              <a:gd name="connsiteX2" fmla="*/ 0 w 1745944"/>
              <a:gd name="connsiteY2" fmla="*/ 37306 h 73398"/>
              <a:gd name="connsiteX3" fmla="*/ 35816 w 1745944"/>
              <a:gd name="connsiteY3" fmla="*/ 8 h 73398"/>
              <a:gd name="connsiteX4" fmla="*/ 73065 w 1745944"/>
              <a:gd name="connsiteY4" fmla="*/ 35540 h 73398"/>
              <a:gd name="connsiteX5" fmla="*/ 1745944 w 1745944"/>
              <a:gd name="connsiteY5" fmla="*/ 52049 h 73398"/>
              <a:gd name="connsiteX0" fmla="*/ 72839 w 2596021"/>
              <a:gd name="connsiteY0" fmla="*/ 35294 h 124463"/>
              <a:gd name="connsiteX1" fmla="*/ 36219 w 2596021"/>
              <a:gd name="connsiteY1" fmla="*/ 73396 h 124463"/>
              <a:gd name="connsiteX2" fmla="*/ 0 w 2596021"/>
              <a:gd name="connsiteY2" fmla="*/ 37306 h 124463"/>
              <a:gd name="connsiteX3" fmla="*/ 35816 w 2596021"/>
              <a:gd name="connsiteY3" fmla="*/ 8 h 124463"/>
              <a:gd name="connsiteX4" fmla="*/ 73065 w 2596021"/>
              <a:gd name="connsiteY4" fmla="*/ 35540 h 124463"/>
              <a:gd name="connsiteX5" fmla="*/ 2596020 w 2596021"/>
              <a:gd name="connsiteY5" fmla="*/ 124462 h 124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6021" h="124463">
                <a:moveTo>
                  <a:pt x="72839" y="35294"/>
                </a:moveTo>
                <a:cubicBezTo>
                  <a:pt x="74850" y="55852"/>
                  <a:pt x="56538" y="73664"/>
                  <a:pt x="36219" y="73396"/>
                </a:cubicBezTo>
                <a:cubicBezTo>
                  <a:pt x="17508" y="72725"/>
                  <a:pt x="1073" y="59595"/>
                  <a:pt x="0" y="37306"/>
                </a:cubicBezTo>
                <a:cubicBezTo>
                  <a:pt x="536" y="8578"/>
                  <a:pt x="23974" y="-302"/>
                  <a:pt x="35816" y="8"/>
                </a:cubicBezTo>
                <a:cubicBezTo>
                  <a:pt x="50071" y="-85"/>
                  <a:pt x="72032" y="9592"/>
                  <a:pt x="73065" y="35540"/>
                </a:cubicBezTo>
                <a:lnTo>
                  <a:pt x="2596020" y="124462"/>
                </a:lnTo>
              </a:path>
            </a:pathLst>
          </a:custGeom>
          <a:solidFill>
            <a:schemeClr val="accent2"/>
          </a:solidFill>
          <a:ln w="22225">
            <a:solidFill>
              <a:schemeClr val="accent6"/>
            </a:solidFill>
            <a:miter lim="800000"/>
          </a:ln>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16" name="Textplatzhalter 3"/>
          <p:cNvSpPr>
            <a:spLocks noGrp="1" noChangeAspect="1"/>
          </p:cNvSpPr>
          <p:nvPr>
            <p:ph type="body" sz="quarter" idx="61" hasCustomPrompt="1"/>
          </p:nvPr>
        </p:nvSpPr>
        <p:spPr bwMode="white">
          <a:xfrm rot="12197832">
            <a:off x="2200101" y="2579450"/>
            <a:ext cx="3265521" cy="79333"/>
          </a:xfrm>
          <a:custGeom>
            <a:avLst/>
            <a:gdLst>
              <a:gd name="connsiteX0" fmla="*/ 0 w 73241"/>
              <a:gd name="connsiteY0" fmla="*/ 36493 h 72986"/>
              <a:gd name="connsiteX1" fmla="*/ 36621 w 73241"/>
              <a:gd name="connsiteY1" fmla="*/ 0 h 72986"/>
              <a:gd name="connsiteX2" fmla="*/ 73242 w 73241"/>
              <a:gd name="connsiteY2" fmla="*/ 36493 h 72986"/>
              <a:gd name="connsiteX3" fmla="*/ 36621 w 73241"/>
              <a:gd name="connsiteY3" fmla="*/ 72986 h 72986"/>
              <a:gd name="connsiteX4" fmla="*/ 0 w 73241"/>
              <a:gd name="connsiteY4" fmla="*/ 36493 h 72986"/>
              <a:gd name="connsiteX0" fmla="*/ 73242 w 164682"/>
              <a:gd name="connsiteY0" fmla="*/ 36493 h 127933"/>
              <a:gd name="connsiteX1" fmla="*/ 36621 w 164682"/>
              <a:gd name="connsiteY1" fmla="*/ 72986 h 127933"/>
              <a:gd name="connsiteX2" fmla="*/ 0 w 164682"/>
              <a:gd name="connsiteY2" fmla="*/ 36493 h 127933"/>
              <a:gd name="connsiteX3" fmla="*/ 36621 w 164682"/>
              <a:gd name="connsiteY3" fmla="*/ 0 h 127933"/>
              <a:gd name="connsiteX4" fmla="*/ 164682 w 164682"/>
              <a:gd name="connsiteY4" fmla="*/ 127933 h 127933"/>
              <a:gd name="connsiteX0" fmla="*/ 119683 w 1020748"/>
              <a:gd name="connsiteY0" fmla="*/ 65383 h 101876"/>
              <a:gd name="connsiteX1" fmla="*/ 83062 w 1020748"/>
              <a:gd name="connsiteY1" fmla="*/ 101876 h 101876"/>
              <a:gd name="connsiteX2" fmla="*/ 46441 w 1020748"/>
              <a:gd name="connsiteY2" fmla="*/ 65383 h 101876"/>
              <a:gd name="connsiteX3" fmla="*/ 83062 w 1020748"/>
              <a:gd name="connsiteY3" fmla="*/ 28890 h 101876"/>
              <a:gd name="connsiteX4" fmla="*/ 1020748 w 1020748"/>
              <a:gd name="connsiteY4" fmla="*/ 59192 h 101876"/>
              <a:gd name="connsiteX0" fmla="*/ 73242 w 974307"/>
              <a:gd name="connsiteY0" fmla="*/ 66817 h 103310"/>
              <a:gd name="connsiteX1" fmla="*/ 36621 w 974307"/>
              <a:gd name="connsiteY1" fmla="*/ 103310 h 103310"/>
              <a:gd name="connsiteX2" fmla="*/ 0 w 974307"/>
              <a:gd name="connsiteY2" fmla="*/ 66817 h 103310"/>
              <a:gd name="connsiteX3" fmla="*/ 36621 w 974307"/>
              <a:gd name="connsiteY3" fmla="*/ 30324 h 103310"/>
              <a:gd name="connsiteX4" fmla="*/ 974307 w 974307"/>
              <a:gd name="connsiteY4" fmla="*/ 60626 h 103310"/>
              <a:gd name="connsiteX0" fmla="*/ 73242 w 974307"/>
              <a:gd name="connsiteY0" fmla="*/ 42200 h 78693"/>
              <a:gd name="connsiteX1" fmla="*/ 36621 w 974307"/>
              <a:gd name="connsiteY1" fmla="*/ 78693 h 78693"/>
              <a:gd name="connsiteX2" fmla="*/ 0 w 974307"/>
              <a:gd name="connsiteY2" fmla="*/ 42200 h 78693"/>
              <a:gd name="connsiteX3" fmla="*/ 36621 w 974307"/>
              <a:gd name="connsiteY3" fmla="*/ 5707 h 78693"/>
              <a:gd name="connsiteX4" fmla="*/ 80240 w 974307"/>
              <a:gd name="connsiteY4" fmla="*/ 3172 h 78693"/>
              <a:gd name="connsiteX5" fmla="*/ 974307 w 974307"/>
              <a:gd name="connsiteY5" fmla="*/ 36009 h 78693"/>
              <a:gd name="connsiteX0" fmla="*/ 75441 w 976506"/>
              <a:gd name="connsiteY0" fmla="*/ 36496 h 72989"/>
              <a:gd name="connsiteX1" fmla="*/ 38820 w 976506"/>
              <a:gd name="connsiteY1" fmla="*/ 72989 h 72989"/>
              <a:gd name="connsiteX2" fmla="*/ 2199 w 976506"/>
              <a:gd name="connsiteY2" fmla="*/ 36496 h 72989"/>
              <a:gd name="connsiteX3" fmla="*/ 38820 w 976506"/>
              <a:gd name="connsiteY3" fmla="*/ 3 h 72989"/>
              <a:gd name="connsiteX4" fmla="*/ 77677 w 976506"/>
              <a:gd name="connsiteY4" fmla="*/ 37949 h 72989"/>
              <a:gd name="connsiteX5" fmla="*/ 976506 w 976506"/>
              <a:gd name="connsiteY5" fmla="*/ 30305 h 72989"/>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6496 h 72989"/>
              <a:gd name="connsiteX1" fmla="*/ 36621 w 974307"/>
              <a:gd name="connsiteY1" fmla="*/ 72989 h 72989"/>
              <a:gd name="connsiteX2" fmla="*/ 0 w 974307"/>
              <a:gd name="connsiteY2" fmla="*/ 36496 h 72989"/>
              <a:gd name="connsiteX3" fmla="*/ 36621 w 974307"/>
              <a:gd name="connsiteY3" fmla="*/ 3 h 72989"/>
              <a:gd name="connsiteX4" fmla="*/ 75478 w 974307"/>
              <a:gd name="connsiteY4" fmla="*/ 37949 h 72989"/>
              <a:gd name="connsiteX5" fmla="*/ 974307 w 974307"/>
              <a:gd name="connsiteY5" fmla="*/ 3030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4935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58880 h 72989"/>
              <a:gd name="connsiteX0" fmla="*/ 73242 w 967163"/>
              <a:gd name="connsiteY0" fmla="*/ 36516 h 73009"/>
              <a:gd name="connsiteX1" fmla="*/ 36621 w 967163"/>
              <a:gd name="connsiteY1" fmla="*/ 73009 h 73009"/>
              <a:gd name="connsiteX2" fmla="*/ 0 w 967163"/>
              <a:gd name="connsiteY2" fmla="*/ 36516 h 73009"/>
              <a:gd name="connsiteX3" fmla="*/ 36621 w 967163"/>
              <a:gd name="connsiteY3" fmla="*/ 23 h 73009"/>
              <a:gd name="connsiteX4" fmla="*/ 72662 w 967163"/>
              <a:gd name="connsiteY4" fmla="*/ 35555 h 73009"/>
              <a:gd name="connsiteX5" fmla="*/ 967163 w 967163"/>
              <a:gd name="connsiteY5" fmla="*/ 58900 h 73009"/>
              <a:gd name="connsiteX0" fmla="*/ 73242 w 967163"/>
              <a:gd name="connsiteY0" fmla="*/ 37354 h 73847"/>
              <a:gd name="connsiteX1" fmla="*/ 36621 w 967163"/>
              <a:gd name="connsiteY1" fmla="*/ 73847 h 73847"/>
              <a:gd name="connsiteX2" fmla="*/ 0 w 967163"/>
              <a:gd name="connsiteY2" fmla="*/ 37354 h 73847"/>
              <a:gd name="connsiteX3" fmla="*/ 36621 w 967163"/>
              <a:gd name="connsiteY3" fmla="*/ 861 h 73847"/>
              <a:gd name="connsiteX4" fmla="*/ 75076 w 967163"/>
              <a:gd name="connsiteY4" fmla="*/ 30760 h 73847"/>
              <a:gd name="connsiteX5" fmla="*/ 967163 w 967163"/>
              <a:gd name="connsiteY5" fmla="*/ 59738 h 7384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467 w 967163"/>
              <a:gd name="connsiteY4" fmla="*/ 36337 h 72987"/>
              <a:gd name="connsiteX5" fmla="*/ 967163 w 967163"/>
              <a:gd name="connsiteY5" fmla="*/ 58878 h 72987"/>
              <a:gd name="connsiteX0" fmla="*/ 73242 w 967163"/>
              <a:gd name="connsiteY0" fmla="*/ 38590 h 75083"/>
              <a:gd name="connsiteX1" fmla="*/ 36621 w 967163"/>
              <a:gd name="connsiteY1" fmla="*/ 75083 h 75083"/>
              <a:gd name="connsiteX2" fmla="*/ 0 w 967163"/>
              <a:gd name="connsiteY2" fmla="*/ 38590 h 75083"/>
              <a:gd name="connsiteX3" fmla="*/ 36621 w 967163"/>
              <a:gd name="connsiteY3" fmla="*/ 2097 h 75083"/>
              <a:gd name="connsiteX4" fmla="*/ 78295 w 967163"/>
              <a:gd name="connsiteY4" fmla="*/ 27973 h 75083"/>
              <a:gd name="connsiteX5" fmla="*/ 967163 w 967163"/>
              <a:gd name="connsiteY5" fmla="*/ 60974 h 75083"/>
              <a:gd name="connsiteX0" fmla="*/ 73242 w 967163"/>
              <a:gd name="connsiteY0" fmla="*/ 36517 h 73010"/>
              <a:gd name="connsiteX1" fmla="*/ 36621 w 967163"/>
              <a:gd name="connsiteY1" fmla="*/ 73010 h 73010"/>
              <a:gd name="connsiteX2" fmla="*/ 0 w 967163"/>
              <a:gd name="connsiteY2" fmla="*/ 36517 h 73010"/>
              <a:gd name="connsiteX3" fmla="*/ 36621 w 967163"/>
              <a:gd name="connsiteY3" fmla="*/ 24 h 73010"/>
              <a:gd name="connsiteX4" fmla="*/ 73467 w 967163"/>
              <a:gd name="connsiteY4" fmla="*/ 35556 h 73010"/>
              <a:gd name="connsiteX5" fmla="*/ 967163 w 967163"/>
              <a:gd name="connsiteY5" fmla="*/ 58901 h 73010"/>
              <a:gd name="connsiteX0" fmla="*/ 73242 w 967163"/>
              <a:gd name="connsiteY0" fmla="*/ 37791 h 74284"/>
              <a:gd name="connsiteX1" fmla="*/ 36621 w 967163"/>
              <a:gd name="connsiteY1" fmla="*/ 74284 h 74284"/>
              <a:gd name="connsiteX2" fmla="*/ 0 w 967163"/>
              <a:gd name="connsiteY2" fmla="*/ 37791 h 74284"/>
              <a:gd name="connsiteX3" fmla="*/ 36621 w 967163"/>
              <a:gd name="connsiteY3" fmla="*/ 1298 h 74284"/>
              <a:gd name="connsiteX4" fmla="*/ 77088 w 967163"/>
              <a:gd name="connsiteY4" fmla="*/ 29588 h 74284"/>
              <a:gd name="connsiteX5" fmla="*/ 967163 w 967163"/>
              <a:gd name="connsiteY5" fmla="*/ 60175 h 74284"/>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1230 w 965151"/>
              <a:gd name="connsiteY0" fmla="*/ 36494 h 72987"/>
              <a:gd name="connsiteX1" fmla="*/ 34609 w 965151"/>
              <a:gd name="connsiteY1" fmla="*/ 72987 h 72987"/>
              <a:gd name="connsiteX2" fmla="*/ 0 w 965151"/>
              <a:gd name="connsiteY2" fmla="*/ 36494 h 72987"/>
              <a:gd name="connsiteX3" fmla="*/ 34609 w 965151"/>
              <a:gd name="connsiteY3" fmla="*/ 1 h 72987"/>
              <a:gd name="connsiteX4" fmla="*/ 71053 w 965151"/>
              <a:gd name="connsiteY4" fmla="*/ 36740 h 72987"/>
              <a:gd name="connsiteX5" fmla="*/ 965151 w 965151"/>
              <a:gd name="connsiteY5" fmla="*/ 58878 h 72987"/>
              <a:gd name="connsiteX0" fmla="*/ 75656 w 969577"/>
              <a:gd name="connsiteY0" fmla="*/ 36494 h 72987"/>
              <a:gd name="connsiteX1" fmla="*/ 39035 w 969577"/>
              <a:gd name="connsiteY1" fmla="*/ 72987 h 72987"/>
              <a:gd name="connsiteX2" fmla="*/ 0 w 969577"/>
              <a:gd name="connsiteY2" fmla="*/ 36494 h 72987"/>
              <a:gd name="connsiteX3" fmla="*/ 39035 w 969577"/>
              <a:gd name="connsiteY3" fmla="*/ 1 h 72987"/>
              <a:gd name="connsiteX4" fmla="*/ 75479 w 969577"/>
              <a:gd name="connsiteY4" fmla="*/ 36740 h 72987"/>
              <a:gd name="connsiteX5" fmla="*/ 969577 w 969577"/>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4 w 967165"/>
              <a:gd name="connsiteY0" fmla="*/ 36494 h 77412"/>
              <a:gd name="connsiteX1" fmla="*/ 35014 w 967165"/>
              <a:gd name="connsiteY1" fmla="*/ 77412 h 77412"/>
              <a:gd name="connsiteX2" fmla="*/ 2 w 967165"/>
              <a:gd name="connsiteY2" fmla="*/ 36494 h 77412"/>
              <a:gd name="connsiteX3" fmla="*/ 36623 w 967165"/>
              <a:gd name="connsiteY3" fmla="*/ 1 h 77412"/>
              <a:gd name="connsiteX4" fmla="*/ 73067 w 967165"/>
              <a:gd name="connsiteY4" fmla="*/ 36740 h 77412"/>
              <a:gd name="connsiteX5" fmla="*/ 967165 w 967165"/>
              <a:gd name="connsiteY5" fmla="*/ 58878 h 77412"/>
              <a:gd name="connsiteX0" fmla="*/ 73243 w 967164"/>
              <a:gd name="connsiteY0" fmla="*/ 36494 h 72986"/>
              <a:gd name="connsiteX1" fmla="*/ 35818 w 967164"/>
              <a:gd name="connsiteY1" fmla="*/ 72986 h 72986"/>
              <a:gd name="connsiteX2" fmla="*/ 1 w 967164"/>
              <a:gd name="connsiteY2" fmla="*/ 36494 h 72986"/>
              <a:gd name="connsiteX3" fmla="*/ 36622 w 967164"/>
              <a:gd name="connsiteY3" fmla="*/ 1 h 72986"/>
              <a:gd name="connsiteX4" fmla="*/ 73066 w 967164"/>
              <a:gd name="connsiteY4" fmla="*/ 36740 h 72986"/>
              <a:gd name="connsiteX5" fmla="*/ 967164 w 967164"/>
              <a:gd name="connsiteY5" fmla="*/ 58878 h 72986"/>
              <a:gd name="connsiteX0" fmla="*/ 73242 w 967163"/>
              <a:gd name="connsiteY0" fmla="*/ 36494 h 75400"/>
              <a:gd name="connsiteX1" fmla="*/ 36622 w 967163"/>
              <a:gd name="connsiteY1" fmla="*/ 75400 h 75400"/>
              <a:gd name="connsiteX2" fmla="*/ 0 w 967163"/>
              <a:gd name="connsiteY2" fmla="*/ 36494 h 75400"/>
              <a:gd name="connsiteX3" fmla="*/ 36621 w 967163"/>
              <a:gd name="connsiteY3" fmla="*/ 1 h 75400"/>
              <a:gd name="connsiteX4" fmla="*/ 73065 w 967163"/>
              <a:gd name="connsiteY4" fmla="*/ 36740 h 75400"/>
              <a:gd name="connsiteX5" fmla="*/ 967163 w 967163"/>
              <a:gd name="connsiteY5" fmla="*/ 58878 h 75400"/>
              <a:gd name="connsiteX0" fmla="*/ 73242 w 967163"/>
              <a:gd name="connsiteY0" fmla="*/ 36494 h 73791"/>
              <a:gd name="connsiteX1" fmla="*/ 35817 w 967163"/>
              <a:gd name="connsiteY1" fmla="*/ 73791 h 73791"/>
              <a:gd name="connsiteX2" fmla="*/ 0 w 967163"/>
              <a:gd name="connsiteY2" fmla="*/ 36494 h 73791"/>
              <a:gd name="connsiteX3" fmla="*/ 36621 w 967163"/>
              <a:gd name="connsiteY3" fmla="*/ 1 h 73791"/>
              <a:gd name="connsiteX4" fmla="*/ 73065 w 967163"/>
              <a:gd name="connsiteY4" fmla="*/ 36740 h 73791"/>
              <a:gd name="connsiteX5" fmla="*/ 967163 w 967163"/>
              <a:gd name="connsiteY5" fmla="*/ 58878 h 73791"/>
              <a:gd name="connsiteX0" fmla="*/ 73242 w 967163"/>
              <a:gd name="connsiteY0" fmla="*/ 36494 h 77814"/>
              <a:gd name="connsiteX1" fmla="*/ 35817 w 967163"/>
              <a:gd name="connsiteY1" fmla="*/ 77814 h 77814"/>
              <a:gd name="connsiteX2" fmla="*/ 0 w 967163"/>
              <a:gd name="connsiteY2" fmla="*/ 36494 h 77814"/>
              <a:gd name="connsiteX3" fmla="*/ 36621 w 967163"/>
              <a:gd name="connsiteY3" fmla="*/ 1 h 77814"/>
              <a:gd name="connsiteX4" fmla="*/ 73065 w 967163"/>
              <a:gd name="connsiteY4" fmla="*/ 36740 h 77814"/>
              <a:gd name="connsiteX5" fmla="*/ 967163 w 967163"/>
              <a:gd name="connsiteY5" fmla="*/ 58878 h 77814"/>
              <a:gd name="connsiteX0" fmla="*/ 73242 w 967163"/>
              <a:gd name="connsiteY0" fmla="*/ 36494 h 73389"/>
              <a:gd name="connsiteX1" fmla="*/ 35817 w 967163"/>
              <a:gd name="connsiteY1" fmla="*/ 73389 h 73389"/>
              <a:gd name="connsiteX2" fmla="*/ 0 w 967163"/>
              <a:gd name="connsiteY2" fmla="*/ 36494 h 73389"/>
              <a:gd name="connsiteX3" fmla="*/ 36621 w 967163"/>
              <a:gd name="connsiteY3" fmla="*/ 1 h 73389"/>
              <a:gd name="connsiteX4" fmla="*/ 73065 w 967163"/>
              <a:gd name="connsiteY4" fmla="*/ 36740 h 73389"/>
              <a:gd name="connsiteX5" fmla="*/ 967163 w 967163"/>
              <a:gd name="connsiteY5" fmla="*/ 58878 h 73389"/>
              <a:gd name="connsiteX0" fmla="*/ 84507 w 978428"/>
              <a:gd name="connsiteY0" fmla="*/ 36495 h 73391"/>
              <a:gd name="connsiteX1" fmla="*/ 47082 w 978428"/>
              <a:gd name="connsiteY1" fmla="*/ 73390 h 73391"/>
              <a:gd name="connsiteX2" fmla="*/ 0 w 978428"/>
              <a:gd name="connsiteY2" fmla="*/ 37702 h 73391"/>
              <a:gd name="connsiteX3" fmla="*/ 47886 w 978428"/>
              <a:gd name="connsiteY3" fmla="*/ 2 h 73391"/>
              <a:gd name="connsiteX4" fmla="*/ 84330 w 978428"/>
              <a:gd name="connsiteY4" fmla="*/ 36741 h 73391"/>
              <a:gd name="connsiteX5" fmla="*/ 978428 w 978428"/>
              <a:gd name="connsiteY5" fmla="*/ 58879 h 73391"/>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93760 w 987681"/>
              <a:gd name="connsiteY0" fmla="*/ 36494 h 73390"/>
              <a:gd name="connsiteX1" fmla="*/ 56335 w 987681"/>
              <a:gd name="connsiteY1" fmla="*/ 73389 h 73390"/>
              <a:gd name="connsiteX2" fmla="*/ 0 w 987681"/>
              <a:gd name="connsiteY2" fmla="*/ 35287 h 73390"/>
              <a:gd name="connsiteX3" fmla="*/ 57139 w 987681"/>
              <a:gd name="connsiteY3" fmla="*/ 1 h 73390"/>
              <a:gd name="connsiteX4" fmla="*/ 93583 w 987681"/>
              <a:gd name="connsiteY4" fmla="*/ 36740 h 73390"/>
              <a:gd name="connsiteX5" fmla="*/ 987681 w 987681"/>
              <a:gd name="connsiteY5" fmla="*/ 58878 h 73390"/>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73652 w 967573"/>
              <a:gd name="connsiteY0" fmla="*/ 36494 h 73390"/>
              <a:gd name="connsiteX1" fmla="*/ 36227 w 967573"/>
              <a:gd name="connsiteY1" fmla="*/ 73389 h 73390"/>
              <a:gd name="connsiteX2" fmla="*/ 8 w 967573"/>
              <a:gd name="connsiteY2" fmla="*/ 37299 h 73390"/>
              <a:gd name="connsiteX3" fmla="*/ 37031 w 967573"/>
              <a:gd name="connsiteY3" fmla="*/ 1 h 73390"/>
              <a:gd name="connsiteX4" fmla="*/ 73475 w 967573"/>
              <a:gd name="connsiteY4" fmla="*/ 36740 h 73390"/>
              <a:gd name="connsiteX5" fmla="*/ 967573 w 967573"/>
              <a:gd name="connsiteY5" fmla="*/ 58878 h 73390"/>
              <a:gd name="connsiteX0" fmla="*/ 73655 w 967576"/>
              <a:gd name="connsiteY0" fmla="*/ 36494 h 73487"/>
              <a:gd name="connsiteX1" fmla="*/ 36230 w 967576"/>
              <a:gd name="connsiteY1" fmla="*/ 73389 h 73487"/>
              <a:gd name="connsiteX2" fmla="*/ 11 w 967576"/>
              <a:gd name="connsiteY2" fmla="*/ 37299 h 73487"/>
              <a:gd name="connsiteX3" fmla="*/ 37034 w 967576"/>
              <a:gd name="connsiteY3" fmla="*/ 1 h 73487"/>
              <a:gd name="connsiteX4" fmla="*/ 73478 w 967576"/>
              <a:gd name="connsiteY4" fmla="*/ 36740 h 73487"/>
              <a:gd name="connsiteX5" fmla="*/ 967576 w 967576"/>
              <a:gd name="connsiteY5" fmla="*/ 58878 h 73487"/>
              <a:gd name="connsiteX0" fmla="*/ 73655 w 967576"/>
              <a:gd name="connsiteY0" fmla="*/ 36494 h 73407"/>
              <a:gd name="connsiteX1" fmla="*/ 36230 w 967576"/>
              <a:gd name="connsiteY1" fmla="*/ 73389 h 73407"/>
              <a:gd name="connsiteX2" fmla="*/ 11 w 967576"/>
              <a:gd name="connsiteY2" fmla="*/ 37299 h 73407"/>
              <a:gd name="connsiteX3" fmla="*/ 37034 w 967576"/>
              <a:gd name="connsiteY3" fmla="*/ 1 h 73407"/>
              <a:gd name="connsiteX4" fmla="*/ 73478 w 967576"/>
              <a:gd name="connsiteY4" fmla="*/ 36740 h 73407"/>
              <a:gd name="connsiteX5" fmla="*/ 967576 w 967576"/>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47 w 967568"/>
              <a:gd name="connsiteY0" fmla="*/ 36494 h 73407"/>
              <a:gd name="connsiteX1" fmla="*/ 36222 w 967568"/>
              <a:gd name="connsiteY1" fmla="*/ 73389 h 73407"/>
              <a:gd name="connsiteX2" fmla="*/ 3 w 967568"/>
              <a:gd name="connsiteY2" fmla="*/ 37299 h 73407"/>
              <a:gd name="connsiteX3" fmla="*/ 37026 w 967568"/>
              <a:gd name="connsiteY3" fmla="*/ 1 h 73407"/>
              <a:gd name="connsiteX4" fmla="*/ 73470 w 967568"/>
              <a:gd name="connsiteY4" fmla="*/ 36740 h 73407"/>
              <a:gd name="connsiteX5" fmla="*/ 967568 w 967568"/>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58 w 967579"/>
              <a:gd name="connsiteY0" fmla="*/ 36494 h 73407"/>
              <a:gd name="connsiteX1" fmla="*/ 36233 w 967579"/>
              <a:gd name="connsiteY1" fmla="*/ 73389 h 73407"/>
              <a:gd name="connsiteX2" fmla="*/ 14 w 967579"/>
              <a:gd name="connsiteY2" fmla="*/ 37299 h 73407"/>
              <a:gd name="connsiteX3" fmla="*/ 37037 w 967579"/>
              <a:gd name="connsiteY3" fmla="*/ 1 h 73407"/>
              <a:gd name="connsiteX4" fmla="*/ 73481 w 967579"/>
              <a:gd name="connsiteY4" fmla="*/ 36740 h 73407"/>
              <a:gd name="connsiteX5" fmla="*/ 967579 w 967579"/>
              <a:gd name="connsiteY5" fmla="*/ 58878 h 73407"/>
              <a:gd name="connsiteX0" fmla="*/ 73644 w 967565"/>
              <a:gd name="connsiteY0" fmla="*/ 36494 h 73407"/>
              <a:gd name="connsiteX1" fmla="*/ 36219 w 967565"/>
              <a:gd name="connsiteY1" fmla="*/ 73389 h 73407"/>
              <a:gd name="connsiteX2" fmla="*/ 0 w 967565"/>
              <a:gd name="connsiteY2" fmla="*/ 37299 h 73407"/>
              <a:gd name="connsiteX3" fmla="*/ 37023 w 967565"/>
              <a:gd name="connsiteY3" fmla="*/ 1 h 73407"/>
              <a:gd name="connsiteX4" fmla="*/ 73467 w 967565"/>
              <a:gd name="connsiteY4" fmla="*/ 36740 h 73407"/>
              <a:gd name="connsiteX5" fmla="*/ 967565 w 967565"/>
              <a:gd name="connsiteY5" fmla="*/ 58878 h 73407"/>
              <a:gd name="connsiteX0" fmla="*/ 73644 w 967565"/>
              <a:gd name="connsiteY0" fmla="*/ 36530 h 73443"/>
              <a:gd name="connsiteX1" fmla="*/ 36219 w 967565"/>
              <a:gd name="connsiteY1" fmla="*/ 73425 h 73443"/>
              <a:gd name="connsiteX2" fmla="*/ 0 w 967565"/>
              <a:gd name="connsiteY2" fmla="*/ 37335 h 73443"/>
              <a:gd name="connsiteX3" fmla="*/ 37023 w 967565"/>
              <a:gd name="connsiteY3" fmla="*/ 37 h 73443"/>
              <a:gd name="connsiteX4" fmla="*/ 73467 w 967565"/>
              <a:gd name="connsiteY4" fmla="*/ 36776 h 73443"/>
              <a:gd name="connsiteX5" fmla="*/ 967565 w 967565"/>
              <a:gd name="connsiteY5" fmla="*/ 58914 h 73443"/>
              <a:gd name="connsiteX0" fmla="*/ 73644 w 967565"/>
              <a:gd name="connsiteY0" fmla="*/ 36501 h 73414"/>
              <a:gd name="connsiteX1" fmla="*/ 36219 w 967565"/>
              <a:gd name="connsiteY1" fmla="*/ 73396 h 73414"/>
              <a:gd name="connsiteX2" fmla="*/ 0 w 967565"/>
              <a:gd name="connsiteY2" fmla="*/ 37306 h 73414"/>
              <a:gd name="connsiteX3" fmla="*/ 37023 w 967565"/>
              <a:gd name="connsiteY3" fmla="*/ 8 h 73414"/>
              <a:gd name="connsiteX4" fmla="*/ 73467 w 967565"/>
              <a:gd name="connsiteY4" fmla="*/ 36747 h 73414"/>
              <a:gd name="connsiteX5" fmla="*/ 967565 w 967565"/>
              <a:gd name="connsiteY5" fmla="*/ 58885 h 73414"/>
              <a:gd name="connsiteX0" fmla="*/ 73644 w 967565"/>
              <a:gd name="connsiteY0" fmla="*/ 36514 h 73427"/>
              <a:gd name="connsiteX1" fmla="*/ 36219 w 967565"/>
              <a:gd name="connsiteY1" fmla="*/ 73409 h 73427"/>
              <a:gd name="connsiteX2" fmla="*/ 0 w 967565"/>
              <a:gd name="connsiteY2" fmla="*/ 37319 h 73427"/>
              <a:gd name="connsiteX3" fmla="*/ 37023 w 967565"/>
              <a:gd name="connsiteY3" fmla="*/ 21 h 73427"/>
              <a:gd name="connsiteX4" fmla="*/ 73467 w 967565"/>
              <a:gd name="connsiteY4" fmla="*/ 36760 h 73427"/>
              <a:gd name="connsiteX5" fmla="*/ 967565 w 967565"/>
              <a:gd name="connsiteY5" fmla="*/ 58898 h 73427"/>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04"/>
              <a:gd name="connsiteX1" fmla="*/ 36219 w 967565"/>
              <a:gd name="connsiteY1" fmla="*/ 73404 h 73404"/>
              <a:gd name="connsiteX2" fmla="*/ 0 w 967565"/>
              <a:gd name="connsiteY2" fmla="*/ 37314 h 73404"/>
              <a:gd name="connsiteX3" fmla="*/ 37023 w 967565"/>
              <a:gd name="connsiteY3" fmla="*/ 16 h 73404"/>
              <a:gd name="connsiteX4" fmla="*/ 73467 w 967565"/>
              <a:gd name="connsiteY4" fmla="*/ 36755 h 73404"/>
              <a:gd name="connsiteX5" fmla="*/ 967565 w 967565"/>
              <a:gd name="connsiteY5" fmla="*/ 58893 h 73404"/>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2260 w 967565"/>
              <a:gd name="connsiteY4" fmla="*/ 36345 h 73442"/>
              <a:gd name="connsiteX5" fmla="*/ 967565 w 967565"/>
              <a:gd name="connsiteY5" fmla="*/ 58885 h 73442"/>
              <a:gd name="connsiteX0" fmla="*/ 73644 w 967565"/>
              <a:gd name="connsiteY0" fmla="*/ 36501 h 73396"/>
              <a:gd name="connsiteX1" fmla="*/ 36219 w 967565"/>
              <a:gd name="connsiteY1" fmla="*/ 73396 h 73396"/>
              <a:gd name="connsiteX2" fmla="*/ 0 w 967565"/>
              <a:gd name="connsiteY2" fmla="*/ 37306 h 73396"/>
              <a:gd name="connsiteX3" fmla="*/ 37023 w 967565"/>
              <a:gd name="connsiteY3" fmla="*/ 8 h 73396"/>
              <a:gd name="connsiteX4" fmla="*/ 72260 w 967565"/>
              <a:gd name="connsiteY4" fmla="*/ 36345 h 73396"/>
              <a:gd name="connsiteX5" fmla="*/ 967565 w 967565"/>
              <a:gd name="connsiteY5" fmla="*/ 58885 h 73396"/>
              <a:gd name="connsiteX0" fmla="*/ 73644 w 967565"/>
              <a:gd name="connsiteY0" fmla="*/ 36501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2260 w 967565"/>
              <a:gd name="connsiteY4" fmla="*/ 36345 h 73398"/>
              <a:gd name="connsiteX5" fmla="*/ 967565 w 967565"/>
              <a:gd name="connsiteY5" fmla="*/ 58885 h 73398"/>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4448 w 967565"/>
              <a:gd name="connsiteY0" fmla="*/ 45352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303 h 73407"/>
              <a:gd name="connsiteX1" fmla="*/ 36219 w 967565"/>
              <a:gd name="connsiteY1" fmla="*/ 73405 h 73407"/>
              <a:gd name="connsiteX2" fmla="*/ 0 w 967565"/>
              <a:gd name="connsiteY2" fmla="*/ 37315 h 73407"/>
              <a:gd name="connsiteX3" fmla="*/ 37023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1300939"/>
              <a:gd name="connsiteY0" fmla="*/ 35294 h 73398"/>
              <a:gd name="connsiteX1" fmla="*/ 36219 w 1300939"/>
              <a:gd name="connsiteY1" fmla="*/ 73396 h 73398"/>
              <a:gd name="connsiteX2" fmla="*/ 0 w 1300939"/>
              <a:gd name="connsiteY2" fmla="*/ 37306 h 73398"/>
              <a:gd name="connsiteX3" fmla="*/ 35816 w 1300939"/>
              <a:gd name="connsiteY3" fmla="*/ 8 h 73398"/>
              <a:gd name="connsiteX4" fmla="*/ 73065 w 1300939"/>
              <a:gd name="connsiteY4" fmla="*/ 35540 h 73398"/>
              <a:gd name="connsiteX5" fmla="*/ 1300939 w 1300939"/>
              <a:gd name="connsiteY5" fmla="*/ 65360 h 73398"/>
              <a:gd name="connsiteX0" fmla="*/ 72839 w 1745944"/>
              <a:gd name="connsiteY0" fmla="*/ 35294 h 73398"/>
              <a:gd name="connsiteX1" fmla="*/ 36219 w 1745944"/>
              <a:gd name="connsiteY1" fmla="*/ 73396 h 73398"/>
              <a:gd name="connsiteX2" fmla="*/ 0 w 1745944"/>
              <a:gd name="connsiteY2" fmla="*/ 37306 h 73398"/>
              <a:gd name="connsiteX3" fmla="*/ 35816 w 1745944"/>
              <a:gd name="connsiteY3" fmla="*/ 8 h 73398"/>
              <a:gd name="connsiteX4" fmla="*/ 73065 w 1745944"/>
              <a:gd name="connsiteY4" fmla="*/ 35540 h 73398"/>
              <a:gd name="connsiteX5" fmla="*/ 1745944 w 1745944"/>
              <a:gd name="connsiteY5" fmla="*/ 52049 h 73398"/>
              <a:gd name="connsiteX0" fmla="*/ 72839 w 2995888"/>
              <a:gd name="connsiteY0" fmla="*/ 35294 h 109067"/>
              <a:gd name="connsiteX1" fmla="*/ 36219 w 2995888"/>
              <a:gd name="connsiteY1" fmla="*/ 73396 h 109067"/>
              <a:gd name="connsiteX2" fmla="*/ 0 w 2995888"/>
              <a:gd name="connsiteY2" fmla="*/ 37306 h 109067"/>
              <a:gd name="connsiteX3" fmla="*/ 35816 w 2995888"/>
              <a:gd name="connsiteY3" fmla="*/ 8 h 109067"/>
              <a:gd name="connsiteX4" fmla="*/ 73065 w 2995888"/>
              <a:gd name="connsiteY4" fmla="*/ 35540 h 109067"/>
              <a:gd name="connsiteX5" fmla="*/ 2995888 w 2995888"/>
              <a:gd name="connsiteY5" fmla="*/ 109067 h 109067"/>
              <a:gd name="connsiteX0" fmla="*/ 72839 w 4440867"/>
              <a:gd name="connsiteY0" fmla="*/ 35294 h 107831"/>
              <a:gd name="connsiteX1" fmla="*/ 36219 w 4440867"/>
              <a:gd name="connsiteY1" fmla="*/ 73396 h 107831"/>
              <a:gd name="connsiteX2" fmla="*/ 0 w 4440867"/>
              <a:gd name="connsiteY2" fmla="*/ 37306 h 107831"/>
              <a:gd name="connsiteX3" fmla="*/ 35816 w 4440867"/>
              <a:gd name="connsiteY3" fmla="*/ 8 h 107831"/>
              <a:gd name="connsiteX4" fmla="*/ 73065 w 4440867"/>
              <a:gd name="connsiteY4" fmla="*/ 35540 h 107831"/>
              <a:gd name="connsiteX5" fmla="*/ 4440867 w 4440867"/>
              <a:gd name="connsiteY5" fmla="*/ 107831 h 10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0867" h="107831">
                <a:moveTo>
                  <a:pt x="72839" y="35294"/>
                </a:moveTo>
                <a:cubicBezTo>
                  <a:pt x="74850" y="55852"/>
                  <a:pt x="56538" y="73664"/>
                  <a:pt x="36219" y="73396"/>
                </a:cubicBezTo>
                <a:cubicBezTo>
                  <a:pt x="17508" y="72725"/>
                  <a:pt x="1073" y="59595"/>
                  <a:pt x="0" y="37306"/>
                </a:cubicBezTo>
                <a:cubicBezTo>
                  <a:pt x="536" y="8578"/>
                  <a:pt x="23974" y="-302"/>
                  <a:pt x="35816" y="8"/>
                </a:cubicBezTo>
                <a:cubicBezTo>
                  <a:pt x="50071" y="-85"/>
                  <a:pt x="72032" y="9592"/>
                  <a:pt x="73065" y="35540"/>
                </a:cubicBezTo>
                <a:lnTo>
                  <a:pt x="4440867" y="107831"/>
                </a:lnTo>
              </a:path>
            </a:pathLst>
          </a:custGeom>
          <a:solidFill>
            <a:schemeClr val="accent2"/>
          </a:solidFill>
          <a:ln w="22225">
            <a:solidFill>
              <a:schemeClr val="accent6"/>
            </a:solidFill>
            <a:miter lim="800000"/>
          </a:ln>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17" name="Textplatzhalter 3"/>
          <p:cNvSpPr>
            <a:spLocks noGrp="1" noChangeAspect="1"/>
          </p:cNvSpPr>
          <p:nvPr>
            <p:ph type="body" sz="quarter" idx="62" hasCustomPrompt="1"/>
          </p:nvPr>
        </p:nvSpPr>
        <p:spPr bwMode="white">
          <a:xfrm rot="13889278">
            <a:off x="4705918" y="2520694"/>
            <a:ext cx="1284521" cy="53972"/>
          </a:xfrm>
          <a:custGeom>
            <a:avLst/>
            <a:gdLst>
              <a:gd name="connsiteX0" fmla="*/ 0 w 73241"/>
              <a:gd name="connsiteY0" fmla="*/ 36493 h 72986"/>
              <a:gd name="connsiteX1" fmla="*/ 36621 w 73241"/>
              <a:gd name="connsiteY1" fmla="*/ 0 h 72986"/>
              <a:gd name="connsiteX2" fmla="*/ 73242 w 73241"/>
              <a:gd name="connsiteY2" fmla="*/ 36493 h 72986"/>
              <a:gd name="connsiteX3" fmla="*/ 36621 w 73241"/>
              <a:gd name="connsiteY3" fmla="*/ 72986 h 72986"/>
              <a:gd name="connsiteX4" fmla="*/ 0 w 73241"/>
              <a:gd name="connsiteY4" fmla="*/ 36493 h 72986"/>
              <a:gd name="connsiteX0" fmla="*/ 73242 w 164682"/>
              <a:gd name="connsiteY0" fmla="*/ 36493 h 127933"/>
              <a:gd name="connsiteX1" fmla="*/ 36621 w 164682"/>
              <a:gd name="connsiteY1" fmla="*/ 72986 h 127933"/>
              <a:gd name="connsiteX2" fmla="*/ 0 w 164682"/>
              <a:gd name="connsiteY2" fmla="*/ 36493 h 127933"/>
              <a:gd name="connsiteX3" fmla="*/ 36621 w 164682"/>
              <a:gd name="connsiteY3" fmla="*/ 0 h 127933"/>
              <a:gd name="connsiteX4" fmla="*/ 164682 w 164682"/>
              <a:gd name="connsiteY4" fmla="*/ 127933 h 127933"/>
              <a:gd name="connsiteX0" fmla="*/ 119683 w 1020748"/>
              <a:gd name="connsiteY0" fmla="*/ 65383 h 101876"/>
              <a:gd name="connsiteX1" fmla="*/ 83062 w 1020748"/>
              <a:gd name="connsiteY1" fmla="*/ 101876 h 101876"/>
              <a:gd name="connsiteX2" fmla="*/ 46441 w 1020748"/>
              <a:gd name="connsiteY2" fmla="*/ 65383 h 101876"/>
              <a:gd name="connsiteX3" fmla="*/ 83062 w 1020748"/>
              <a:gd name="connsiteY3" fmla="*/ 28890 h 101876"/>
              <a:gd name="connsiteX4" fmla="*/ 1020748 w 1020748"/>
              <a:gd name="connsiteY4" fmla="*/ 59192 h 101876"/>
              <a:gd name="connsiteX0" fmla="*/ 73242 w 974307"/>
              <a:gd name="connsiteY0" fmla="*/ 66817 h 103310"/>
              <a:gd name="connsiteX1" fmla="*/ 36621 w 974307"/>
              <a:gd name="connsiteY1" fmla="*/ 103310 h 103310"/>
              <a:gd name="connsiteX2" fmla="*/ 0 w 974307"/>
              <a:gd name="connsiteY2" fmla="*/ 66817 h 103310"/>
              <a:gd name="connsiteX3" fmla="*/ 36621 w 974307"/>
              <a:gd name="connsiteY3" fmla="*/ 30324 h 103310"/>
              <a:gd name="connsiteX4" fmla="*/ 974307 w 974307"/>
              <a:gd name="connsiteY4" fmla="*/ 60626 h 103310"/>
              <a:gd name="connsiteX0" fmla="*/ 73242 w 974307"/>
              <a:gd name="connsiteY0" fmla="*/ 42200 h 78693"/>
              <a:gd name="connsiteX1" fmla="*/ 36621 w 974307"/>
              <a:gd name="connsiteY1" fmla="*/ 78693 h 78693"/>
              <a:gd name="connsiteX2" fmla="*/ 0 w 974307"/>
              <a:gd name="connsiteY2" fmla="*/ 42200 h 78693"/>
              <a:gd name="connsiteX3" fmla="*/ 36621 w 974307"/>
              <a:gd name="connsiteY3" fmla="*/ 5707 h 78693"/>
              <a:gd name="connsiteX4" fmla="*/ 80240 w 974307"/>
              <a:gd name="connsiteY4" fmla="*/ 3172 h 78693"/>
              <a:gd name="connsiteX5" fmla="*/ 974307 w 974307"/>
              <a:gd name="connsiteY5" fmla="*/ 36009 h 78693"/>
              <a:gd name="connsiteX0" fmla="*/ 75441 w 976506"/>
              <a:gd name="connsiteY0" fmla="*/ 36496 h 72989"/>
              <a:gd name="connsiteX1" fmla="*/ 38820 w 976506"/>
              <a:gd name="connsiteY1" fmla="*/ 72989 h 72989"/>
              <a:gd name="connsiteX2" fmla="*/ 2199 w 976506"/>
              <a:gd name="connsiteY2" fmla="*/ 36496 h 72989"/>
              <a:gd name="connsiteX3" fmla="*/ 38820 w 976506"/>
              <a:gd name="connsiteY3" fmla="*/ 3 h 72989"/>
              <a:gd name="connsiteX4" fmla="*/ 77677 w 976506"/>
              <a:gd name="connsiteY4" fmla="*/ 37949 h 72989"/>
              <a:gd name="connsiteX5" fmla="*/ 976506 w 976506"/>
              <a:gd name="connsiteY5" fmla="*/ 30305 h 72989"/>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6496 h 72989"/>
              <a:gd name="connsiteX1" fmla="*/ 36621 w 974307"/>
              <a:gd name="connsiteY1" fmla="*/ 72989 h 72989"/>
              <a:gd name="connsiteX2" fmla="*/ 0 w 974307"/>
              <a:gd name="connsiteY2" fmla="*/ 36496 h 72989"/>
              <a:gd name="connsiteX3" fmla="*/ 36621 w 974307"/>
              <a:gd name="connsiteY3" fmla="*/ 3 h 72989"/>
              <a:gd name="connsiteX4" fmla="*/ 75478 w 974307"/>
              <a:gd name="connsiteY4" fmla="*/ 37949 h 72989"/>
              <a:gd name="connsiteX5" fmla="*/ 974307 w 974307"/>
              <a:gd name="connsiteY5" fmla="*/ 3030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4935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58880 h 72989"/>
              <a:gd name="connsiteX0" fmla="*/ 73242 w 967163"/>
              <a:gd name="connsiteY0" fmla="*/ 36516 h 73009"/>
              <a:gd name="connsiteX1" fmla="*/ 36621 w 967163"/>
              <a:gd name="connsiteY1" fmla="*/ 73009 h 73009"/>
              <a:gd name="connsiteX2" fmla="*/ 0 w 967163"/>
              <a:gd name="connsiteY2" fmla="*/ 36516 h 73009"/>
              <a:gd name="connsiteX3" fmla="*/ 36621 w 967163"/>
              <a:gd name="connsiteY3" fmla="*/ 23 h 73009"/>
              <a:gd name="connsiteX4" fmla="*/ 72662 w 967163"/>
              <a:gd name="connsiteY4" fmla="*/ 35555 h 73009"/>
              <a:gd name="connsiteX5" fmla="*/ 967163 w 967163"/>
              <a:gd name="connsiteY5" fmla="*/ 58900 h 73009"/>
              <a:gd name="connsiteX0" fmla="*/ 73242 w 967163"/>
              <a:gd name="connsiteY0" fmla="*/ 37354 h 73847"/>
              <a:gd name="connsiteX1" fmla="*/ 36621 w 967163"/>
              <a:gd name="connsiteY1" fmla="*/ 73847 h 73847"/>
              <a:gd name="connsiteX2" fmla="*/ 0 w 967163"/>
              <a:gd name="connsiteY2" fmla="*/ 37354 h 73847"/>
              <a:gd name="connsiteX3" fmla="*/ 36621 w 967163"/>
              <a:gd name="connsiteY3" fmla="*/ 861 h 73847"/>
              <a:gd name="connsiteX4" fmla="*/ 75076 w 967163"/>
              <a:gd name="connsiteY4" fmla="*/ 30760 h 73847"/>
              <a:gd name="connsiteX5" fmla="*/ 967163 w 967163"/>
              <a:gd name="connsiteY5" fmla="*/ 59738 h 7384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467 w 967163"/>
              <a:gd name="connsiteY4" fmla="*/ 36337 h 72987"/>
              <a:gd name="connsiteX5" fmla="*/ 967163 w 967163"/>
              <a:gd name="connsiteY5" fmla="*/ 58878 h 72987"/>
              <a:gd name="connsiteX0" fmla="*/ 73242 w 967163"/>
              <a:gd name="connsiteY0" fmla="*/ 38590 h 75083"/>
              <a:gd name="connsiteX1" fmla="*/ 36621 w 967163"/>
              <a:gd name="connsiteY1" fmla="*/ 75083 h 75083"/>
              <a:gd name="connsiteX2" fmla="*/ 0 w 967163"/>
              <a:gd name="connsiteY2" fmla="*/ 38590 h 75083"/>
              <a:gd name="connsiteX3" fmla="*/ 36621 w 967163"/>
              <a:gd name="connsiteY3" fmla="*/ 2097 h 75083"/>
              <a:gd name="connsiteX4" fmla="*/ 78295 w 967163"/>
              <a:gd name="connsiteY4" fmla="*/ 27973 h 75083"/>
              <a:gd name="connsiteX5" fmla="*/ 967163 w 967163"/>
              <a:gd name="connsiteY5" fmla="*/ 60974 h 75083"/>
              <a:gd name="connsiteX0" fmla="*/ 73242 w 967163"/>
              <a:gd name="connsiteY0" fmla="*/ 36517 h 73010"/>
              <a:gd name="connsiteX1" fmla="*/ 36621 w 967163"/>
              <a:gd name="connsiteY1" fmla="*/ 73010 h 73010"/>
              <a:gd name="connsiteX2" fmla="*/ 0 w 967163"/>
              <a:gd name="connsiteY2" fmla="*/ 36517 h 73010"/>
              <a:gd name="connsiteX3" fmla="*/ 36621 w 967163"/>
              <a:gd name="connsiteY3" fmla="*/ 24 h 73010"/>
              <a:gd name="connsiteX4" fmla="*/ 73467 w 967163"/>
              <a:gd name="connsiteY4" fmla="*/ 35556 h 73010"/>
              <a:gd name="connsiteX5" fmla="*/ 967163 w 967163"/>
              <a:gd name="connsiteY5" fmla="*/ 58901 h 73010"/>
              <a:gd name="connsiteX0" fmla="*/ 73242 w 967163"/>
              <a:gd name="connsiteY0" fmla="*/ 37791 h 74284"/>
              <a:gd name="connsiteX1" fmla="*/ 36621 w 967163"/>
              <a:gd name="connsiteY1" fmla="*/ 74284 h 74284"/>
              <a:gd name="connsiteX2" fmla="*/ 0 w 967163"/>
              <a:gd name="connsiteY2" fmla="*/ 37791 h 74284"/>
              <a:gd name="connsiteX3" fmla="*/ 36621 w 967163"/>
              <a:gd name="connsiteY3" fmla="*/ 1298 h 74284"/>
              <a:gd name="connsiteX4" fmla="*/ 77088 w 967163"/>
              <a:gd name="connsiteY4" fmla="*/ 29588 h 74284"/>
              <a:gd name="connsiteX5" fmla="*/ 967163 w 967163"/>
              <a:gd name="connsiteY5" fmla="*/ 60175 h 74284"/>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1230 w 965151"/>
              <a:gd name="connsiteY0" fmla="*/ 36494 h 72987"/>
              <a:gd name="connsiteX1" fmla="*/ 34609 w 965151"/>
              <a:gd name="connsiteY1" fmla="*/ 72987 h 72987"/>
              <a:gd name="connsiteX2" fmla="*/ 0 w 965151"/>
              <a:gd name="connsiteY2" fmla="*/ 36494 h 72987"/>
              <a:gd name="connsiteX3" fmla="*/ 34609 w 965151"/>
              <a:gd name="connsiteY3" fmla="*/ 1 h 72987"/>
              <a:gd name="connsiteX4" fmla="*/ 71053 w 965151"/>
              <a:gd name="connsiteY4" fmla="*/ 36740 h 72987"/>
              <a:gd name="connsiteX5" fmla="*/ 965151 w 965151"/>
              <a:gd name="connsiteY5" fmla="*/ 58878 h 72987"/>
              <a:gd name="connsiteX0" fmla="*/ 75656 w 969577"/>
              <a:gd name="connsiteY0" fmla="*/ 36494 h 72987"/>
              <a:gd name="connsiteX1" fmla="*/ 39035 w 969577"/>
              <a:gd name="connsiteY1" fmla="*/ 72987 h 72987"/>
              <a:gd name="connsiteX2" fmla="*/ 0 w 969577"/>
              <a:gd name="connsiteY2" fmla="*/ 36494 h 72987"/>
              <a:gd name="connsiteX3" fmla="*/ 39035 w 969577"/>
              <a:gd name="connsiteY3" fmla="*/ 1 h 72987"/>
              <a:gd name="connsiteX4" fmla="*/ 75479 w 969577"/>
              <a:gd name="connsiteY4" fmla="*/ 36740 h 72987"/>
              <a:gd name="connsiteX5" fmla="*/ 969577 w 969577"/>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4 w 967165"/>
              <a:gd name="connsiteY0" fmla="*/ 36494 h 77412"/>
              <a:gd name="connsiteX1" fmla="*/ 35014 w 967165"/>
              <a:gd name="connsiteY1" fmla="*/ 77412 h 77412"/>
              <a:gd name="connsiteX2" fmla="*/ 2 w 967165"/>
              <a:gd name="connsiteY2" fmla="*/ 36494 h 77412"/>
              <a:gd name="connsiteX3" fmla="*/ 36623 w 967165"/>
              <a:gd name="connsiteY3" fmla="*/ 1 h 77412"/>
              <a:gd name="connsiteX4" fmla="*/ 73067 w 967165"/>
              <a:gd name="connsiteY4" fmla="*/ 36740 h 77412"/>
              <a:gd name="connsiteX5" fmla="*/ 967165 w 967165"/>
              <a:gd name="connsiteY5" fmla="*/ 58878 h 77412"/>
              <a:gd name="connsiteX0" fmla="*/ 73243 w 967164"/>
              <a:gd name="connsiteY0" fmla="*/ 36494 h 72986"/>
              <a:gd name="connsiteX1" fmla="*/ 35818 w 967164"/>
              <a:gd name="connsiteY1" fmla="*/ 72986 h 72986"/>
              <a:gd name="connsiteX2" fmla="*/ 1 w 967164"/>
              <a:gd name="connsiteY2" fmla="*/ 36494 h 72986"/>
              <a:gd name="connsiteX3" fmla="*/ 36622 w 967164"/>
              <a:gd name="connsiteY3" fmla="*/ 1 h 72986"/>
              <a:gd name="connsiteX4" fmla="*/ 73066 w 967164"/>
              <a:gd name="connsiteY4" fmla="*/ 36740 h 72986"/>
              <a:gd name="connsiteX5" fmla="*/ 967164 w 967164"/>
              <a:gd name="connsiteY5" fmla="*/ 58878 h 72986"/>
              <a:gd name="connsiteX0" fmla="*/ 73242 w 967163"/>
              <a:gd name="connsiteY0" fmla="*/ 36494 h 75400"/>
              <a:gd name="connsiteX1" fmla="*/ 36622 w 967163"/>
              <a:gd name="connsiteY1" fmla="*/ 75400 h 75400"/>
              <a:gd name="connsiteX2" fmla="*/ 0 w 967163"/>
              <a:gd name="connsiteY2" fmla="*/ 36494 h 75400"/>
              <a:gd name="connsiteX3" fmla="*/ 36621 w 967163"/>
              <a:gd name="connsiteY3" fmla="*/ 1 h 75400"/>
              <a:gd name="connsiteX4" fmla="*/ 73065 w 967163"/>
              <a:gd name="connsiteY4" fmla="*/ 36740 h 75400"/>
              <a:gd name="connsiteX5" fmla="*/ 967163 w 967163"/>
              <a:gd name="connsiteY5" fmla="*/ 58878 h 75400"/>
              <a:gd name="connsiteX0" fmla="*/ 73242 w 967163"/>
              <a:gd name="connsiteY0" fmla="*/ 36494 h 73791"/>
              <a:gd name="connsiteX1" fmla="*/ 35817 w 967163"/>
              <a:gd name="connsiteY1" fmla="*/ 73791 h 73791"/>
              <a:gd name="connsiteX2" fmla="*/ 0 w 967163"/>
              <a:gd name="connsiteY2" fmla="*/ 36494 h 73791"/>
              <a:gd name="connsiteX3" fmla="*/ 36621 w 967163"/>
              <a:gd name="connsiteY3" fmla="*/ 1 h 73791"/>
              <a:gd name="connsiteX4" fmla="*/ 73065 w 967163"/>
              <a:gd name="connsiteY4" fmla="*/ 36740 h 73791"/>
              <a:gd name="connsiteX5" fmla="*/ 967163 w 967163"/>
              <a:gd name="connsiteY5" fmla="*/ 58878 h 73791"/>
              <a:gd name="connsiteX0" fmla="*/ 73242 w 967163"/>
              <a:gd name="connsiteY0" fmla="*/ 36494 h 77814"/>
              <a:gd name="connsiteX1" fmla="*/ 35817 w 967163"/>
              <a:gd name="connsiteY1" fmla="*/ 77814 h 77814"/>
              <a:gd name="connsiteX2" fmla="*/ 0 w 967163"/>
              <a:gd name="connsiteY2" fmla="*/ 36494 h 77814"/>
              <a:gd name="connsiteX3" fmla="*/ 36621 w 967163"/>
              <a:gd name="connsiteY3" fmla="*/ 1 h 77814"/>
              <a:gd name="connsiteX4" fmla="*/ 73065 w 967163"/>
              <a:gd name="connsiteY4" fmla="*/ 36740 h 77814"/>
              <a:gd name="connsiteX5" fmla="*/ 967163 w 967163"/>
              <a:gd name="connsiteY5" fmla="*/ 58878 h 77814"/>
              <a:gd name="connsiteX0" fmla="*/ 73242 w 967163"/>
              <a:gd name="connsiteY0" fmla="*/ 36494 h 73389"/>
              <a:gd name="connsiteX1" fmla="*/ 35817 w 967163"/>
              <a:gd name="connsiteY1" fmla="*/ 73389 h 73389"/>
              <a:gd name="connsiteX2" fmla="*/ 0 w 967163"/>
              <a:gd name="connsiteY2" fmla="*/ 36494 h 73389"/>
              <a:gd name="connsiteX3" fmla="*/ 36621 w 967163"/>
              <a:gd name="connsiteY3" fmla="*/ 1 h 73389"/>
              <a:gd name="connsiteX4" fmla="*/ 73065 w 967163"/>
              <a:gd name="connsiteY4" fmla="*/ 36740 h 73389"/>
              <a:gd name="connsiteX5" fmla="*/ 967163 w 967163"/>
              <a:gd name="connsiteY5" fmla="*/ 58878 h 73389"/>
              <a:gd name="connsiteX0" fmla="*/ 84507 w 978428"/>
              <a:gd name="connsiteY0" fmla="*/ 36495 h 73391"/>
              <a:gd name="connsiteX1" fmla="*/ 47082 w 978428"/>
              <a:gd name="connsiteY1" fmla="*/ 73390 h 73391"/>
              <a:gd name="connsiteX2" fmla="*/ 0 w 978428"/>
              <a:gd name="connsiteY2" fmla="*/ 37702 h 73391"/>
              <a:gd name="connsiteX3" fmla="*/ 47886 w 978428"/>
              <a:gd name="connsiteY3" fmla="*/ 2 h 73391"/>
              <a:gd name="connsiteX4" fmla="*/ 84330 w 978428"/>
              <a:gd name="connsiteY4" fmla="*/ 36741 h 73391"/>
              <a:gd name="connsiteX5" fmla="*/ 978428 w 978428"/>
              <a:gd name="connsiteY5" fmla="*/ 58879 h 73391"/>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93760 w 987681"/>
              <a:gd name="connsiteY0" fmla="*/ 36494 h 73390"/>
              <a:gd name="connsiteX1" fmla="*/ 56335 w 987681"/>
              <a:gd name="connsiteY1" fmla="*/ 73389 h 73390"/>
              <a:gd name="connsiteX2" fmla="*/ 0 w 987681"/>
              <a:gd name="connsiteY2" fmla="*/ 35287 h 73390"/>
              <a:gd name="connsiteX3" fmla="*/ 57139 w 987681"/>
              <a:gd name="connsiteY3" fmla="*/ 1 h 73390"/>
              <a:gd name="connsiteX4" fmla="*/ 93583 w 987681"/>
              <a:gd name="connsiteY4" fmla="*/ 36740 h 73390"/>
              <a:gd name="connsiteX5" fmla="*/ 987681 w 987681"/>
              <a:gd name="connsiteY5" fmla="*/ 58878 h 73390"/>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73652 w 967573"/>
              <a:gd name="connsiteY0" fmla="*/ 36494 h 73390"/>
              <a:gd name="connsiteX1" fmla="*/ 36227 w 967573"/>
              <a:gd name="connsiteY1" fmla="*/ 73389 h 73390"/>
              <a:gd name="connsiteX2" fmla="*/ 8 w 967573"/>
              <a:gd name="connsiteY2" fmla="*/ 37299 h 73390"/>
              <a:gd name="connsiteX3" fmla="*/ 37031 w 967573"/>
              <a:gd name="connsiteY3" fmla="*/ 1 h 73390"/>
              <a:gd name="connsiteX4" fmla="*/ 73475 w 967573"/>
              <a:gd name="connsiteY4" fmla="*/ 36740 h 73390"/>
              <a:gd name="connsiteX5" fmla="*/ 967573 w 967573"/>
              <a:gd name="connsiteY5" fmla="*/ 58878 h 73390"/>
              <a:gd name="connsiteX0" fmla="*/ 73655 w 967576"/>
              <a:gd name="connsiteY0" fmla="*/ 36494 h 73487"/>
              <a:gd name="connsiteX1" fmla="*/ 36230 w 967576"/>
              <a:gd name="connsiteY1" fmla="*/ 73389 h 73487"/>
              <a:gd name="connsiteX2" fmla="*/ 11 w 967576"/>
              <a:gd name="connsiteY2" fmla="*/ 37299 h 73487"/>
              <a:gd name="connsiteX3" fmla="*/ 37034 w 967576"/>
              <a:gd name="connsiteY3" fmla="*/ 1 h 73487"/>
              <a:gd name="connsiteX4" fmla="*/ 73478 w 967576"/>
              <a:gd name="connsiteY4" fmla="*/ 36740 h 73487"/>
              <a:gd name="connsiteX5" fmla="*/ 967576 w 967576"/>
              <a:gd name="connsiteY5" fmla="*/ 58878 h 73487"/>
              <a:gd name="connsiteX0" fmla="*/ 73655 w 967576"/>
              <a:gd name="connsiteY0" fmla="*/ 36494 h 73407"/>
              <a:gd name="connsiteX1" fmla="*/ 36230 w 967576"/>
              <a:gd name="connsiteY1" fmla="*/ 73389 h 73407"/>
              <a:gd name="connsiteX2" fmla="*/ 11 w 967576"/>
              <a:gd name="connsiteY2" fmla="*/ 37299 h 73407"/>
              <a:gd name="connsiteX3" fmla="*/ 37034 w 967576"/>
              <a:gd name="connsiteY3" fmla="*/ 1 h 73407"/>
              <a:gd name="connsiteX4" fmla="*/ 73478 w 967576"/>
              <a:gd name="connsiteY4" fmla="*/ 36740 h 73407"/>
              <a:gd name="connsiteX5" fmla="*/ 967576 w 967576"/>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47 w 967568"/>
              <a:gd name="connsiteY0" fmla="*/ 36494 h 73407"/>
              <a:gd name="connsiteX1" fmla="*/ 36222 w 967568"/>
              <a:gd name="connsiteY1" fmla="*/ 73389 h 73407"/>
              <a:gd name="connsiteX2" fmla="*/ 3 w 967568"/>
              <a:gd name="connsiteY2" fmla="*/ 37299 h 73407"/>
              <a:gd name="connsiteX3" fmla="*/ 37026 w 967568"/>
              <a:gd name="connsiteY3" fmla="*/ 1 h 73407"/>
              <a:gd name="connsiteX4" fmla="*/ 73470 w 967568"/>
              <a:gd name="connsiteY4" fmla="*/ 36740 h 73407"/>
              <a:gd name="connsiteX5" fmla="*/ 967568 w 967568"/>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58 w 967579"/>
              <a:gd name="connsiteY0" fmla="*/ 36494 h 73407"/>
              <a:gd name="connsiteX1" fmla="*/ 36233 w 967579"/>
              <a:gd name="connsiteY1" fmla="*/ 73389 h 73407"/>
              <a:gd name="connsiteX2" fmla="*/ 14 w 967579"/>
              <a:gd name="connsiteY2" fmla="*/ 37299 h 73407"/>
              <a:gd name="connsiteX3" fmla="*/ 37037 w 967579"/>
              <a:gd name="connsiteY3" fmla="*/ 1 h 73407"/>
              <a:gd name="connsiteX4" fmla="*/ 73481 w 967579"/>
              <a:gd name="connsiteY4" fmla="*/ 36740 h 73407"/>
              <a:gd name="connsiteX5" fmla="*/ 967579 w 967579"/>
              <a:gd name="connsiteY5" fmla="*/ 58878 h 73407"/>
              <a:gd name="connsiteX0" fmla="*/ 73644 w 967565"/>
              <a:gd name="connsiteY0" fmla="*/ 36494 h 73407"/>
              <a:gd name="connsiteX1" fmla="*/ 36219 w 967565"/>
              <a:gd name="connsiteY1" fmla="*/ 73389 h 73407"/>
              <a:gd name="connsiteX2" fmla="*/ 0 w 967565"/>
              <a:gd name="connsiteY2" fmla="*/ 37299 h 73407"/>
              <a:gd name="connsiteX3" fmla="*/ 37023 w 967565"/>
              <a:gd name="connsiteY3" fmla="*/ 1 h 73407"/>
              <a:gd name="connsiteX4" fmla="*/ 73467 w 967565"/>
              <a:gd name="connsiteY4" fmla="*/ 36740 h 73407"/>
              <a:gd name="connsiteX5" fmla="*/ 967565 w 967565"/>
              <a:gd name="connsiteY5" fmla="*/ 58878 h 73407"/>
              <a:gd name="connsiteX0" fmla="*/ 73644 w 967565"/>
              <a:gd name="connsiteY0" fmla="*/ 36530 h 73443"/>
              <a:gd name="connsiteX1" fmla="*/ 36219 w 967565"/>
              <a:gd name="connsiteY1" fmla="*/ 73425 h 73443"/>
              <a:gd name="connsiteX2" fmla="*/ 0 w 967565"/>
              <a:gd name="connsiteY2" fmla="*/ 37335 h 73443"/>
              <a:gd name="connsiteX3" fmla="*/ 37023 w 967565"/>
              <a:gd name="connsiteY3" fmla="*/ 37 h 73443"/>
              <a:gd name="connsiteX4" fmla="*/ 73467 w 967565"/>
              <a:gd name="connsiteY4" fmla="*/ 36776 h 73443"/>
              <a:gd name="connsiteX5" fmla="*/ 967565 w 967565"/>
              <a:gd name="connsiteY5" fmla="*/ 58914 h 73443"/>
              <a:gd name="connsiteX0" fmla="*/ 73644 w 967565"/>
              <a:gd name="connsiteY0" fmla="*/ 36501 h 73414"/>
              <a:gd name="connsiteX1" fmla="*/ 36219 w 967565"/>
              <a:gd name="connsiteY1" fmla="*/ 73396 h 73414"/>
              <a:gd name="connsiteX2" fmla="*/ 0 w 967565"/>
              <a:gd name="connsiteY2" fmla="*/ 37306 h 73414"/>
              <a:gd name="connsiteX3" fmla="*/ 37023 w 967565"/>
              <a:gd name="connsiteY3" fmla="*/ 8 h 73414"/>
              <a:gd name="connsiteX4" fmla="*/ 73467 w 967565"/>
              <a:gd name="connsiteY4" fmla="*/ 36747 h 73414"/>
              <a:gd name="connsiteX5" fmla="*/ 967565 w 967565"/>
              <a:gd name="connsiteY5" fmla="*/ 58885 h 73414"/>
              <a:gd name="connsiteX0" fmla="*/ 73644 w 967565"/>
              <a:gd name="connsiteY0" fmla="*/ 36514 h 73427"/>
              <a:gd name="connsiteX1" fmla="*/ 36219 w 967565"/>
              <a:gd name="connsiteY1" fmla="*/ 73409 h 73427"/>
              <a:gd name="connsiteX2" fmla="*/ 0 w 967565"/>
              <a:gd name="connsiteY2" fmla="*/ 37319 h 73427"/>
              <a:gd name="connsiteX3" fmla="*/ 37023 w 967565"/>
              <a:gd name="connsiteY3" fmla="*/ 21 h 73427"/>
              <a:gd name="connsiteX4" fmla="*/ 73467 w 967565"/>
              <a:gd name="connsiteY4" fmla="*/ 36760 h 73427"/>
              <a:gd name="connsiteX5" fmla="*/ 967565 w 967565"/>
              <a:gd name="connsiteY5" fmla="*/ 58898 h 73427"/>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04"/>
              <a:gd name="connsiteX1" fmla="*/ 36219 w 967565"/>
              <a:gd name="connsiteY1" fmla="*/ 73404 h 73404"/>
              <a:gd name="connsiteX2" fmla="*/ 0 w 967565"/>
              <a:gd name="connsiteY2" fmla="*/ 37314 h 73404"/>
              <a:gd name="connsiteX3" fmla="*/ 37023 w 967565"/>
              <a:gd name="connsiteY3" fmla="*/ 16 h 73404"/>
              <a:gd name="connsiteX4" fmla="*/ 73467 w 967565"/>
              <a:gd name="connsiteY4" fmla="*/ 36755 h 73404"/>
              <a:gd name="connsiteX5" fmla="*/ 967565 w 967565"/>
              <a:gd name="connsiteY5" fmla="*/ 58893 h 73404"/>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2260 w 967565"/>
              <a:gd name="connsiteY4" fmla="*/ 36345 h 73442"/>
              <a:gd name="connsiteX5" fmla="*/ 967565 w 967565"/>
              <a:gd name="connsiteY5" fmla="*/ 58885 h 73442"/>
              <a:gd name="connsiteX0" fmla="*/ 73644 w 967565"/>
              <a:gd name="connsiteY0" fmla="*/ 36501 h 73396"/>
              <a:gd name="connsiteX1" fmla="*/ 36219 w 967565"/>
              <a:gd name="connsiteY1" fmla="*/ 73396 h 73396"/>
              <a:gd name="connsiteX2" fmla="*/ 0 w 967565"/>
              <a:gd name="connsiteY2" fmla="*/ 37306 h 73396"/>
              <a:gd name="connsiteX3" fmla="*/ 37023 w 967565"/>
              <a:gd name="connsiteY3" fmla="*/ 8 h 73396"/>
              <a:gd name="connsiteX4" fmla="*/ 72260 w 967565"/>
              <a:gd name="connsiteY4" fmla="*/ 36345 h 73396"/>
              <a:gd name="connsiteX5" fmla="*/ 967565 w 967565"/>
              <a:gd name="connsiteY5" fmla="*/ 58885 h 73396"/>
              <a:gd name="connsiteX0" fmla="*/ 73644 w 967565"/>
              <a:gd name="connsiteY0" fmla="*/ 36501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2260 w 967565"/>
              <a:gd name="connsiteY4" fmla="*/ 36345 h 73398"/>
              <a:gd name="connsiteX5" fmla="*/ 967565 w 967565"/>
              <a:gd name="connsiteY5" fmla="*/ 58885 h 73398"/>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4448 w 967565"/>
              <a:gd name="connsiteY0" fmla="*/ 45352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303 h 73407"/>
              <a:gd name="connsiteX1" fmla="*/ 36219 w 967565"/>
              <a:gd name="connsiteY1" fmla="*/ 73405 h 73407"/>
              <a:gd name="connsiteX2" fmla="*/ 0 w 967565"/>
              <a:gd name="connsiteY2" fmla="*/ 37315 h 73407"/>
              <a:gd name="connsiteX3" fmla="*/ 37023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1300939"/>
              <a:gd name="connsiteY0" fmla="*/ 35294 h 73398"/>
              <a:gd name="connsiteX1" fmla="*/ 36219 w 1300939"/>
              <a:gd name="connsiteY1" fmla="*/ 73396 h 73398"/>
              <a:gd name="connsiteX2" fmla="*/ 0 w 1300939"/>
              <a:gd name="connsiteY2" fmla="*/ 37306 h 73398"/>
              <a:gd name="connsiteX3" fmla="*/ 35816 w 1300939"/>
              <a:gd name="connsiteY3" fmla="*/ 8 h 73398"/>
              <a:gd name="connsiteX4" fmla="*/ 73065 w 1300939"/>
              <a:gd name="connsiteY4" fmla="*/ 35540 h 73398"/>
              <a:gd name="connsiteX5" fmla="*/ 1300939 w 1300939"/>
              <a:gd name="connsiteY5" fmla="*/ 65360 h 73398"/>
              <a:gd name="connsiteX0" fmla="*/ 72839 w 1745944"/>
              <a:gd name="connsiteY0" fmla="*/ 35294 h 73398"/>
              <a:gd name="connsiteX1" fmla="*/ 36219 w 1745944"/>
              <a:gd name="connsiteY1" fmla="*/ 73396 h 73398"/>
              <a:gd name="connsiteX2" fmla="*/ 0 w 1745944"/>
              <a:gd name="connsiteY2" fmla="*/ 37306 h 73398"/>
              <a:gd name="connsiteX3" fmla="*/ 35816 w 1745944"/>
              <a:gd name="connsiteY3" fmla="*/ 8 h 73398"/>
              <a:gd name="connsiteX4" fmla="*/ 73065 w 1745944"/>
              <a:gd name="connsiteY4" fmla="*/ 35540 h 73398"/>
              <a:gd name="connsiteX5" fmla="*/ 1745944 w 1745944"/>
              <a:gd name="connsiteY5" fmla="*/ 52049 h 7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5944" h="73398">
                <a:moveTo>
                  <a:pt x="72839" y="35294"/>
                </a:moveTo>
                <a:cubicBezTo>
                  <a:pt x="74850" y="55852"/>
                  <a:pt x="56538" y="73664"/>
                  <a:pt x="36219" y="73396"/>
                </a:cubicBezTo>
                <a:cubicBezTo>
                  <a:pt x="17508" y="72725"/>
                  <a:pt x="1073" y="59595"/>
                  <a:pt x="0" y="37306"/>
                </a:cubicBezTo>
                <a:cubicBezTo>
                  <a:pt x="536" y="8578"/>
                  <a:pt x="23974" y="-302"/>
                  <a:pt x="35816" y="8"/>
                </a:cubicBezTo>
                <a:cubicBezTo>
                  <a:pt x="50071" y="-85"/>
                  <a:pt x="72032" y="9592"/>
                  <a:pt x="73065" y="35540"/>
                </a:cubicBezTo>
                <a:lnTo>
                  <a:pt x="1745944" y="52049"/>
                </a:lnTo>
              </a:path>
            </a:pathLst>
          </a:custGeom>
          <a:solidFill>
            <a:schemeClr val="accent2"/>
          </a:solidFill>
          <a:ln w="22225">
            <a:solidFill>
              <a:schemeClr val="accent6"/>
            </a:solidFill>
            <a:miter lim="800000"/>
          </a:ln>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18" name="Textplatzhalter 3"/>
          <p:cNvSpPr>
            <a:spLocks noGrp="1" noChangeAspect="1"/>
          </p:cNvSpPr>
          <p:nvPr>
            <p:ph type="body" sz="quarter" idx="63" hasCustomPrompt="1"/>
          </p:nvPr>
        </p:nvSpPr>
        <p:spPr bwMode="white">
          <a:xfrm rot="17090839" flipH="1" flipV="1">
            <a:off x="4824886" y="5382234"/>
            <a:ext cx="1284521" cy="53972"/>
          </a:xfrm>
          <a:custGeom>
            <a:avLst/>
            <a:gdLst>
              <a:gd name="connsiteX0" fmla="*/ 0 w 73241"/>
              <a:gd name="connsiteY0" fmla="*/ 36493 h 72986"/>
              <a:gd name="connsiteX1" fmla="*/ 36621 w 73241"/>
              <a:gd name="connsiteY1" fmla="*/ 0 h 72986"/>
              <a:gd name="connsiteX2" fmla="*/ 73242 w 73241"/>
              <a:gd name="connsiteY2" fmla="*/ 36493 h 72986"/>
              <a:gd name="connsiteX3" fmla="*/ 36621 w 73241"/>
              <a:gd name="connsiteY3" fmla="*/ 72986 h 72986"/>
              <a:gd name="connsiteX4" fmla="*/ 0 w 73241"/>
              <a:gd name="connsiteY4" fmla="*/ 36493 h 72986"/>
              <a:gd name="connsiteX0" fmla="*/ 73242 w 164682"/>
              <a:gd name="connsiteY0" fmla="*/ 36493 h 127933"/>
              <a:gd name="connsiteX1" fmla="*/ 36621 w 164682"/>
              <a:gd name="connsiteY1" fmla="*/ 72986 h 127933"/>
              <a:gd name="connsiteX2" fmla="*/ 0 w 164682"/>
              <a:gd name="connsiteY2" fmla="*/ 36493 h 127933"/>
              <a:gd name="connsiteX3" fmla="*/ 36621 w 164682"/>
              <a:gd name="connsiteY3" fmla="*/ 0 h 127933"/>
              <a:gd name="connsiteX4" fmla="*/ 164682 w 164682"/>
              <a:gd name="connsiteY4" fmla="*/ 127933 h 127933"/>
              <a:gd name="connsiteX0" fmla="*/ 119683 w 1020748"/>
              <a:gd name="connsiteY0" fmla="*/ 65383 h 101876"/>
              <a:gd name="connsiteX1" fmla="*/ 83062 w 1020748"/>
              <a:gd name="connsiteY1" fmla="*/ 101876 h 101876"/>
              <a:gd name="connsiteX2" fmla="*/ 46441 w 1020748"/>
              <a:gd name="connsiteY2" fmla="*/ 65383 h 101876"/>
              <a:gd name="connsiteX3" fmla="*/ 83062 w 1020748"/>
              <a:gd name="connsiteY3" fmla="*/ 28890 h 101876"/>
              <a:gd name="connsiteX4" fmla="*/ 1020748 w 1020748"/>
              <a:gd name="connsiteY4" fmla="*/ 59192 h 101876"/>
              <a:gd name="connsiteX0" fmla="*/ 73242 w 974307"/>
              <a:gd name="connsiteY0" fmla="*/ 66817 h 103310"/>
              <a:gd name="connsiteX1" fmla="*/ 36621 w 974307"/>
              <a:gd name="connsiteY1" fmla="*/ 103310 h 103310"/>
              <a:gd name="connsiteX2" fmla="*/ 0 w 974307"/>
              <a:gd name="connsiteY2" fmla="*/ 66817 h 103310"/>
              <a:gd name="connsiteX3" fmla="*/ 36621 w 974307"/>
              <a:gd name="connsiteY3" fmla="*/ 30324 h 103310"/>
              <a:gd name="connsiteX4" fmla="*/ 974307 w 974307"/>
              <a:gd name="connsiteY4" fmla="*/ 60626 h 103310"/>
              <a:gd name="connsiteX0" fmla="*/ 73242 w 974307"/>
              <a:gd name="connsiteY0" fmla="*/ 42200 h 78693"/>
              <a:gd name="connsiteX1" fmla="*/ 36621 w 974307"/>
              <a:gd name="connsiteY1" fmla="*/ 78693 h 78693"/>
              <a:gd name="connsiteX2" fmla="*/ 0 w 974307"/>
              <a:gd name="connsiteY2" fmla="*/ 42200 h 78693"/>
              <a:gd name="connsiteX3" fmla="*/ 36621 w 974307"/>
              <a:gd name="connsiteY3" fmla="*/ 5707 h 78693"/>
              <a:gd name="connsiteX4" fmla="*/ 80240 w 974307"/>
              <a:gd name="connsiteY4" fmla="*/ 3172 h 78693"/>
              <a:gd name="connsiteX5" fmla="*/ 974307 w 974307"/>
              <a:gd name="connsiteY5" fmla="*/ 36009 h 78693"/>
              <a:gd name="connsiteX0" fmla="*/ 75441 w 976506"/>
              <a:gd name="connsiteY0" fmla="*/ 36496 h 72989"/>
              <a:gd name="connsiteX1" fmla="*/ 38820 w 976506"/>
              <a:gd name="connsiteY1" fmla="*/ 72989 h 72989"/>
              <a:gd name="connsiteX2" fmla="*/ 2199 w 976506"/>
              <a:gd name="connsiteY2" fmla="*/ 36496 h 72989"/>
              <a:gd name="connsiteX3" fmla="*/ 38820 w 976506"/>
              <a:gd name="connsiteY3" fmla="*/ 3 h 72989"/>
              <a:gd name="connsiteX4" fmla="*/ 77677 w 976506"/>
              <a:gd name="connsiteY4" fmla="*/ 37949 h 72989"/>
              <a:gd name="connsiteX5" fmla="*/ 976506 w 976506"/>
              <a:gd name="connsiteY5" fmla="*/ 30305 h 72989"/>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6496 h 72989"/>
              <a:gd name="connsiteX1" fmla="*/ 36621 w 974307"/>
              <a:gd name="connsiteY1" fmla="*/ 72989 h 72989"/>
              <a:gd name="connsiteX2" fmla="*/ 0 w 974307"/>
              <a:gd name="connsiteY2" fmla="*/ 36496 h 72989"/>
              <a:gd name="connsiteX3" fmla="*/ 36621 w 974307"/>
              <a:gd name="connsiteY3" fmla="*/ 3 h 72989"/>
              <a:gd name="connsiteX4" fmla="*/ 75478 w 974307"/>
              <a:gd name="connsiteY4" fmla="*/ 37949 h 72989"/>
              <a:gd name="connsiteX5" fmla="*/ 974307 w 974307"/>
              <a:gd name="connsiteY5" fmla="*/ 3030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4935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58880 h 72989"/>
              <a:gd name="connsiteX0" fmla="*/ 73242 w 967163"/>
              <a:gd name="connsiteY0" fmla="*/ 36516 h 73009"/>
              <a:gd name="connsiteX1" fmla="*/ 36621 w 967163"/>
              <a:gd name="connsiteY1" fmla="*/ 73009 h 73009"/>
              <a:gd name="connsiteX2" fmla="*/ 0 w 967163"/>
              <a:gd name="connsiteY2" fmla="*/ 36516 h 73009"/>
              <a:gd name="connsiteX3" fmla="*/ 36621 w 967163"/>
              <a:gd name="connsiteY3" fmla="*/ 23 h 73009"/>
              <a:gd name="connsiteX4" fmla="*/ 72662 w 967163"/>
              <a:gd name="connsiteY4" fmla="*/ 35555 h 73009"/>
              <a:gd name="connsiteX5" fmla="*/ 967163 w 967163"/>
              <a:gd name="connsiteY5" fmla="*/ 58900 h 73009"/>
              <a:gd name="connsiteX0" fmla="*/ 73242 w 967163"/>
              <a:gd name="connsiteY0" fmla="*/ 37354 h 73847"/>
              <a:gd name="connsiteX1" fmla="*/ 36621 w 967163"/>
              <a:gd name="connsiteY1" fmla="*/ 73847 h 73847"/>
              <a:gd name="connsiteX2" fmla="*/ 0 w 967163"/>
              <a:gd name="connsiteY2" fmla="*/ 37354 h 73847"/>
              <a:gd name="connsiteX3" fmla="*/ 36621 w 967163"/>
              <a:gd name="connsiteY3" fmla="*/ 861 h 73847"/>
              <a:gd name="connsiteX4" fmla="*/ 75076 w 967163"/>
              <a:gd name="connsiteY4" fmla="*/ 30760 h 73847"/>
              <a:gd name="connsiteX5" fmla="*/ 967163 w 967163"/>
              <a:gd name="connsiteY5" fmla="*/ 59738 h 7384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467 w 967163"/>
              <a:gd name="connsiteY4" fmla="*/ 36337 h 72987"/>
              <a:gd name="connsiteX5" fmla="*/ 967163 w 967163"/>
              <a:gd name="connsiteY5" fmla="*/ 58878 h 72987"/>
              <a:gd name="connsiteX0" fmla="*/ 73242 w 967163"/>
              <a:gd name="connsiteY0" fmla="*/ 38590 h 75083"/>
              <a:gd name="connsiteX1" fmla="*/ 36621 w 967163"/>
              <a:gd name="connsiteY1" fmla="*/ 75083 h 75083"/>
              <a:gd name="connsiteX2" fmla="*/ 0 w 967163"/>
              <a:gd name="connsiteY2" fmla="*/ 38590 h 75083"/>
              <a:gd name="connsiteX3" fmla="*/ 36621 w 967163"/>
              <a:gd name="connsiteY3" fmla="*/ 2097 h 75083"/>
              <a:gd name="connsiteX4" fmla="*/ 78295 w 967163"/>
              <a:gd name="connsiteY4" fmla="*/ 27973 h 75083"/>
              <a:gd name="connsiteX5" fmla="*/ 967163 w 967163"/>
              <a:gd name="connsiteY5" fmla="*/ 60974 h 75083"/>
              <a:gd name="connsiteX0" fmla="*/ 73242 w 967163"/>
              <a:gd name="connsiteY0" fmla="*/ 36517 h 73010"/>
              <a:gd name="connsiteX1" fmla="*/ 36621 w 967163"/>
              <a:gd name="connsiteY1" fmla="*/ 73010 h 73010"/>
              <a:gd name="connsiteX2" fmla="*/ 0 w 967163"/>
              <a:gd name="connsiteY2" fmla="*/ 36517 h 73010"/>
              <a:gd name="connsiteX3" fmla="*/ 36621 w 967163"/>
              <a:gd name="connsiteY3" fmla="*/ 24 h 73010"/>
              <a:gd name="connsiteX4" fmla="*/ 73467 w 967163"/>
              <a:gd name="connsiteY4" fmla="*/ 35556 h 73010"/>
              <a:gd name="connsiteX5" fmla="*/ 967163 w 967163"/>
              <a:gd name="connsiteY5" fmla="*/ 58901 h 73010"/>
              <a:gd name="connsiteX0" fmla="*/ 73242 w 967163"/>
              <a:gd name="connsiteY0" fmla="*/ 37791 h 74284"/>
              <a:gd name="connsiteX1" fmla="*/ 36621 w 967163"/>
              <a:gd name="connsiteY1" fmla="*/ 74284 h 74284"/>
              <a:gd name="connsiteX2" fmla="*/ 0 w 967163"/>
              <a:gd name="connsiteY2" fmla="*/ 37791 h 74284"/>
              <a:gd name="connsiteX3" fmla="*/ 36621 w 967163"/>
              <a:gd name="connsiteY3" fmla="*/ 1298 h 74284"/>
              <a:gd name="connsiteX4" fmla="*/ 77088 w 967163"/>
              <a:gd name="connsiteY4" fmla="*/ 29588 h 74284"/>
              <a:gd name="connsiteX5" fmla="*/ 967163 w 967163"/>
              <a:gd name="connsiteY5" fmla="*/ 60175 h 74284"/>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1230 w 965151"/>
              <a:gd name="connsiteY0" fmla="*/ 36494 h 72987"/>
              <a:gd name="connsiteX1" fmla="*/ 34609 w 965151"/>
              <a:gd name="connsiteY1" fmla="*/ 72987 h 72987"/>
              <a:gd name="connsiteX2" fmla="*/ 0 w 965151"/>
              <a:gd name="connsiteY2" fmla="*/ 36494 h 72987"/>
              <a:gd name="connsiteX3" fmla="*/ 34609 w 965151"/>
              <a:gd name="connsiteY3" fmla="*/ 1 h 72987"/>
              <a:gd name="connsiteX4" fmla="*/ 71053 w 965151"/>
              <a:gd name="connsiteY4" fmla="*/ 36740 h 72987"/>
              <a:gd name="connsiteX5" fmla="*/ 965151 w 965151"/>
              <a:gd name="connsiteY5" fmla="*/ 58878 h 72987"/>
              <a:gd name="connsiteX0" fmla="*/ 75656 w 969577"/>
              <a:gd name="connsiteY0" fmla="*/ 36494 h 72987"/>
              <a:gd name="connsiteX1" fmla="*/ 39035 w 969577"/>
              <a:gd name="connsiteY1" fmla="*/ 72987 h 72987"/>
              <a:gd name="connsiteX2" fmla="*/ 0 w 969577"/>
              <a:gd name="connsiteY2" fmla="*/ 36494 h 72987"/>
              <a:gd name="connsiteX3" fmla="*/ 39035 w 969577"/>
              <a:gd name="connsiteY3" fmla="*/ 1 h 72987"/>
              <a:gd name="connsiteX4" fmla="*/ 75479 w 969577"/>
              <a:gd name="connsiteY4" fmla="*/ 36740 h 72987"/>
              <a:gd name="connsiteX5" fmla="*/ 969577 w 969577"/>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4 w 967165"/>
              <a:gd name="connsiteY0" fmla="*/ 36494 h 77412"/>
              <a:gd name="connsiteX1" fmla="*/ 35014 w 967165"/>
              <a:gd name="connsiteY1" fmla="*/ 77412 h 77412"/>
              <a:gd name="connsiteX2" fmla="*/ 2 w 967165"/>
              <a:gd name="connsiteY2" fmla="*/ 36494 h 77412"/>
              <a:gd name="connsiteX3" fmla="*/ 36623 w 967165"/>
              <a:gd name="connsiteY3" fmla="*/ 1 h 77412"/>
              <a:gd name="connsiteX4" fmla="*/ 73067 w 967165"/>
              <a:gd name="connsiteY4" fmla="*/ 36740 h 77412"/>
              <a:gd name="connsiteX5" fmla="*/ 967165 w 967165"/>
              <a:gd name="connsiteY5" fmla="*/ 58878 h 77412"/>
              <a:gd name="connsiteX0" fmla="*/ 73243 w 967164"/>
              <a:gd name="connsiteY0" fmla="*/ 36494 h 72986"/>
              <a:gd name="connsiteX1" fmla="*/ 35818 w 967164"/>
              <a:gd name="connsiteY1" fmla="*/ 72986 h 72986"/>
              <a:gd name="connsiteX2" fmla="*/ 1 w 967164"/>
              <a:gd name="connsiteY2" fmla="*/ 36494 h 72986"/>
              <a:gd name="connsiteX3" fmla="*/ 36622 w 967164"/>
              <a:gd name="connsiteY3" fmla="*/ 1 h 72986"/>
              <a:gd name="connsiteX4" fmla="*/ 73066 w 967164"/>
              <a:gd name="connsiteY4" fmla="*/ 36740 h 72986"/>
              <a:gd name="connsiteX5" fmla="*/ 967164 w 967164"/>
              <a:gd name="connsiteY5" fmla="*/ 58878 h 72986"/>
              <a:gd name="connsiteX0" fmla="*/ 73242 w 967163"/>
              <a:gd name="connsiteY0" fmla="*/ 36494 h 75400"/>
              <a:gd name="connsiteX1" fmla="*/ 36622 w 967163"/>
              <a:gd name="connsiteY1" fmla="*/ 75400 h 75400"/>
              <a:gd name="connsiteX2" fmla="*/ 0 w 967163"/>
              <a:gd name="connsiteY2" fmla="*/ 36494 h 75400"/>
              <a:gd name="connsiteX3" fmla="*/ 36621 w 967163"/>
              <a:gd name="connsiteY3" fmla="*/ 1 h 75400"/>
              <a:gd name="connsiteX4" fmla="*/ 73065 w 967163"/>
              <a:gd name="connsiteY4" fmla="*/ 36740 h 75400"/>
              <a:gd name="connsiteX5" fmla="*/ 967163 w 967163"/>
              <a:gd name="connsiteY5" fmla="*/ 58878 h 75400"/>
              <a:gd name="connsiteX0" fmla="*/ 73242 w 967163"/>
              <a:gd name="connsiteY0" fmla="*/ 36494 h 73791"/>
              <a:gd name="connsiteX1" fmla="*/ 35817 w 967163"/>
              <a:gd name="connsiteY1" fmla="*/ 73791 h 73791"/>
              <a:gd name="connsiteX2" fmla="*/ 0 w 967163"/>
              <a:gd name="connsiteY2" fmla="*/ 36494 h 73791"/>
              <a:gd name="connsiteX3" fmla="*/ 36621 w 967163"/>
              <a:gd name="connsiteY3" fmla="*/ 1 h 73791"/>
              <a:gd name="connsiteX4" fmla="*/ 73065 w 967163"/>
              <a:gd name="connsiteY4" fmla="*/ 36740 h 73791"/>
              <a:gd name="connsiteX5" fmla="*/ 967163 w 967163"/>
              <a:gd name="connsiteY5" fmla="*/ 58878 h 73791"/>
              <a:gd name="connsiteX0" fmla="*/ 73242 w 967163"/>
              <a:gd name="connsiteY0" fmla="*/ 36494 h 77814"/>
              <a:gd name="connsiteX1" fmla="*/ 35817 w 967163"/>
              <a:gd name="connsiteY1" fmla="*/ 77814 h 77814"/>
              <a:gd name="connsiteX2" fmla="*/ 0 w 967163"/>
              <a:gd name="connsiteY2" fmla="*/ 36494 h 77814"/>
              <a:gd name="connsiteX3" fmla="*/ 36621 w 967163"/>
              <a:gd name="connsiteY3" fmla="*/ 1 h 77814"/>
              <a:gd name="connsiteX4" fmla="*/ 73065 w 967163"/>
              <a:gd name="connsiteY4" fmla="*/ 36740 h 77814"/>
              <a:gd name="connsiteX5" fmla="*/ 967163 w 967163"/>
              <a:gd name="connsiteY5" fmla="*/ 58878 h 77814"/>
              <a:gd name="connsiteX0" fmla="*/ 73242 w 967163"/>
              <a:gd name="connsiteY0" fmla="*/ 36494 h 73389"/>
              <a:gd name="connsiteX1" fmla="*/ 35817 w 967163"/>
              <a:gd name="connsiteY1" fmla="*/ 73389 h 73389"/>
              <a:gd name="connsiteX2" fmla="*/ 0 w 967163"/>
              <a:gd name="connsiteY2" fmla="*/ 36494 h 73389"/>
              <a:gd name="connsiteX3" fmla="*/ 36621 w 967163"/>
              <a:gd name="connsiteY3" fmla="*/ 1 h 73389"/>
              <a:gd name="connsiteX4" fmla="*/ 73065 w 967163"/>
              <a:gd name="connsiteY4" fmla="*/ 36740 h 73389"/>
              <a:gd name="connsiteX5" fmla="*/ 967163 w 967163"/>
              <a:gd name="connsiteY5" fmla="*/ 58878 h 73389"/>
              <a:gd name="connsiteX0" fmla="*/ 84507 w 978428"/>
              <a:gd name="connsiteY0" fmla="*/ 36495 h 73391"/>
              <a:gd name="connsiteX1" fmla="*/ 47082 w 978428"/>
              <a:gd name="connsiteY1" fmla="*/ 73390 h 73391"/>
              <a:gd name="connsiteX2" fmla="*/ 0 w 978428"/>
              <a:gd name="connsiteY2" fmla="*/ 37702 h 73391"/>
              <a:gd name="connsiteX3" fmla="*/ 47886 w 978428"/>
              <a:gd name="connsiteY3" fmla="*/ 2 h 73391"/>
              <a:gd name="connsiteX4" fmla="*/ 84330 w 978428"/>
              <a:gd name="connsiteY4" fmla="*/ 36741 h 73391"/>
              <a:gd name="connsiteX5" fmla="*/ 978428 w 978428"/>
              <a:gd name="connsiteY5" fmla="*/ 58879 h 73391"/>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93760 w 987681"/>
              <a:gd name="connsiteY0" fmla="*/ 36494 h 73390"/>
              <a:gd name="connsiteX1" fmla="*/ 56335 w 987681"/>
              <a:gd name="connsiteY1" fmla="*/ 73389 h 73390"/>
              <a:gd name="connsiteX2" fmla="*/ 0 w 987681"/>
              <a:gd name="connsiteY2" fmla="*/ 35287 h 73390"/>
              <a:gd name="connsiteX3" fmla="*/ 57139 w 987681"/>
              <a:gd name="connsiteY3" fmla="*/ 1 h 73390"/>
              <a:gd name="connsiteX4" fmla="*/ 93583 w 987681"/>
              <a:gd name="connsiteY4" fmla="*/ 36740 h 73390"/>
              <a:gd name="connsiteX5" fmla="*/ 987681 w 987681"/>
              <a:gd name="connsiteY5" fmla="*/ 58878 h 73390"/>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73652 w 967573"/>
              <a:gd name="connsiteY0" fmla="*/ 36494 h 73390"/>
              <a:gd name="connsiteX1" fmla="*/ 36227 w 967573"/>
              <a:gd name="connsiteY1" fmla="*/ 73389 h 73390"/>
              <a:gd name="connsiteX2" fmla="*/ 8 w 967573"/>
              <a:gd name="connsiteY2" fmla="*/ 37299 h 73390"/>
              <a:gd name="connsiteX3" fmla="*/ 37031 w 967573"/>
              <a:gd name="connsiteY3" fmla="*/ 1 h 73390"/>
              <a:gd name="connsiteX4" fmla="*/ 73475 w 967573"/>
              <a:gd name="connsiteY4" fmla="*/ 36740 h 73390"/>
              <a:gd name="connsiteX5" fmla="*/ 967573 w 967573"/>
              <a:gd name="connsiteY5" fmla="*/ 58878 h 73390"/>
              <a:gd name="connsiteX0" fmla="*/ 73655 w 967576"/>
              <a:gd name="connsiteY0" fmla="*/ 36494 h 73487"/>
              <a:gd name="connsiteX1" fmla="*/ 36230 w 967576"/>
              <a:gd name="connsiteY1" fmla="*/ 73389 h 73487"/>
              <a:gd name="connsiteX2" fmla="*/ 11 w 967576"/>
              <a:gd name="connsiteY2" fmla="*/ 37299 h 73487"/>
              <a:gd name="connsiteX3" fmla="*/ 37034 w 967576"/>
              <a:gd name="connsiteY3" fmla="*/ 1 h 73487"/>
              <a:gd name="connsiteX4" fmla="*/ 73478 w 967576"/>
              <a:gd name="connsiteY4" fmla="*/ 36740 h 73487"/>
              <a:gd name="connsiteX5" fmla="*/ 967576 w 967576"/>
              <a:gd name="connsiteY5" fmla="*/ 58878 h 73487"/>
              <a:gd name="connsiteX0" fmla="*/ 73655 w 967576"/>
              <a:gd name="connsiteY0" fmla="*/ 36494 h 73407"/>
              <a:gd name="connsiteX1" fmla="*/ 36230 w 967576"/>
              <a:gd name="connsiteY1" fmla="*/ 73389 h 73407"/>
              <a:gd name="connsiteX2" fmla="*/ 11 w 967576"/>
              <a:gd name="connsiteY2" fmla="*/ 37299 h 73407"/>
              <a:gd name="connsiteX3" fmla="*/ 37034 w 967576"/>
              <a:gd name="connsiteY3" fmla="*/ 1 h 73407"/>
              <a:gd name="connsiteX4" fmla="*/ 73478 w 967576"/>
              <a:gd name="connsiteY4" fmla="*/ 36740 h 73407"/>
              <a:gd name="connsiteX5" fmla="*/ 967576 w 967576"/>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47 w 967568"/>
              <a:gd name="connsiteY0" fmla="*/ 36494 h 73407"/>
              <a:gd name="connsiteX1" fmla="*/ 36222 w 967568"/>
              <a:gd name="connsiteY1" fmla="*/ 73389 h 73407"/>
              <a:gd name="connsiteX2" fmla="*/ 3 w 967568"/>
              <a:gd name="connsiteY2" fmla="*/ 37299 h 73407"/>
              <a:gd name="connsiteX3" fmla="*/ 37026 w 967568"/>
              <a:gd name="connsiteY3" fmla="*/ 1 h 73407"/>
              <a:gd name="connsiteX4" fmla="*/ 73470 w 967568"/>
              <a:gd name="connsiteY4" fmla="*/ 36740 h 73407"/>
              <a:gd name="connsiteX5" fmla="*/ 967568 w 967568"/>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58 w 967579"/>
              <a:gd name="connsiteY0" fmla="*/ 36494 h 73407"/>
              <a:gd name="connsiteX1" fmla="*/ 36233 w 967579"/>
              <a:gd name="connsiteY1" fmla="*/ 73389 h 73407"/>
              <a:gd name="connsiteX2" fmla="*/ 14 w 967579"/>
              <a:gd name="connsiteY2" fmla="*/ 37299 h 73407"/>
              <a:gd name="connsiteX3" fmla="*/ 37037 w 967579"/>
              <a:gd name="connsiteY3" fmla="*/ 1 h 73407"/>
              <a:gd name="connsiteX4" fmla="*/ 73481 w 967579"/>
              <a:gd name="connsiteY4" fmla="*/ 36740 h 73407"/>
              <a:gd name="connsiteX5" fmla="*/ 967579 w 967579"/>
              <a:gd name="connsiteY5" fmla="*/ 58878 h 73407"/>
              <a:gd name="connsiteX0" fmla="*/ 73644 w 967565"/>
              <a:gd name="connsiteY0" fmla="*/ 36494 h 73407"/>
              <a:gd name="connsiteX1" fmla="*/ 36219 w 967565"/>
              <a:gd name="connsiteY1" fmla="*/ 73389 h 73407"/>
              <a:gd name="connsiteX2" fmla="*/ 0 w 967565"/>
              <a:gd name="connsiteY2" fmla="*/ 37299 h 73407"/>
              <a:gd name="connsiteX3" fmla="*/ 37023 w 967565"/>
              <a:gd name="connsiteY3" fmla="*/ 1 h 73407"/>
              <a:gd name="connsiteX4" fmla="*/ 73467 w 967565"/>
              <a:gd name="connsiteY4" fmla="*/ 36740 h 73407"/>
              <a:gd name="connsiteX5" fmla="*/ 967565 w 967565"/>
              <a:gd name="connsiteY5" fmla="*/ 58878 h 73407"/>
              <a:gd name="connsiteX0" fmla="*/ 73644 w 967565"/>
              <a:gd name="connsiteY0" fmla="*/ 36530 h 73443"/>
              <a:gd name="connsiteX1" fmla="*/ 36219 w 967565"/>
              <a:gd name="connsiteY1" fmla="*/ 73425 h 73443"/>
              <a:gd name="connsiteX2" fmla="*/ 0 w 967565"/>
              <a:gd name="connsiteY2" fmla="*/ 37335 h 73443"/>
              <a:gd name="connsiteX3" fmla="*/ 37023 w 967565"/>
              <a:gd name="connsiteY3" fmla="*/ 37 h 73443"/>
              <a:gd name="connsiteX4" fmla="*/ 73467 w 967565"/>
              <a:gd name="connsiteY4" fmla="*/ 36776 h 73443"/>
              <a:gd name="connsiteX5" fmla="*/ 967565 w 967565"/>
              <a:gd name="connsiteY5" fmla="*/ 58914 h 73443"/>
              <a:gd name="connsiteX0" fmla="*/ 73644 w 967565"/>
              <a:gd name="connsiteY0" fmla="*/ 36501 h 73414"/>
              <a:gd name="connsiteX1" fmla="*/ 36219 w 967565"/>
              <a:gd name="connsiteY1" fmla="*/ 73396 h 73414"/>
              <a:gd name="connsiteX2" fmla="*/ 0 w 967565"/>
              <a:gd name="connsiteY2" fmla="*/ 37306 h 73414"/>
              <a:gd name="connsiteX3" fmla="*/ 37023 w 967565"/>
              <a:gd name="connsiteY3" fmla="*/ 8 h 73414"/>
              <a:gd name="connsiteX4" fmla="*/ 73467 w 967565"/>
              <a:gd name="connsiteY4" fmla="*/ 36747 h 73414"/>
              <a:gd name="connsiteX5" fmla="*/ 967565 w 967565"/>
              <a:gd name="connsiteY5" fmla="*/ 58885 h 73414"/>
              <a:gd name="connsiteX0" fmla="*/ 73644 w 967565"/>
              <a:gd name="connsiteY0" fmla="*/ 36514 h 73427"/>
              <a:gd name="connsiteX1" fmla="*/ 36219 w 967565"/>
              <a:gd name="connsiteY1" fmla="*/ 73409 h 73427"/>
              <a:gd name="connsiteX2" fmla="*/ 0 w 967565"/>
              <a:gd name="connsiteY2" fmla="*/ 37319 h 73427"/>
              <a:gd name="connsiteX3" fmla="*/ 37023 w 967565"/>
              <a:gd name="connsiteY3" fmla="*/ 21 h 73427"/>
              <a:gd name="connsiteX4" fmla="*/ 73467 w 967565"/>
              <a:gd name="connsiteY4" fmla="*/ 36760 h 73427"/>
              <a:gd name="connsiteX5" fmla="*/ 967565 w 967565"/>
              <a:gd name="connsiteY5" fmla="*/ 58898 h 73427"/>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04"/>
              <a:gd name="connsiteX1" fmla="*/ 36219 w 967565"/>
              <a:gd name="connsiteY1" fmla="*/ 73404 h 73404"/>
              <a:gd name="connsiteX2" fmla="*/ 0 w 967565"/>
              <a:gd name="connsiteY2" fmla="*/ 37314 h 73404"/>
              <a:gd name="connsiteX3" fmla="*/ 37023 w 967565"/>
              <a:gd name="connsiteY3" fmla="*/ 16 h 73404"/>
              <a:gd name="connsiteX4" fmla="*/ 73467 w 967565"/>
              <a:gd name="connsiteY4" fmla="*/ 36755 h 73404"/>
              <a:gd name="connsiteX5" fmla="*/ 967565 w 967565"/>
              <a:gd name="connsiteY5" fmla="*/ 58893 h 73404"/>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2260 w 967565"/>
              <a:gd name="connsiteY4" fmla="*/ 36345 h 73442"/>
              <a:gd name="connsiteX5" fmla="*/ 967565 w 967565"/>
              <a:gd name="connsiteY5" fmla="*/ 58885 h 73442"/>
              <a:gd name="connsiteX0" fmla="*/ 73644 w 967565"/>
              <a:gd name="connsiteY0" fmla="*/ 36501 h 73396"/>
              <a:gd name="connsiteX1" fmla="*/ 36219 w 967565"/>
              <a:gd name="connsiteY1" fmla="*/ 73396 h 73396"/>
              <a:gd name="connsiteX2" fmla="*/ 0 w 967565"/>
              <a:gd name="connsiteY2" fmla="*/ 37306 h 73396"/>
              <a:gd name="connsiteX3" fmla="*/ 37023 w 967565"/>
              <a:gd name="connsiteY3" fmla="*/ 8 h 73396"/>
              <a:gd name="connsiteX4" fmla="*/ 72260 w 967565"/>
              <a:gd name="connsiteY4" fmla="*/ 36345 h 73396"/>
              <a:gd name="connsiteX5" fmla="*/ 967565 w 967565"/>
              <a:gd name="connsiteY5" fmla="*/ 58885 h 73396"/>
              <a:gd name="connsiteX0" fmla="*/ 73644 w 967565"/>
              <a:gd name="connsiteY0" fmla="*/ 36501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2260 w 967565"/>
              <a:gd name="connsiteY4" fmla="*/ 36345 h 73398"/>
              <a:gd name="connsiteX5" fmla="*/ 967565 w 967565"/>
              <a:gd name="connsiteY5" fmla="*/ 58885 h 73398"/>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4448 w 967565"/>
              <a:gd name="connsiteY0" fmla="*/ 45352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303 h 73407"/>
              <a:gd name="connsiteX1" fmla="*/ 36219 w 967565"/>
              <a:gd name="connsiteY1" fmla="*/ 73405 h 73407"/>
              <a:gd name="connsiteX2" fmla="*/ 0 w 967565"/>
              <a:gd name="connsiteY2" fmla="*/ 37315 h 73407"/>
              <a:gd name="connsiteX3" fmla="*/ 37023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1300939"/>
              <a:gd name="connsiteY0" fmla="*/ 35294 h 73398"/>
              <a:gd name="connsiteX1" fmla="*/ 36219 w 1300939"/>
              <a:gd name="connsiteY1" fmla="*/ 73396 h 73398"/>
              <a:gd name="connsiteX2" fmla="*/ 0 w 1300939"/>
              <a:gd name="connsiteY2" fmla="*/ 37306 h 73398"/>
              <a:gd name="connsiteX3" fmla="*/ 35816 w 1300939"/>
              <a:gd name="connsiteY3" fmla="*/ 8 h 73398"/>
              <a:gd name="connsiteX4" fmla="*/ 73065 w 1300939"/>
              <a:gd name="connsiteY4" fmla="*/ 35540 h 73398"/>
              <a:gd name="connsiteX5" fmla="*/ 1300939 w 1300939"/>
              <a:gd name="connsiteY5" fmla="*/ 65360 h 73398"/>
              <a:gd name="connsiteX0" fmla="*/ 72839 w 1745944"/>
              <a:gd name="connsiteY0" fmla="*/ 35294 h 73398"/>
              <a:gd name="connsiteX1" fmla="*/ 36219 w 1745944"/>
              <a:gd name="connsiteY1" fmla="*/ 73396 h 73398"/>
              <a:gd name="connsiteX2" fmla="*/ 0 w 1745944"/>
              <a:gd name="connsiteY2" fmla="*/ 37306 h 73398"/>
              <a:gd name="connsiteX3" fmla="*/ 35816 w 1745944"/>
              <a:gd name="connsiteY3" fmla="*/ 8 h 73398"/>
              <a:gd name="connsiteX4" fmla="*/ 73065 w 1745944"/>
              <a:gd name="connsiteY4" fmla="*/ 35540 h 73398"/>
              <a:gd name="connsiteX5" fmla="*/ 1745944 w 1745944"/>
              <a:gd name="connsiteY5" fmla="*/ 52049 h 7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5944" h="73398">
                <a:moveTo>
                  <a:pt x="72839" y="35294"/>
                </a:moveTo>
                <a:cubicBezTo>
                  <a:pt x="74850" y="55852"/>
                  <a:pt x="56538" y="73664"/>
                  <a:pt x="36219" y="73396"/>
                </a:cubicBezTo>
                <a:cubicBezTo>
                  <a:pt x="17508" y="72725"/>
                  <a:pt x="1073" y="59595"/>
                  <a:pt x="0" y="37306"/>
                </a:cubicBezTo>
                <a:cubicBezTo>
                  <a:pt x="536" y="8578"/>
                  <a:pt x="23974" y="-302"/>
                  <a:pt x="35816" y="8"/>
                </a:cubicBezTo>
                <a:cubicBezTo>
                  <a:pt x="50071" y="-85"/>
                  <a:pt x="72032" y="9592"/>
                  <a:pt x="73065" y="35540"/>
                </a:cubicBezTo>
                <a:lnTo>
                  <a:pt x="1745944" y="52049"/>
                </a:lnTo>
              </a:path>
            </a:pathLst>
          </a:custGeom>
          <a:solidFill>
            <a:schemeClr val="accent2"/>
          </a:solidFill>
          <a:ln w="22225">
            <a:solidFill>
              <a:schemeClr val="accent6"/>
            </a:solidFill>
            <a:miter lim="800000"/>
          </a:ln>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19" name="Textplatzhalter 3"/>
          <p:cNvSpPr>
            <a:spLocks noGrp="1" noChangeAspect="1"/>
          </p:cNvSpPr>
          <p:nvPr>
            <p:ph type="body" sz="quarter" idx="64" hasCustomPrompt="1"/>
          </p:nvPr>
        </p:nvSpPr>
        <p:spPr bwMode="white">
          <a:xfrm rot="12243241" flipH="1" flipV="1">
            <a:off x="8582861" y="4580694"/>
            <a:ext cx="1283852" cy="54000"/>
          </a:xfrm>
          <a:custGeom>
            <a:avLst/>
            <a:gdLst>
              <a:gd name="connsiteX0" fmla="*/ 0 w 73241"/>
              <a:gd name="connsiteY0" fmla="*/ 36493 h 72986"/>
              <a:gd name="connsiteX1" fmla="*/ 36621 w 73241"/>
              <a:gd name="connsiteY1" fmla="*/ 0 h 72986"/>
              <a:gd name="connsiteX2" fmla="*/ 73242 w 73241"/>
              <a:gd name="connsiteY2" fmla="*/ 36493 h 72986"/>
              <a:gd name="connsiteX3" fmla="*/ 36621 w 73241"/>
              <a:gd name="connsiteY3" fmla="*/ 72986 h 72986"/>
              <a:gd name="connsiteX4" fmla="*/ 0 w 73241"/>
              <a:gd name="connsiteY4" fmla="*/ 36493 h 72986"/>
              <a:gd name="connsiteX0" fmla="*/ 73242 w 164682"/>
              <a:gd name="connsiteY0" fmla="*/ 36493 h 127933"/>
              <a:gd name="connsiteX1" fmla="*/ 36621 w 164682"/>
              <a:gd name="connsiteY1" fmla="*/ 72986 h 127933"/>
              <a:gd name="connsiteX2" fmla="*/ 0 w 164682"/>
              <a:gd name="connsiteY2" fmla="*/ 36493 h 127933"/>
              <a:gd name="connsiteX3" fmla="*/ 36621 w 164682"/>
              <a:gd name="connsiteY3" fmla="*/ 0 h 127933"/>
              <a:gd name="connsiteX4" fmla="*/ 164682 w 164682"/>
              <a:gd name="connsiteY4" fmla="*/ 127933 h 127933"/>
              <a:gd name="connsiteX0" fmla="*/ 119683 w 1020748"/>
              <a:gd name="connsiteY0" fmla="*/ 65383 h 101876"/>
              <a:gd name="connsiteX1" fmla="*/ 83062 w 1020748"/>
              <a:gd name="connsiteY1" fmla="*/ 101876 h 101876"/>
              <a:gd name="connsiteX2" fmla="*/ 46441 w 1020748"/>
              <a:gd name="connsiteY2" fmla="*/ 65383 h 101876"/>
              <a:gd name="connsiteX3" fmla="*/ 83062 w 1020748"/>
              <a:gd name="connsiteY3" fmla="*/ 28890 h 101876"/>
              <a:gd name="connsiteX4" fmla="*/ 1020748 w 1020748"/>
              <a:gd name="connsiteY4" fmla="*/ 59192 h 101876"/>
              <a:gd name="connsiteX0" fmla="*/ 73242 w 974307"/>
              <a:gd name="connsiteY0" fmla="*/ 66817 h 103310"/>
              <a:gd name="connsiteX1" fmla="*/ 36621 w 974307"/>
              <a:gd name="connsiteY1" fmla="*/ 103310 h 103310"/>
              <a:gd name="connsiteX2" fmla="*/ 0 w 974307"/>
              <a:gd name="connsiteY2" fmla="*/ 66817 h 103310"/>
              <a:gd name="connsiteX3" fmla="*/ 36621 w 974307"/>
              <a:gd name="connsiteY3" fmla="*/ 30324 h 103310"/>
              <a:gd name="connsiteX4" fmla="*/ 974307 w 974307"/>
              <a:gd name="connsiteY4" fmla="*/ 60626 h 103310"/>
              <a:gd name="connsiteX0" fmla="*/ 73242 w 974307"/>
              <a:gd name="connsiteY0" fmla="*/ 42200 h 78693"/>
              <a:gd name="connsiteX1" fmla="*/ 36621 w 974307"/>
              <a:gd name="connsiteY1" fmla="*/ 78693 h 78693"/>
              <a:gd name="connsiteX2" fmla="*/ 0 w 974307"/>
              <a:gd name="connsiteY2" fmla="*/ 42200 h 78693"/>
              <a:gd name="connsiteX3" fmla="*/ 36621 w 974307"/>
              <a:gd name="connsiteY3" fmla="*/ 5707 h 78693"/>
              <a:gd name="connsiteX4" fmla="*/ 80240 w 974307"/>
              <a:gd name="connsiteY4" fmla="*/ 3172 h 78693"/>
              <a:gd name="connsiteX5" fmla="*/ 974307 w 974307"/>
              <a:gd name="connsiteY5" fmla="*/ 36009 h 78693"/>
              <a:gd name="connsiteX0" fmla="*/ 75441 w 976506"/>
              <a:gd name="connsiteY0" fmla="*/ 36496 h 72989"/>
              <a:gd name="connsiteX1" fmla="*/ 38820 w 976506"/>
              <a:gd name="connsiteY1" fmla="*/ 72989 h 72989"/>
              <a:gd name="connsiteX2" fmla="*/ 2199 w 976506"/>
              <a:gd name="connsiteY2" fmla="*/ 36496 h 72989"/>
              <a:gd name="connsiteX3" fmla="*/ 38820 w 976506"/>
              <a:gd name="connsiteY3" fmla="*/ 3 h 72989"/>
              <a:gd name="connsiteX4" fmla="*/ 77677 w 976506"/>
              <a:gd name="connsiteY4" fmla="*/ 37949 h 72989"/>
              <a:gd name="connsiteX5" fmla="*/ 976506 w 976506"/>
              <a:gd name="connsiteY5" fmla="*/ 30305 h 72989"/>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6496 h 72989"/>
              <a:gd name="connsiteX1" fmla="*/ 36621 w 974307"/>
              <a:gd name="connsiteY1" fmla="*/ 72989 h 72989"/>
              <a:gd name="connsiteX2" fmla="*/ 0 w 974307"/>
              <a:gd name="connsiteY2" fmla="*/ 36496 h 72989"/>
              <a:gd name="connsiteX3" fmla="*/ 36621 w 974307"/>
              <a:gd name="connsiteY3" fmla="*/ 3 h 72989"/>
              <a:gd name="connsiteX4" fmla="*/ 75478 w 974307"/>
              <a:gd name="connsiteY4" fmla="*/ 37949 h 72989"/>
              <a:gd name="connsiteX5" fmla="*/ 974307 w 974307"/>
              <a:gd name="connsiteY5" fmla="*/ 3030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4935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58880 h 72989"/>
              <a:gd name="connsiteX0" fmla="*/ 73242 w 967163"/>
              <a:gd name="connsiteY0" fmla="*/ 36516 h 73009"/>
              <a:gd name="connsiteX1" fmla="*/ 36621 w 967163"/>
              <a:gd name="connsiteY1" fmla="*/ 73009 h 73009"/>
              <a:gd name="connsiteX2" fmla="*/ 0 w 967163"/>
              <a:gd name="connsiteY2" fmla="*/ 36516 h 73009"/>
              <a:gd name="connsiteX3" fmla="*/ 36621 w 967163"/>
              <a:gd name="connsiteY3" fmla="*/ 23 h 73009"/>
              <a:gd name="connsiteX4" fmla="*/ 72662 w 967163"/>
              <a:gd name="connsiteY4" fmla="*/ 35555 h 73009"/>
              <a:gd name="connsiteX5" fmla="*/ 967163 w 967163"/>
              <a:gd name="connsiteY5" fmla="*/ 58900 h 73009"/>
              <a:gd name="connsiteX0" fmla="*/ 73242 w 967163"/>
              <a:gd name="connsiteY0" fmla="*/ 37354 h 73847"/>
              <a:gd name="connsiteX1" fmla="*/ 36621 w 967163"/>
              <a:gd name="connsiteY1" fmla="*/ 73847 h 73847"/>
              <a:gd name="connsiteX2" fmla="*/ 0 w 967163"/>
              <a:gd name="connsiteY2" fmla="*/ 37354 h 73847"/>
              <a:gd name="connsiteX3" fmla="*/ 36621 w 967163"/>
              <a:gd name="connsiteY3" fmla="*/ 861 h 73847"/>
              <a:gd name="connsiteX4" fmla="*/ 75076 w 967163"/>
              <a:gd name="connsiteY4" fmla="*/ 30760 h 73847"/>
              <a:gd name="connsiteX5" fmla="*/ 967163 w 967163"/>
              <a:gd name="connsiteY5" fmla="*/ 59738 h 7384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467 w 967163"/>
              <a:gd name="connsiteY4" fmla="*/ 36337 h 72987"/>
              <a:gd name="connsiteX5" fmla="*/ 967163 w 967163"/>
              <a:gd name="connsiteY5" fmla="*/ 58878 h 72987"/>
              <a:gd name="connsiteX0" fmla="*/ 73242 w 967163"/>
              <a:gd name="connsiteY0" fmla="*/ 38590 h 75083"/>
              <a:gd name="connsiteX1" fmla="*/ 36621 w 967163"/>
              <a:gd name="connsiteY1" fmla="*/ 75083 h 75083"/>
              <a:gd name="connsiteX2" fmla="*/ 0 w 967163"/>
              <a:gd name="connsiteY2" fmla="*/ 38590 h 75083"/>
              <a:gd name="connsiteX3" fmla="*/ 36621 w 967163"/>
              <a:gd name="connsiteY3" fmla="*/ 2097 h 75083"/>
              <a:gd name="connsiteX4" fmla="*/ 78295 w 967163"/>
              <a:gd name="connsiteY4" fmla="*/ 27973 h 75083"/>
              <a:gd name="connsiteX5" fmla="*/ 967163 w 967163"/>
              <a:gd name="connsiteY5" fmla="*/ 60974 h 75083"/>
              <a:gd name="connsiteX0" fmla="*/ 73242 w 967163"/>
              <a:gd name="connsiteY0" fmla="*/ 36517 h 73010"/>
              <a:gd name="connsiteX1" fmla="*/ 36621 w 967163"/>
              <a:gd name="connsiteY1" fmla="*/ 73010 h 73010"/>
              <a:gd name="connsiteX2" fmla="*/ 0 w 967163"/>
              <a:gd name="connsiteY2" fmla="*/ 36517 h 73010"/>
              <a:gd name="connsiteX3" fmla="*/ 36621 w 967163"/>
              <a:gd name="connsiteY3" fmla="*/ 24 h 73010"/>
              <a:gd name="connsiteX4" fmla="*/ 73467 w 967163"/>
              <a:gd name="connsiteY4" fmla="*/ 35556 h 73010"/>
              <a:gd name="connsiteX5" fmla="*/ 967163 w 967163"/>
              <a:gd name="connsiteY5" fmla="*/ 58901 h 73010"/>
              <a:gd name="connsiteX0" fmla="*/ 73242 w 967163"/>
              <a:gd name="connsiteY0" fmla="*/ 37791 h 74284"/>
              <a:gd name="connsiteX1" fmla="*/ 36621 w 967163"/>
              <a:gd name="connsiteY1" fmla="*/ 74284 h 74284"/>
              <a:gd name="connsiteX2" fmla="*/ 0 w 967163"/>
              <a:gd name="connsiteY2" fmla="*/ 37791 h 74284"/>
              <a:gd name="connsiteX3" fmla="*/ 36621 w 967163"/>
              <a:gd name="connsiteY3" fmla="*/ 1298 h 74284"/>
              <a:gd name="connsiteX4" fmla="*/ 77088 w 967163"/>
              <a:gd name="connsiteY4" fmla="*/ 29588 h 74284"/>
              <a:gd name="connsiteX5" fmla="*/ 967163 w 967163"/>
              <a:gd name="connsiteY5" fmla="*/ 60175 h 74284"/>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1230 w 965151"/>
              <a:gd name="connsiteY0" fmla="*/ 36494 h 72987"/>
              <a:gd name="connsiteX1" fmla="*/ 34609 w 965151"/>
              <a:gd name="connsiteY1" fmla="*/ 72987 h 72987"/>
              <a:gd name="connsiteX2" fmla="*/ 0 w 965151"/>
              <a:gd name="connsiteY2" fmla="*/ 36494 h 72987"/>
              <a:gd name="connsiteX3" fmla="*/ 34609 w 965151"/>
              <a:gd name="connsiteY3" fmla="*/ 1 h 72987"/>
              <a:gd name="connsiteX4" fmla="*/ 71053 w 965151"/>
              <a:gd name="connsiteY4" fmla="*/ 36740 h 72987"/>
              <a:gd name="connsiteX5" fmla="*/ 965151 w 965151"/>
              <a:gd name="connsiteY5" fmla="*/ 58878 h 72987"/>
              <a:gd name="connsiteX0" fmla="*/ 75656 w 969577"/>
              <a:gd name="connsiteY0" fmla="*/ 36494 h 72987"/>
              <a:gd name="connsiteX1" fmla="*/ 39035 w 969577"/>
              <a:gd name="connsiteY1" fmla="*/ 72987 h 72987"/>
              <a:gd name="connsiteX2" fmla="*/ 0 w 969577"/>
              <a:gd name="connsiteY2" fmla="*/ 36494 h 72987"/>
              <a:gd name="connsiteX3" fmla="*/ 39035 w 969577"/>
              <a:gd name="connsiteY3" fmla="*/ 1 h 72987"/>
              <a:gd name="connsiteX4" fmla="*/ 75479 w 969577"/>
              <a:gd name="connsiteY4" fmla="*/ 36740 h 72987"/>
              <a:gd name="connsiteX5" fmla="*/ 969577 w 969577"/>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4 w 967165"/>
              <a:gd name="connsiteY0" fmla="*/ 36494 h 77412"/>
              <a:gd name="connsiteX1" fmla="*/ 35014 w 967165"/>
              <a:gd name="connsiteY1" fmla="*/ 77412 h 77412"/>
              <a:gd name="connsiteX2" fmla="*/ 2 w 967165"/>
              <a:gd name="connsiteY2" fmla="*/ 36494 h 77412"/>
              <a:gd name="connsiteX3" fmla="*/ 36623 w 967165"/>
              <a:gd name="connsiteY3" fmla="*/ 1 h 77412"/>
              <a:gd name="connsiteX4" fmla="*/ 73067 w 967165"/>
              <a:gd name="connsiteY4" fmla="*/ 36740 h 77412"/>
              <a:gd name="connsiteX5" fmla="*/ 967165 w 967165"/>
              <a:gd name="connsiteY5" fmla="*/ 58878 h 77412"/>
              <a:gd name="connsiteX0" fmla="*/ 73243 w 967164"/>
              <a:gd name="connsiteY0" fmla="*/ 36494 h 72986"/>
              <a:gd name="connsiteX1" fmla="*/ 35818 w 967164"/>
              <a:gd name="connsiteY1" fmla="*/ 72986 h 72986"/>
              <a:gd name="connsiteX2" fmla="*/ 1 w 967164"/>
              <a:gd name="connsiteY2" fmla="*/ 36494 h 72986"/>
              <a:gd name="connsiteX3" fmla="*/ 36622 w 967164"/>
              <a:gd name="connsiteY3" fmla="*/ 1 h 72986"/>
              <a:gd name="connsiteX4" fmla="*/ 73066 w 967164"/>
              <a:gd name="connsiteY4" fmla="*/ 36740 h 72986"/>
              <a:gd name="connsiteX5" fmla="*/ 967164 w 967164"/>
              <a:gd name="connsiteY5" fmla="*/ 58878 h 72986"/>
              <a:gd name="connsiteX0" fmla="*/ 73242 w 967163"/>
              <a:gd name="connsiteY0" fmla="*/ 36494 h 75400"/>
              <a:gd name="connsiteX1" fmla="*/ 36622 w 967163"/>
              <a:gd name="connsiteY1" fmla="*/ 75400 h 75400"/>
              <a:gd name="connsiteX2" fmla="*/ 0 w 967163"/>
              <a:gd name="connsiteY2" fmla="*/ 36494 h 75400"/>
              <a:gd name="connsiteX3" fmla="*/ 36621 w 967163"/>
              <a:gd name="connsiteY3" fmla="*/ 1 h 75400"/>
              <a:gd name="connsiteX4" fmla="*/ 73065 w 967163"/>
              <a:gd name="connsiteY4" fmla="*/ 36740 h 75400"/>
              <a:gd name="connsiteX5" fmla="*/ 967163 w 967163"/>
              <a:gd name="connsiteY5" fmla="*/ 58878 h 75400"/>
              <a:gd name="connsiteX0" fmla="*/ 73242 w 967163"/>
              <a:gd name="connsiteY0" fmla="*/ 36494 h 73791"/>
              <a:gd name="connsiteX1" fmla="*/ 35817 w 967163"/>
              <a:gd name="connsiteY1" fmla="*/ 73791 h 73791"/>
              <a:gd name="connsiteX2" fmla="*/ 0 w 967163"/>
              <a:gd name="connsiteY2" fmla="*/ 36494 h 73791"/>
              <a:gd name="connsiteX3" fmla="*/ 36621 w 967163"/>
              <a:gd name="connsiteY3" fmla="*/ 1 h 73791"/>
              <a:gd name="connsiteX4" fmla="*/ 73065 w 967163"/>
              <a:gd name="connsiteY4" fmla="*/ 36740 h 73791"/>
              <a:gd name="connsiteX5" fmla="*/ 967163 w 967163"/>
              <a:gd name="connsiteY5" fmla="*/ 58878 h 73791"/>
              <a:gd name="connsiteX0" fmla="*/ 73242 w 967163"/>
              <a:gd name="connsiteY0" fmla="*/ 36494 h 77814"/>
              <a:gd name="connsiteX1" fmla="*/ 35817 w 967163"/>
              <a:gd name="connsiteY1" fmla="*/ 77814 h 77814"/>
              <a:gd name="connsiteX2" fmla="*/ 0 w 967163"/>
              <a:gd name="connsiteY2" fmla="*/ 36494 h 77814"/>
              <a:gd name="connsiteX3" fmla="*/ 36621 w 967163"/>
              <a:gd name="connsiteY3" fmla="*/ 1 h 77814"/>
              <a:gd name="connsiteX4" fmla="*/ 73065 w 967163"/>
              <a:gd name="connsiteY4" fmla="*/ 36740 h 77814"/>
              <a:gd name="connsiteX5" fmla="*/ 967163 w 967163"/>
              <a:gd name="connsiteY5" fmla="*/ 58878 h 77814"/>
              <a:gd name="connsiteX0" fmla="*/ 73242 w 967163"/>
              <a:gd name="connsiteY0" fmla="*/ 36494 h 73389"/>
              <a:gd name="connsiteX1" fmla="*/ 35817 w 967163"/>
              <a:gd name="connsiteY1" fmla="*/ 73389 h 73389"/>
              <a:gd name="connsiteX2" fmla="*/ 0 w 967163"/>
              <a:gd name="connsiteY2" fmla="*/ 36494 h 73389"/>
              <a:gd name="connsiteX3" fmla="*/ 36621 w 967163"/>
              <a:gd name="connsiteY3" fmla="*/ 1 h 73389"/>
              <a:gd name="connsiteX4" fmla="*/ 73065 w 967163"/>
              <a:gd name="connsiteY4" fmla="*/ 36740 h 73389"/>
              <a:gd name="connsiteX5" fmla="*/ 967163 w 967163"/>
              <a:gd name="connsiteY5" fmla="*/ 58878 h 73389"/>
              <a:gd name="connsiteX0" fmla="*/ 84507 w 978428"/>
              <a:gd name="connsiteY0" fmla="*/ 36495 h 73391"/>
              <a:gd name="connsiteX1" fmla="*/ 47082 w 978428"/>
              <a:gd name="connsiteY1" fmla="*/ 73390 h 73391"/>
              <a:gd name="connsiteX2" fmla="*/ 0 w 978428"/>
              <a:gd name="connsiteY2" fmla="*/ 37702 h 73391"/>
              <a:gd name="connsiteX3" fmla="*/ 47886 w 978428"/>
              <a:gd name="connsiteY3" fmla="*/ 2 h 73391"/>
              <a:gd name="connsiteX4" fmla="*/ 84330 w 978428"/>
              <a:gd name="connsiteY4" fmla="*/ 36741 h 73391"/>
              <a:gd name="connsiteX5" fmla="*/ 978428 w 978428"/>
              <a:gd name="connsiteY5" fmla="*/ 58879 h 73391"/>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93760 w 987681"/>
              <a:gd name="connsiteY0" fmla="*/ 36494 h 73390"/>
              <a:gd name="connsiteX1" fmla="*/ 56335 w 987681"/>
              <a:gd name="connsiteY1" fmla="*/ 73389 h 73390"/>
              <a:gd name="connsiteX2" fmla="*/ 0 w 987681"/>
              <a:gd name="connsiteY2" fmla="*/ 35287 h 73390"/>
              <a:gd name="connsiteX3" fmla="*/ 57139 w 987681"/>
              <a:gd name="connsiteY3" fmla="*/ 1 h 73390"/>
              <a:gd name="connsiteX4" fmla="*/ 93583 w 987681"/>
              <a:gd name="connsiteY4" fmla="*/ 36740 h 73390"/>
              <a:gd name="connsiteX5" fmla="*/ 987681 w 987681"/>
              <a:gd name="connsiteY5" fmla="*/ 58878 h 73390"/>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73652 w 967573"/>
              <a:gd name="connsiteY0" fmla="*/ 36494 h 73390"/>
              <a:gd name="connsiteX1" fmla="*/ 36227 w 967573"/>
              <a:gd name="connsiteY1" fmla="*/ 73389 h 73390"/>
              <a:gd name="connsiteX2" fmla="*/ 8 w 967573"/>
              <a:gd name="connsiteY2" fmla="*/ 37299 h 73390"/>
              <a:gd name="connsiteX3" fmla="*/ 37031 w 967573"/>
              <a:gd name="connsiteY3" fmla="*/ 1 h 73390"/>
              <a:gd name="connsiteX4" fmla="*/ 73475 w 967573"/>
              <a:gd name="connsiteY4" fmla="*/ 36740 h 73390"/>
              <a:gd name="connsiteX5" fmla="*/ 967573 w 967573"/>
              <a:gd name="connsiteY5" fmla="*/ 58878 h 73390"/>
              <a:gd name="connsiteX0" fmla="*/ 73655 w 967576"/>
              <a:gd name="connsiteY0" fmla="*/ 36494 h 73487"/>
              <a:gd name="connsiteX1" fmla="*/ 36230 w 967576"/>
              <a:gd name="connsiteY1" fmla="*/ 73389 h 73487"/>
              <a:gd name="connsiteX2" fmla="*/ 11 w 967576"/>
              <a:gd name="connsiteY2" fmla="*/ 37299 h 73487"/>
              <a:gd name="connsiteX3" fmla="*/ 37034 w 967576"/>
              <a:gd name="connsiteY3" fmla="*/ 1 h 73487"/>
              <a:gd name="connsiteX4" fmla="*/ 73478 w 967576"/>
              <a:gd name="connsiteY4" fmla="*/ 36740 h 73487"/>
              <a:gd name="connsiteX5" fmla="*/ 967576 w 967576"/>
              <a:gd name="connsiteY5" fmla="*/ 58878 h 73487"/>
              <a:gd name="connsiteX0" fmla="*/ 73655 w 967576"/>
              <a:gd name="connsiteY0" fmla="*/ 36494 h 73407"/>
              <a:gd name="connsiteX1" fmla="*/ 36230 w 967576"/>
              <a:gd name="connsiteY1" fmla="*/ 73389 h 73407"/>
              <a:gd name="connsiteX2" fmla="*/ 11 w 967576"/>
              <a:gd name="connsiteY2" fmla="*/ 37299 h 73407"/>
              <a:gd name="connsiteX3" fmla="*/ 37034 w 967576"/>
              <a:gd name="connsiteY3" fmla="*/ 1 h 73407"/>
              <a:gd name="connsiteX4" fmla="*/ 73478 w 967576"/>
              <a:gd name="connsiteY4" fmla="*/ 36740 h 73407"/>
              <a:gd name="connsiteX5" fmla="*/ 967576 w 967576"/>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47 w 967568"/>
              <a:gd name="connsiteY0" fmla="*/ 36494 h 73407"/>
              <a:gd name="connsiteX1" fmla="*/ 36222 w 967568"/>
              <a:gd name="connsiteY1" fmla="*/ 73389 h 73407"/>
              <a:gd name="connsiteX2" fmla="*/ 3 w 967568"/>
              <a:gd name="connsiteY2" fmla="*/ 37299 h 73407"/>
              <a:gd name="connsiteX3" fmla="*/ 37026 w 967568"/>
              <a:gd name="connsiteY3" fmla="*/ 1 h 73407"/>
              <a:gd name="connsiteX4" fmla="*/ 73470 w 967568"/>
              <a:gd name="connsiteY4" fmla="*/ 36740 h 73407"/>
              <a:gd name="connsiteX5" fmla="*/ 967568 w 967568"/>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58 w 967579"/>
              <a:gd name="connsiteY0" fmla="*/ 36494 h 73407"/>
              <a:gd name="connsiteX1" fmla="*/ 36233 w 967579"/>
              <a:gd name="connsiteY1" fmla="*/ 73389 h 73407"/>
              <a:gd name="connsiteX2" fmla="*/ 14 w 967579"/>
              <a:gd name="connsiteY2" fmla="*/ 37299 h 73407"/>
              <a:gd name="connsiteX3" fmla="*/ 37037 w 967579"/>
              <a:gd name="connsiteY3" fmla="*/ 1 h 73407"/>
              <a:gd name="connsiteX4" fmla="*/ 73481 w 967579"/>
              <a:gd name="connsiteY4" fmla="*/ 36740 h 73407"/>
              <a:gd name="connsiteX5" fmla="*/ 967579 w 967579"/>
              <a:gd name="connsiteY5" fmla="*/ 58878 h 73407"/>
              <a:gd name="connsiteX0" fmla="*/ 73644 w 967565"/>
              <a:gd name="connsiteY0" fmla="*/ 36494 h 73407"/>
              <a:gd name="connsiteX1" fmla="*/ 36219 w 967565"/>
              <a:gd name="connsiteY1" fmla="*/ 73389 h 73407"/>
              <a:gd name="connsiteX2" fmla="*/ 0 w 967565"/>
              <a:gd name="connsiteY2" fmla="*/ 37299 h 73407"/>
              <a:gd name="connsiteX3" fmla="*/ 37023 w 967565"/>
              <a:gd name="connsiteY3" fmla="*/ 1 h 73407"/>
              <a:gd name="connsiteX4" fmla="*/ 73467 w 967565"/>
              <a:gd name="connsiteY4" fmla="*/ 36740 h 73407"/>
              <a:gd name="connsiteX5" fmla="*/ 967565 w 967565"/>
              <a:gd name="connsiteY5" fmla="*/ 58878 h 73407"/>
              <a:gd name="connsiteX0" fmla="*/ 73644 w 967565"/>
              <a:gd name="connsiteY0" fmla="*/ 36530 h 73443"/>
              <a:gd name="connsiteX1" fmla="*/ 36219 w 967565"/>
              <a:gd name="connsiteY1" fmla="*/ 73425 h 73443"/>
              <a:gd name="connsiteX2" fmla="*/ 0 w 967565"/>
              <a:gd name="connsiteY2" fmla="*/ 37335 h 73443"/>
              <a:gd name="connsiteX3" fmla="*/ 37023 w 967565"/>
              <a:gd name="connsiteY3" fmla="*/ 37 h 73443"/>
              <a:gd name="connsiteX4" fmla="*/ 73467 w 967565"/>
              <a:gd name="connsiteY4" fmla="*/ 36776 h 73443"/>
              <a:gd name="connsiteX5" fmla="*/ 967565 w 967565"/>
              <a:gd name="connsiteY5" fmla="*/ 58914 h 73443"/>
              <a:gd name="connsiteX0" fmla="*/ 73644 w 967565"/>
              <a:gd name="connsiteY0" fmla="*/ 36501 h 73414"/>
              <a:gd name="connsiteX1" fmla="*/ 36219 w 967565"/>
              <a:gd name="connsiteY1" fmla="*/ 73396 h 73414"/>
              <a:gd name="connsiteX2" fmla="*/ 0 w 967565"/>
              <a:gd name="connsiteY2" fmla="*/ 37306 h 73414"/>
              <a:gd name="connsiteX3" fmla="*/ 37023 w 967565"/>
              <a:gd name="connsiteY3" fmla="*/ 8 h 73414"/>
              <a:gd name="connsiteX4" fmla="*/ 73467 w 967565"/>
              <a:gd name="connsiteY4" fmla="*/ 36747 h 73414"/>
              <a:gd name="connsiteX5" fmla="*/ 967565 w 967565"/>
              <a:gd name="connsiteY5" fmla="*/ 58885 h 73414"/>
              <a:gd name="connsiteX0" fmla="*/ 73644 w 967565"/>
              <a:gd name="connsiteY0" fmla="*/ 36514 h 73427"/>
              <a:gd name="connsiteX1" fmla="*/ 36219 w 967565"/>
              <a:gd name="connsiteY1" fmla="*/ 73409 h 73427"/>
              <a:gd name="connsiteX2" fmla="*/ 0 w 967565"/>
              <a:gd name="connsiteY2" fmla="*/ 37319 h 73427"/>
              <a:gd name="connsiteX3" fmla="*/ 37023 w 967565"/>
              <a:gd name="connsiteY3" fmla="*/ 21 h 73427"/>
              <a:gd name="connsiteX4" fmla="*/ 73467 w 967565"/>
              <a:gd name="connsiteY4" fmla="*/ 36760 h 73427"/>
              <a:gd name="connsiteX5" fmla="*/ 967565 w 967565"/>
              <a:gd name="connsiteY5" fmla="*/ 58898 h 73427"/>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04"/>
              <a:gd name="connsiteX1" fmla="*/ 36219 w 967565"/>
              <a:gd name="connsiteY1" fmla="*/ 73404 h 73404"/>
              <a:gd name="connsiteX2" fmla="*/ 0 w 967565"/>
              <a:gd name="connsiteY2" fmla="*/ 37314 h 73404"/>
              <a:gd name="connsiteX3" fmla="*/ 37023 w 967565"/>
              <a:gd name="connsiteY3" fmla="*/ 16 h 73404"/>
              <a:gd name="connsiteX4" fmla="*/ 73467 w 967565"/>
              <a:gd name="connsiteY4" fmla="*/ 36755 h 73404"/>
              <a:gd name="connsiteX5" fmla="*/ 967565 w 967565"/>
              <a:gd name="connsiteY5" fmla="*/ 58893 h 73404"/>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2260 w 967565"/>
              <a:gd name="connsiteY4" fmla="*/ 36345 h 73442"/>
              <a:gd name="connsiteX5" fmla="*/ 967565 w 967565"/>
              <a:gd name="connsiteY5" fmla="*/ 58885 h 73442"/>
              <a:gd name="connsiteX0" fmla="*/ 73644 w 967565"/>
              <a:gd name="connsiteY0" fmla="*/ 36501 h 73396"/>
              <a:gd name="connsiteX1" fmla="*/ 36219 w 967565"/>
              <a:gd name="connsiteY1" fmla="*/ 73396 h 73396"/>
              <a:gd name="connsiteX2" fmla="*/ 0 w 967565"/>
              <a:gd name="connsiteY2" fmla="*/ 37306 h 73396"/>
              <a:gd name="connsiteX3" fmla="*/ 37023 w 967565"/>
              <a:gd name="connsiteY3" fmla="*/ 8 h 73396"/>
              <a:gd name="connsiteX4" fmla="*/ 72260 w 967565"/>
              <a:gd name="connsiteY4" fmla="*/ 36345 h 73396"/>
              <a:gd name="connsiteX5" fmla="*/ 967565 w 967565"/>
              <a:gd name="connsiteY5" fmla="*/ 58885 h 73396"/>
              <a:gd name="connsiteX0" fmla="*/ 73644 w 967565"/>
              <a:gd name="connsiteY0" fmla="*/ 36501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2260 w 967565"/>
              <a:gd name="connsiteY4" fmla="*/ 36345 h 73398"/>
              <a:gd name="connsiteX5" fmla="*/ 967565 w 967565"/>
              <a:gd name="connsiteY5" fmla="*/ 58885 h 73398"/>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4448 w 967565"/>
              <a:gd name="connsiteY0" fmla="*/ 45352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303 h 73407"/>
              <a:gd name="connsiteX1" fmla="*/ 36219 w 967565"/>
              <a:gd name="connsiteY1" fmla="*/ 73405 h 73407"/>
              <a:gd name="connsiteX2" fmla="*/ 0 w 967565"/>
              <a:gd name="connsiteY2" fmla="*/ 37315 h 73407"/>
              <a:gd name="connsiteX3" fmla="*/ 37023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1300939"/>
              <a:gd name="connsiteY0" fmla="*/ 35294 h 73398"/>
              <a:gd name="connsiteX1" fmla="*/ 36219 w 1300939"/>
              <a:gd name="connsiteY1" fmla="*/ 73396 h 73398"/>
              <a:gd name="connsiteX2" fmla="*/ 0 w 1300939"/>
              <a:gd name="connsiteY2" fmla="*/ 37306 h 73398"/>
              <a:gd name="connsiteX3" fmla="*/ 35816 w 1300939"/>
              <a:gd name="connsiteY3" fmla="*/ 8 h 73398"/>
              <a:gd name="connsiteX4" fmla="*/ 73065 w 1300939"/>
              <a:gd name="connsiteY4" fmla="*/ 35540 h 73398"/>
              <a:gd name="connsiteX5" fmla="*/ 1300939 w 1300939"/>
              <a:gd name="connsiteY5" fmla="*/ 65360 h 73398"/>
              <a:gd name="connsiteX0" fmla="*/ 72839 w 1745944"/>
              <a:gd name="connsiteY0" fmla="*/ 35294 h 73398"/>
              <a:gd name="connsiteX1" fmla="*/ 36219 w 1745944"/>
              <a:gd name="connsiteY1" fmla="*/ 73396 h 73398"/>
              <a:gd name="connsiteX2" fmla="*/ 0 w 1745944"/>
              <a:gd name="connsiteY2" fmla="*/ 37306 h 73398"/>
              <a:gd name="connsiteX3" fmla="*/ 35816 w 1745944"/>
              <a:gd name="connsiteY3" fmla="*/ 8 h 73398"/>
              <a:gd name="connsiteX4" fmla="*/ 73065 w 1745944"/>
              <a:gd name="connsiteY4" fmla="*/ 35540 h 73398"/>
              <a:gd name="connsiteX5" fmla="*/ 1745944 w 1745944"/>
              <a:gd name="connsiteY5" fmla="*/ 52049 h 7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5944" h="73398">
                <a:moveTo>
                  <a:pt x="72839" y="35294"/>
                </a:moveTo>
                <a:cubicBezTo>
                  <a:pt x="74850" y="55852"/>
                  <a:pt x="56538" y="73664"/>
                  <a:pt x="36219" y="73396"/>
                </a:cubicBezTo>
                <a:cubicBezTo>
                  <a:pt x="17508" y="72725"/>
                  <a:pt x="1073" y="59595"/>
                  <a:pt x="0" y="37306"/>
                </a:cubicBezTo>
                <a:cubicBezTo>
                  <a:pt x="536" y="8578"/>
                  <a:pt x="23974" y="-302"/>
                  <a:pt x="35816" y="8"/>
                </a:cubicBezTo>
                <a:cubicBezTo>
                  <a:pt x="50071" y="-85"/>
                  <a:pt x="72032" y="9592"/>
                  <a:pt x="73065" y="35540"/>
                </a:cubicBezTo>
                <a:lnTo>
                  <a:pt x="1745944" y="52049"/>
                </a:lnTo>
              </a:path>
            </a:pathLst>
          </a:custGeom>
          <a:solidFill>
            <a:schemeClr val="accent2"/>
          </a:solidFill>
          <a:ln w="22225">
            <a:solidFill>
              <a:schemeClr val="accent6"/>
            </a:solidFill>
            <a:miter lim="800000"/>
          </a:ln>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20" name="Textplatzhalter 3"/>
          <p:cNvSpPr>
            <a:spLocks noGrp="1" noChangeAspect="1"/>
          </p:cNvSpPr>
          <p:nvPr>
            <p:ph type="body" sz="quarter" idx="65" hasCustomPrompt="1"/>
          </p:nvPr>
        </p:nvSpPr>
        <p:spPr bwMode="white">
          <a:xfrm rot="10046435" flipH="1" flipV="1">
            <a:off x="8606062" y="3345727"/>
            <a:ext cx="1283852" cy="54000"/>
          </a:xfrm>
          <a:custGeom>
            <a:avLst/>
            <a:gdLst>
              <a:gd name="connsiteX0" fmla="*/ 0 w 73241"/>
              <a:gd name="connsiteY0" fmla="*/ 36493 h 72986"/>
              <a:gd name="connsiteX1" fmla="*/ 36621 w 73241"/>
              <a:gd name="connsiteY1" fmla="*/ 0 h 72986"/>
              <a:gd name="connsiteX2" fmla="*/ 73242 w 73241"/>
              <a:gd name="connsiteY2" fmla="*/ 36493 h 72986"/>
              <a:gd name="connsiteX3" fmla="*/ 36621 w 73241"/>
              <a:gd name="connsiteY3" fmla="*/ 72986 h 72986"/>
              <a:gd name="connsiteX4" fmla="*/ 0 w 73241"/>
              <a:gd name="connsiteY4" fmla="*/ 36493 h 72986"/>
              <a:gd name="connsiteX0" fmla="*/ 73242 w 164682"/>
              <a:gd name="connsiteY0" fmla="*/ 36493 h 127933"/>
              <a:gd name="connsiteX1" fmla="*/ 36621 w 164682"/>
              <a:gd name="connsiteY1" fmla="*/ 72986 h 127933"/>
              <a:gd name="connsiteX2" fmla="*/ 0 w 164682"/>
              <a:gd name="connsiteY2" fmla="*/ 36493 h 127933"/>
              <a:gd name="connsiteX3" fmla="*/ 36621 w 164682"/>
              <a:gd name="connsiteY3" fmla="*/ 0 h 127933"/>
              <a:gd name="connsiteX4" fmla="*/ 164682 w 164682"/>
              <a:gd name="connsiteY4" fmla="*/ 127933 h 127933"/>
              <a:gd name="connsiteX0" fmla="*/ 119683 w 1020748"/>
              <a:gd name="connsiteY0" fmla="*/ 65383 h 101876"/>
              <a:gd name="connsiteX1" fmla="*/ 83062 w 1020748"/>
              <a:gd name="connsiteY1" fmla="*/ 101876 h 101876"/>
              <a:gd name="connsiteX2" fmla="*/ 46441 w 1020748"/>
              <a:gd name="connsiteY2" fmla="*/ 65383 h 101876"/>
              <a:gd name="connsiteX3" fmla="*/ 83062 w 1020748"/>
              <a:gd name="connsiteY3" fmla="*/ 28890 h 101876"/>
              <a:gd name="connsiteX4" fmla="*/ 1020748 w 1020748"/>
              <a:gd name="connsiteY4" fmla="*/ 59192 h 101876"/>
              <a:gd name="connsiteX0" fmla="*/ 73242 w 974307"/>
              <a:gd name="connsiteY0" fmla="*/ 66817 h 103310"/>
              <a:gd name="connsiteX1" fmla="*/ 36621 w 974307"/>
              <a:gd name="connsiteY1" fmla="*/ 103310 h 103310"/>
              <a:gd name="connsiteX2" fmla="*/ 0 w 974307"/>
              <a:gd name="connsiteY2" fmla="*/ 66817 h 103310"/>
              <a:gd name="connsiteX3" fmla="*/ 36621 w 974307"/>
              <a:gd name="connsiteY3" fmla="*/ 30324 h 103310"/>
              <a:gd name="connsiteX4" fmla="*/ 974307 w 974307"/>
              <a:gd name="connsiteY4" fmla="*/ 60626 h 103310"/>
              <a:gd name="connsiteX0" fmla="*/ 73242 w 974307"/>
              <a:gd name="connsiteY0" fmla="*/ 42200 h 78693"/>
              <a:gd name="connsiteX1" fmla="*/ 36621 w 974307"/>
              <a:gd name="connsiteY1" fmla="*/ 78693 h 78693"/>
              <a:gd name="connsiteX2" fmla="*/ 0 w 974307"/>
              <a:gd name="connsiteY2" fmla="*/ 42200 h 78693"/>
              <a:gd name="connsiteX3" fmla="*/ 36621 w 974307"/>
              <a:gd name="connsiteY3" fmla="*/ 5707 h 78693"/>
              <a:gd name="connsiteX4" fmla="*/ 80240 w 974307"/>
              <a:gd name="connsiteY4" fmla="*/ 3172 h 78693"/>
              <a:gd name="connsiteX5" fmla="*/ 974307 w 974307"/>
              <a:gd name="connsiteY5" fmla="*/ 36009 h 78693"/>
              <a:gd name="connsiteX0" fmla="*/ 75441 w 976506"/>
              <a:gd name="connsiteY0" fmla="*/ 36496 h 72989"/>
              <a:gd name="connsiteX1" fmla="*/ 38820 w 976506"/>
              <a:gd name="connsiteY1" fmla="*/ 72989 h 72989"/>
              <a:gd name="connsiteX2" fmla="*/ 2199 w 976506"/>
              <a:gd name="connsiteY2" fmla="*/ 36496 h 72989"/>
              <a:gd name="connsiteX3" fmla="*/ 38820 w 976506"/>
              <a:gd name="connsiteY3" fmla="*/ 3 h 72989"/>
              <a:gd name="connsiteX4" fmla="*/ 77677 w 976506"/>
              <a:gd name="connsiteY4" fmla="*/ 37949 h 72989"/>
              <a:gd name="connsiteX5" fmla="*/ 976506 w 976506"/>
              <a:gd name="connsiteY5" fmla="*/ 30305 h 72989"/>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6496 h 72989"/>
              <a:gd name="connsiteX1" fmla="*/ 36621 w 974307"/>
              <a:gd name="connsiteY1" fmla="*/ 72989 h 72989"/>
              <a:gd name="connsiteX2" fmla="*/ 0 w 974307"/>
              <a:gd name="connsiteY2" fmla="*/ 36496 h 72989"/>
              <a:gd name="connsiteX3" fmla="*/ 36621 w 974307"/>
              <a:gd name="connsiteY3" fmla="*/ 3 h 72989"/>
              <a:gd name="connsiteX4" fmla="*/ 75478 w 974307"/>
              <a:gd name="connsiteY4" fmla="*/ 37949 h 72989"/>
              <a:gd name="connsiteX5" fmla="*/ 974307 w 974307"/>
              <a:gd name="connsiteY5" fmla="*/ 3030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4935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58880 h 72989"/>
              <a:gd name="connsiteX0" fmla="*/ 73242 w 967163"/>
              <a:gd name="connsiteY0" fmla="*/ 36516 h 73009"/>
              <a:gd name="connsiteX1" fmla="*/ 36621 w 967163"/>
              <a:gd name="connsiteY1" fmla="*/ 73009 h 73009"/>
              <a:gd name="connsiteX2" fmla="*/ 0 w 967163"/>
              <a:gd name="connsiteY2" fmla="*/ 36516 h 73009"/>
              <a:gd name="connsiteX3" fmla="*/ 36621 w 967163"/>
              <a:gd name="connsiteY3" fmla="*/ 23 h 73009"/>
              <a:gd name="connsiteX4" fmla="*/ 72662 w 967163"/>
              <a:gd name="connsiteY4" fmla="*/ 35555 h 73009"/>
              <a:gd name="connsiteX5" fmla="*/ 967163 w 967163"/>
              <a:gd name="connsiteY5" fmla="*/ 58900 h 73009"/>
              <a:gd name="connsiteX0" fmla="*/ 73242 w 967163"/>
              <a:gd name="connsiteY0" fmla="*/ 37354 h 73847"/>
              <a:gd name="connsiteX1" fmla="*/ 36621 w 967163"/>
              <a:gd name="connsiteY1" fmla="*/ 73847 h 73847"/>
              <a:gd name="connsiteX2" fmla="*/ 0 w 967163"/>
              <a:gd name="connsiteY2" fmla="*/ 37354 h 73847"/>
              <a:gd name="connsiteX3" fmla="*/ 36621 w 967163"/>
              <a:gd name="connsiteY3" fmla="*/ 861 h 73847"/>
              <a:gd name="connsiteX4" fmla="*/ 75076 w 967163"/>
              <a:gd name="connsiteY4" fmla="*/ 30760 h 73847"/>
              <a:gd name="connsiteX5" fmla="*/ 967163 w 967163"/>
              <a:gd name="connsiteY5" fmla="*/ 59738 h 7384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467 w 967163"/>
              <a:gd name="connsiteY4" fmla="*/ 36337 h 72987"/>
              <a:gd name="connsiteX5" fmla="*/ 967163 w 967163"/>
              <a:gd name="connsiteY5" fmla="*/ 58878 h 72987"/>
              <a:gd name="connsiteX0" fmla="*/ 73242 w 967163"/>
              <a:gd name="connsiteY0" fmla="*/ 38590 h 75083"/>
              <a:gd name="connsiteX1" fmla="*/ 36621 w 967163"/>
              <a:gd name="connsiteY1" fmla="*/ 75083 h 75083"/>
              <a:gd name="connsiteX2" fmla="*/ 0 w 967163"/>
              <a:gd name="connsiteY2" fmla="*/ 38590 h 75083"/>
              <a:gd name="connsiteX3" fmla="*/ 36621 w 967163"/>
              <a:gd name="connsiteY3" fmla="*/ 2097 h 75083"/>
              <a:gd name="connsiteX4" fmla="*/ 78295 w 967163"/>
              <a:gd name="connsiteY4" fmla="*/ 27973 h 75083"/>
              <a:gd name="connsiteX5" fmla="*/ 967163 w 967163"/>
              <a:gd name="connsiteY5" fmla="*/ 60974 h 75083"/>
              <a:gd name="connsiteX0" fmla="*/ 73242 w 967163"/>
              <a:gd name="connsiteY0" fmla="*/ 36517 h 73010"/>
              <a:gd name="connsiteX1" fmla="*/ 36621 w 967163"/>
              <a:gd name="connsiteY1" fmla="*/ 73010 h 73010"/>
              <a:gd name="connsiteX2" fmla="*/ 0 w 967163"/>
              <a:gd name="connsiteY2" fmla="*/ 36517 h 73010"/>
              <a:gd name="connsiteX3" fmla="*/ 36621 w 967163"/>
              <a:gd name="connsiteY3" fmla="*/ 24 h 73010"/>
              <a:gd name="connsiteX4" fmla="*/ 73467 w 967163"/>
              <a:gd name="connsiteY4" fmla="*/ 35556 h 73010"/>
              <a:gd name="connsiteX5" fmla="*/ 967163 w 967163"/>
              <a:gd name="connsiteY5" fmla="*/ 58901 h 73010"/>
              <a:gd name="connsiteX0" fmla="*/ 73242 w 967163"/>
              <a:gd name="connsiteY0" fmla="*/ 37791 h 74284"/>
              <a:gd name="connsiteX1" fmla="*/ 36621 w 967163"/>
              <a:gd name="connsiteY1" fmla="*/ 74284 h 74284"/>
              <a:gd name="connsiteX2" fmla="*/ 0 w 967163"/>
              <a:gd name="connsiteY2" fmla="*/ 37791 h 74284"/>
              <a:gd name="connsiteX3" fmla="*/ 36621 w 967163"/>
              <a:gd name="connsiteY3" fmla="*/ 1298 h 74284"/>
              <a:gd name="connsiteX4" fmla="*/ 77088 w 967163"/>
              <a:gd name="connsiteY4" fmla="*/ 29588 h 74284"/>
              <a:gd name="connsiteX5" fmla="*/ 967163 w 967163"/>
              <a:gd name="connsiteY5" fmla="*/ 60175 h 74284"/>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1230 w 965151"/>
              <a:gd name="connsiteY0" fmla="*/ 36494 h 72987"/>
              <a:gd name="connsiteX1" fmla="*/ 34609 w 965151"/>
              <a:gd name="connsiteY1" fmla="*/ 72987 h 72987"/>
              <a:gd name="connsiteX2" fmla="*/ 0 w 965151"/>
              <a:gd name="connsiteY2" fmla="*/ 36494 h 72987"/>
              <a:gd name="connsiteX3" fmla="*/ 34609 w 965151"/>
              <a:gd name="connsiteY3" fmla="*/ 1 h 72987"/>
              <a:gd name="connsiteX4" fmla="*/ 71053 w 965151"/>
              <a:gd name="connsiteY4" fmla="*/ 36740 h 72987"/>
              <a:gd name="connsiteX5" fmla="*/ 965151 w 965151"/>
              <a:gd name="connsiteY5" fmla="*/ 58878 h 72987"/>
              <a:gd name="connsiteX0" fmla="*/ 75656 w 969577"/>
              <a:gd name="connsiteY0" fmla="*/ 36494 h 72987"/>
              <a:gd name="connsiteX1" fmla="*/ 39035 w 969577"/>
              <a:gd name="connsiteY1" fmla="*/ 72987 h 72987"/>
              <a:gd name="connsiteX2" fmla="*/ 0 w 969577"/>
              <a:gd name="connsiteY2" fmla="*/ 36494 h 72987"/>
              <a:gd name="connsiteX3" fmla="*/ 39035 w 969577"/>
              <a:gd name="connsiteY3" fmla="*/ 1 h 72987"/>
              <a:gd name="connsiteX4" fmla="*/ 75479 w 969577"/>
              <a:gd name="connsiteY4" fmla="*/ 36740 h 72987"/>
              <a:gd name="connsiteX5" fmla="*/ 969577 w 969577"/>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4 w 967165"/>
              <a:gd name="connsiteY0" fmla="*/ 36494 h 77412"/>
              <a:gd name="connsiteX1" fmla="*/ 35014 w 967165"/>
              <a:gd name="connsiteY1" fmla="*/ 77412 h 77412"/>
              <a:gd name="connsiteX2" fmla="*/ 2 w 967165"/>
              <a:gd name="connsiteY2" fmla="*/ 36494 h 77412"/>
              <a:gd name="connsiteX3" fmla="*/ 36623 w 967165"/>
              <a:gd name="connsiteY3" fmla="*/ 1 h 77412"/>
              <a:gd name="connsiteX4" fmla="*/ 73067 w 967165"/>
              <a:gd name="connsiteY4" fmla="*/ 36740 h 77412"/>
              <a:gd name="connsiteX5" fmla="*/ 967165 w 967165"/>
              <a:gd name="connsiteY5" fmla="*/ 58878 h 77412"/>
              <a:gd name="connsiteX0" fmla="*/ 73243 w 967164"/>
              <a:gd name="connsiteY0" fmla="*/ 36494 h 72986"/>
              <a:gd name="connsiteX1" fmla="*/ 35818 w 967164"/>
              <a:gd name="connsiteY1" fmla="*/ 72986 h 72986"/>
              <a:gd name="connsiteX2" fmla="*/ 1 w 967164"/>
              <a:gd name="connsiteY2" fmla="*/ 36494 h 72986"/>
              <a:gd name="connsiteX3" fmla="*/ 36622 w 967164"/>
              <a:gd name="connsiteY3" fmla="*/ 1 h 72986"/>
              <a:gd name="connsiteX4" fmla="*/ 73066 w 967164"/>
              <a:gd name="connsiteY4" fmla="*/ 36740 h 72986"/>
              <a:gd name="connsiteX5" fmla="*/ 967164 w 967164"/>
              <a:gd name="connsiteY5" fmla="*/ 58878 h 72986"/>
              <a:gd name="connsiteX0" fmla="*/ 73242 w 967163"/>
              <a:gd name="connsiteY0" fmla="*/ 36494 h 75400"/>
              <a:gd name="connsiteX1" fmla="*/ 36622 w 967163"/>
              <a:gd name="connsiteY1" fmla="*/ 75400 h 75400"/>
              <a:gd name="connsiteX2" fmla="*/ 0 w 967163"/>
              <a:gd name="connsiteY2" fmla="*/ 36494 h 75400"/>
              <a:gd name="connsiteX3" fmla="*/ 36621 w 967163"/>
              <a:gd name="connsiteY3" fmla="*/ 1 h 75400"/>
              <a:gd name="connsiteX4" fmla="*/ 73065 w 967163"/>
              <a:gd name="connsiteY4" fmla="*/ 36740 h 75400"/>
              <a:gd name="connsiteX5" fmla="*/ 967163 w 967163"/>
              <a:gd name="connsiteY5" fmla="*/ 58878 h 75400"/>
              <a:gd name="connsiteX0" fmla="*/ 73242 w 967163"/>
              <a:gd name="connsiteY0" fmla="*/ 36494 h 73791"/>
              <a:gd name="connsiteX1" fmla="*/ 35817 w 967163"/>
              <a:gd name="connsiteY1" fmla="*/ 73791 h 73791"/>
              <a:gd name="connsiteX2" fmla="*/ 0 w 967163"/>
              <a:gd name="connsiteY2" fmla="*/ 36494 h 73791"/>
              <a:gd name="connsiteX3" fmla="*/ 36621 w 967163"/>
              <a:gd name="connsiteY3" fmla="*/ 1 h 73791"/>
              <a:gd name="connsiteX4" fmla="*/ 73065 w 967163"/>
              <a:gd name="connsiteY4" fmla="*/ 36740 h 73791"/>
              <a:gd name="connsiteX5" fmla="*/ 967163 w 967163"/>
              <a:gd name="connsiteY5" fmla="*/ 58878 h 73791"/>
              <a:gd name="connsiteX0" fmla="*/ 73242 w 967163"/>
              <a:gd name="connsiteY0" fmla="*/ 36494 h 77814"/>
              <a:gd name="connsiteX1" fmla="*/ 35817 w 967163"/>
              <a:gd name="connsiteY1" fmla="*/ 77814 h 77814"/>
              <a:gd name="connsiteX2" fmla="*/ 0 w 967163"/>
              <a:gd name="connsiteY2" fmla="*/ 36494 h 77814"/>
              <a:gd name="connsiteX3" fmla="*/ 36621 w 967163"/>
              <a:gd name="connsiteY3" fmla="*/ 1 h 77814"/>
              <a:gd name="connsiteX4" fmla="*/ 73065 w 967163"/>
              <a:gd name="connsiteY4" fmla="*/ 36740 h 77814"/>
              <a:gd name="connsiteX5" fmla="*/ 967163 w 967163"/>
              <a:gd name="connsiteY5" fmla="*/ 58878 h 77814"/>
              <a:gd name="connsiteX0" fmla="*/ 73242 w 967163"/>
              <a:gd name="connsiteY0" fmla="*/ 36494 h 73389"/>
              <a:gd name="connsiteX1" fmla="*/ 35817 w 967163"/>
              <a:gd name="connsiteY1" fmla="*/ 73389 h 73389"/>
              <a:gd name="connsiteX2" fmla="*/ 0 w 967163"/>
              <a:gd name="connsiteY2" fmla="*/ 36494 h 73389"/>
              <a:gd name="connsiteX3" fmla="*/ 36621 w 967163"/>
              <a:gd name="connsiteY3" fmla="*/ 1 h 73389"/>
              <a:gd name="connsiteX4" fmla="*/ 73065 w 967163"/>
              <a:gd name="connsiteY4" fmla="*/ 36740 h 73389"/>
              <a:gd name="connsiteX5" fmla="*/ 967163 w 967163"/>
              <a:gd name="connsiteY5" fmla="*/ 58878 h 73389"/>
              <a:gd name="connsiteX0" fmla="*/ 84507 w 978428"/>
              <a:gd name="connsiteY0" fmla="*/ 36495 h 73391"/>
              <a:gd name="connsiteX1" fmla="*/ 47082 w 978428"/>
              <a:gd name="connsiteY1" fmla="*/ 73390 h 73391"/>
              <a:gd name="connsiteX2" fmla="*/ 0 w 978428"/>
              <a:gd name="connsiteY2" fmla="*/ 37702 h 73391"/>
              <a:gd name="connsiteX3" fmla="*/ 47886 w 978428"/>
              <a:gd name="connsiteY3" fmla="*/ 2 h 73391"/>
              <a:gd name="connsiteX4" fmla="*/ 84330 w 978428"/>
              <a:gd name="connsiteY4" fmla="*/ 36741 h 73391"/>
              <a:gd name="connsiteX5" fmla="*/ 978428 w 978428"/>
              <a:gd name="connsiteY5" fmla="*/ 58879 h 73391"/>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93760 w 987681"/>
              <a:gd name="connsiteY0" fmla="*/ 36494 h 73390"/>
              <a:gd name="connsiteX1" fmla="*/ 56335 w 987681"/>
              <a:gd name="connsiteY1" fmla="*/ 73389 h 73390"/>
              <a:gd name="connsiteX2" fmla="*/ 0 w 987681"/>
              <a:gd name="connsiteY2" fmla="*/ 35287 h 73390"/>
              <a:gd name="connsiteX3" fmla="*/ 57139 w 987681"/>
              <a:gd name="connsiteY3" fmla="*/ 1 h 73390"/>
              <a:gd name="connsiteX4" fmla="*/ 93583 w 987681"/>
              <a:gd name="connsiteY4" fmla="*/ 36740 h 73390"/>
              <a:gd name="connsiteX5" fmla="*/ 987681 w 987681"/>
              <a:gd name="connsiteY5" fmla="*/ 58878 h 73390"/>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73652 w 967573"/>
              <a:gd name="connsiteY0" fmla="*/ 36494 h 73390"/>
              <a:gd name="connsiteX1" fmla="*/ 36227 w 967573"/>
              <a:gd name="connsiteY1" fmla="*/ 73389 h 73390"/>
              <a:gd name="connsiteX2" fmla="*/ 8 w 967573"/>
              <a:gd name="connsiteY2" fmla="*/ 37299 h 73390"/>
              <a:gd name="connsiteX3" fmla="*/ 37031 w 967573"/>
              <a:gd name="connsiteY3" fmla="*/ 1 h 73390"/>
              <a:gd name="connsiteX4" fmla="*/ 73475 w 967573"/>
              <a:gd name="connsiteY4" fmla="*/ 36740 h 73390"/>
              <a:gd name="connsiteX5" fmla="*/ 967573 w 967573"/>
              <a:gd name="connsiteY5" fmla="*/ 58878 h 73390"/>
              <a:gd name="connsiteX0" fmla="*/ 73655 w 967576"/>
              <a:gd name="connsiteY0" fmla="*/ 36494 h 73487"/>
              <a:gd name="connsiteX1" fmla="*/ 36230 w 967576"/>
              <a:gd name="connsiteY1" fmla="*/ 73389 h 73487"/>
              <a:gd name="connsiteX2" fmla="*/ 11 w 967576"/>
              <a:gd name="connsiteY2" fmla="*/ 37299 h 73487"/>
              <a:gd name="connsiteX3" fmla="*/ 37034 w 967576"/>
              <a:gd name="connsiteY3" fmla="*/ 1 h 73487"/>
              <a:gd name="connsiteX4" fmla="*/ 73478 w 967576"/>
              <a:gd name="connsiteY4" fmla="*/ 36740 h 73487"/>
              <a:gd name="connsiteX5" fmla="*/ 967576 w 967576"/>
              <a:gd name="connsiteY5" fmla="*/ 58878 h 73487"/>
              <a:gd name="connsiteX0" fmla="*/ 73655 w 967576"/>
              <a:gd name="connsiteY0" fmla="*/ 36494 h 73407"/>
              <a:gd name="connsiteX1" fmla="*/ 36230 w 967576"/>
              <a:gd name="connsiteY1" fmla="*/ 73389 h 73407"/>
              <a:gd name="connsiteX2" fmla="*/ 11 w 967576"/>
              <a:gd name="connsiteY2" fmla="*/ 37299 h 73407"/>
              <a:gd name="connsiteX3" fmla="*/ 37034 w 967576"/>
              <a:gd name="connsiteY3" fmla="*/ 1 h 73407"/>
              <a:gd name="connsiteX4" fmla="*/ 73478 w 967576"/>
              <a:gd name="connsiteY4" fmla="*/ 36740 h 73407"/>
              <a:gd name="connsiteX5" fmla="*/ 967576 w 967576"/>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47 w 967568"/>
              <a:gd name="connsiteY0" fmla="*/ 36494 h 73407"/>
              <a:gd name="connsiteX1" fmla="*/ 36222 w 967568"/>
              <a:gd name="connsiteY1" fmla="*/ 73389 h 73407"/>
              <a:gd name="connsiteX2" fmla="*/ 3 w 967568"/>
              <a:gd name="connsiteY2" fmla="*/ 37299 h 73407"/>
              <a:gd name="connsiteX3" fmla="*/ 37026 w 967568"/>
              <a:gd name="connsiteY3" fmla="*/ 1 h 73407"/>
              <a:gd name="connsiteX4" fmla="*/ 73470 w 967568"/>
              <a:gd name="connsiteY4" fmla="*/ 36740 h 73407"/>
              <a:gd name="connsiteX5" fmla="*/ 967568 w 967568"/>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58 w 967579"/>
              <a:gd name="connsiteY0" fmla="*/ 36494 h 73407"/>
              <a:gd name="connsiteX1" fmla="*/ 36233 w 967579"/>
              <a:gd name="connsiteY1" fmla="*/ 73389 h 73407"/>
              <a:gd name="connsiteX2" fmla="*/ 14 w 967579"/>
              <a:gd name="connsiteY2" fmla="*/ 37299 h 73407"/>
              <a:gd name="connsiteX3" fmla="*/ 37037 w 967579"/>
              <a:gd name="connsiteY3" fmla="*/ 1 h 73407"/>
              <a:gd name="connsiteX4" fmla="*/ 73481 w 967579"/>
              <a:gd name="connsiteY4" fmla="*/ 36740 h 73407"/>
              <a:gd name="connsiteX5" fmla="*/ 967579 w 967579"/>
              <a:gd name="connsiteY5" fmla="*/ 58878 h 73407"/>
              <a:gd name="connsiteX0" fmla="*/ 73644 w 967565"/>
              <a:gd name="connsiteY0" fmla="*/ 36494 h 73407"/>
              <a:gd name="connsiteX1" fmla="*/ 36219 w 967565"/>
              <a:gd name="connsiteY1" fmla="*/ 73389 h 73407"/>
              <a:gd name="connsiteX2" fmla="*/ 0 w 967565"/>
              <a:gd name="connsiteY2" fmla="*/ 37299 h 73407"/>
              <a:gd name="connsiteX3" fmla="*/ 37023 w 967565"/>
              <a:gd name="connsiteY3" fmla="*/ 1 h 73407"/>
              <a:gd name="connsiteX4" fmla="*/ 73467 w 967565"/>
              <a:gd name="connsiteY4" fmla="*/ 36740 h 73407"/>
              <a:gd name="connsiteX5" fmla="*/ 967565 w 967565"/>
              <a:gd name="connsiteY5" fmla="*/ 58878 h 73407"/>
              <a:gd name="connsiteX0" fmla="*/ 73644 w 967565"/>
              <a:gd name="connsiteY0" fmla="*/ 36530 h 73443"/>
              <a:gd name="connsiteX1" fmla="*/ 36219 w 967565"/>
              <a:gd name="connsiteY1" fmla="*/ 73425 h 73443"/>
              <a:gd name="connsiteX2" fmla="*/ 0 w 967565"/>
              <a:gd name="connsiteY2" fmla="*/ 37335 h 73443"/>
              <a:gd name="connsiteX3" fmla="*/ 37023 w 967565"/>
              <a:gd name="connsiteY3" fmla="*/ 37 h 73443"/>
              <a:gd name="connsiteX4" fmla="*/ 73467 w 967565"/>
              <a:gd name="connsiteY4" fmla="*/ 36776 h 73443"/>
              <a:gd name="connsiteX5" fmla="*/ 967565 w 967565"/>
              <a:gd name="connsiteY5" fmla="*/ 58914 h 73443"/>
              <a:gd name="connsiteX0" fmla="*/ 73644 w 967565"/>
              <a:gd name="connsiteY0" fmla="*/ 36501 h 73414"/>
              <a:gd name="connsiteX1" fmla="*/ 36219 w 967565"/>
              <a:gd name="connsiteY1" fmla="*/ 73396 h 73414"/>
              <a:gd name="connsiteX2" fmla="*/ 0 w 967565"/>
              <a:gd name="connsiteY2" fmla="*/ 37306 h 73414"/>
              <a:gd name="connsiteX3" fmla="*/ 37023 w 967565"/>
              <a:gd name="connsiteY3" fmla="*/ 8 h 73414"/>
              <a:gd name="connsiteX4" fmla="*/ 73467 w 967565"/>
              <a:gd name="connsiteY4" fmla="*/ 36747 h 73414"/>
              <a:gd name="connsiteX5" fmla="*/ 967565 w 967565"/>
              <a:gd name="connsiteY5" fmla="*/ 58885 h 73414"/>
              <a:gd name="connsiteX0" fmla="*/ 73644 w 967565"/>
              <a:gd name="connsiteY0" fmla="*/ 36514 h 73427"/>
              <a:gd name="connsiteX1" fmla="*/ 36219 w 967565"/>
              <a:gd name="connsiteY1" fmla="*/ 73409 h 73427"/>
              <a:gd name="connsiteX2" fmla="*/ 0 w 967565"/>
              <a:gd name="connsiteY2" fmla="*/ 37319 h 73427"/>
              <a:gd name="connsiteX3" fmla="*/ 37023 w 967565"/>
              <a:gd name="connsiteY3" fmla="*/ 21 h 73427"/>
              <a:gd name="connsiteX4" fmla="*/ 73467 w 967565"/>
              <a:gd name="connsiteY4" fmla="*/ 36760 h 73427"/>
              <a:gd name="connsiteX5" fmla="*/ 967565 w 967565"/>
              <a:gd name="connsiteY5" fmla="*/ 58898 h 73427"/>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04"/>
              <a:gd name="connsiteX1" fmla="*/ 36219 w 967565"/>
              <a:gd name="connsiteY1" fmla="*/ 73404 h 73404"/>
              <a:gd name="connsiteX2" fmla="*/ 0 w 967565"/>
              <a:gd name="connsiteY2" fmla="*/ 37314 h 73404"/>
              <a:gd name="connsiteX3" fmla="*/ 37023 w 967565"/>
              <a:gd name="connsiteY3" fmla="*/ 16 h 73404"/>
              <a:gd name="connsiteX4" fmla="*/ 73467 w 967565"/>
              <a:gd name="connsiteY4" fmla="*/ 36755 h 73404"/>
              <a:gd name="connsiteX5" fmla="*/ 967565 w 967565"/>
              <a:gd name="connsiteY5" fmla="*/ 58893 h 73404"/>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2260 w 967565"/>
              <a:gd name="connsiteY4" fmla="*/ 36345 h 73442"/>
              <a:gd name="connsiteX5" fmla="*/ 967565 w 967565"/>
              <a:gd name="connsiteY5" fmla="*/ 58885 h 73442"/>
              <a:gd name="connsiteX0" fmla="*/ 73644 w 967565"/>
              <a:gd name="connsiteY0" fmla="*/ 36501 h 73396"/>
              <a:gd name="connsiteX1" fmla="*/ 36219 w 967565"/>
              <a:gd name="connsiteY1" fmla="*/ 73396 h 73396"/>
              <a:gd name="connsiteX2" fmla="*/ 0 w 967565"/>
              <a:gd name="connsiteY2" fmla="*/ 37306 h 73396"/>
              <a:gd name="connsiteX3" fmla="*/ 37023 w 967565"/>
              <a:gd name="connsiteY3" fmla="*/ 8 h 73396"/>
              <a:gd name="connsiteX4" fmla="*/ 72260 w 967565"/>
              <a:gd name="connsiteY4" fmla="*/ 36345 h 73396"/>
              <a:gd name="connsiteX5" fmla="*/ 967565 w 967565"/>
              <a:gd name="connsiteY5" fmla="*/ 58885 h 73396"/>
              <a:gd name="connsiteX0" fmla="*/ 73644 w 967565"/>
              <a:gd name="connsiteY0" fmla="*/ 36501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2260 w 967565"/>
              <a:gd name="connsiteY4" fmla="*/ 36345 h 73398"/>
              <a:gd name="connsiteX5" fmla="*/ 967565 w 967565"/>
              <a:gd name="connsiteY5" fmla="*/ 58885 h 73398"/>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4448 w 967565"/>
              <a:gd name="connsiteY0" fmla="*/ 45352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303 h 73407"/>
              <a:gd name="connsiteX1" fmla="*/ 36219 w 967565"/>
              <a:gd name="connsiteY1" fmla="*/ 73405 h 73407"/>
              <a:gd name="connsiteX2" fmla="*/ 0 w 967565"/>
              <a:gd name="connsiteY2" fmla="*/ 37315 h 73407"/>
              <a:gd name="connsiteX3" fmla="*/ 37023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1300939"/>
              <a:gd name="connsiteY0" fmla="*/ 35294 h 73398"/>
              <a:gd name="connsiteX1" fmla="*/ 36219 w 1300939"/>
              <a:gd name="connsiteY1" fmla="*/ 73396 h 73398"/>
              <a:gd name="connsiteX2" fmla="*/ 0 w 1300939"/>
              <a:gd name="connsiteY2" fmla="*/ 37306 h 73398"/>
              <a:gd name="connsiteX3" fmla="*/ 35816 w 1300939"/>
              <a:gd name="connsiteY3" fmla="*/ 8 h 73398"/>
              <a:gd name="connsiteX4" fmla="*/ 73065 w 1300939"/>
              <a:gd name="connsiteY4" fmla="*/ 35540 h 73398"/>
              <a:gd name="connsiteX5" fmla="*/ 1300939 w 1300939"/>
              <a:gd name="connsiteY5" fmla="*/ 65360 h 73398"/>
              <a:gd name="connsiteX0" fmla="*/ 72839 w 1745944"/>
              <a:gd name="connsiteY0" fmla="*/ 35294 h 73398"/>
              <a:gd name="connsiteX1" fmla="*/ 36219 w 1745944"/>
              <a:gd name="connsiteY1" fmla="*/ 73396 h 73398"/>
              <a:gd name="connsiteX2" fmla="*/ 0 w 1745944"/>
              <a:gd name="connsiteY2" fmla="*/ 37306 h 73398"/>
              <a:gd name="connsiteX3" fmla="*/ 35816 w 1745944"/>
              <a:gd name="connsiteY3" fmla="*/ 8 h 73398"/>
              <a:gd name="connsiteX4" fmla="*/ 73065 w 1745944"/>
              <a:gd name="connsiteY4" fmla="*/ 35540 h 73398"/>
              <a:gd name="connsiteX5" fmla="*/ 1745944 w 1745944"/>
              <a:gd name="connsiteY5" fmla="*/ 52049 h 7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5944" h="73398">
                <a:moveTo>
                  <a:pt x="72839" y="35294"/>
                </a:moveTo>
                <a:cubicBezTo>
                  <a:pt x="74850" y="55852"/>
                  <a:pt x="56538" y="73664"/>
                  <a:pt x="36219" y="73396"/>
                </a:cubicBezTo>
                <a:cubicBezTo>
                  <a:pt x="17508" y="72725"/>
                  <a:pt x="1073" y="59595"/>
                  <a:pt x="0" y="37306"/>
                </a:cubicBezTo>
                <a:cubicBezTo>
                  <a:pt x="536" y="8578"/>
                  <a:pt x="23974" y="-302"/>
                  <a:pt x="35816" y="8"/>
                </a:cubicBezTo>
                <a:cubicBezTo>
                  <a:pt x="50071" y="-85"/>
                  <a:pt x="72032" y="9592"/>
                  <a:pt x="73065" y="35540"/>
                </a:cubicBezTo>
                <a:lnTo>
                  <a:pt x="1745944" y="52049"/>
                </a:lnTo>
              </a:path>
            </a:pathLst>
          </a:custGeom>
          <a:solidFill>
            <a:schemeClr val="accent2"/>
          </a:solidFill>
          <a:ln w="22225">
            <a:solidFill>
              <a:schemeClr val="accent6"/>
            </a:solidFill>
            <a:miter lim="800000"/>
          </a:ln>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22" name="Textplatzhalter 3"/>
          <p:cNvSpPr>
            <a:spLocks noGrp="1" noChangeAspect="1"/>
          </p:cNvSpPr>
          <p:nvPr>
            <p:ph type="body" sz="quarter" idx="66" hasCustomPrompt="1"/>
          </p:nvPr>
        </p:nvSpPr>
        <p:spPr bwMode="white">
          <a:xfrm rot="2851924">
            <a:off x="6694401" y="4854488"/>
            <a:ext cx="3267222" cy="79292"/>
          </a:xfrm>
          <a:custGeom>
            <a:avLst/>
            <a:gdLst>
              <a:gd name="connsiteX0" fmla="*/ 0 w 73241"/>
              <a:gd name="connsiteY0" fmla="*/ 36493 h 72986"/>
              <a:gd name="connsiteX1" fmla="*/ 36621 w 73241"/>
              <a:gd name="connsiteY1" fmla="*/ 0 h 72986"/>
              <a:gd name="connsiteX2" fmla="*/ 73242 w 73241"/>
              <a:gd name="connsiteY2" fmla="*/ 36493 h 72986"/>
              <a:gd name="connsiteX3" fmla="*/ 36621 w 73241"/>
              <a:gd name="connsiteY3" fmla="*/ 72986 h 72986"/>
              <a:gd name="connsiteX4" fmla="*/ 0 w 73241"/>
              <a:gd name="connsiteY4" fmla="*/ 36493 h 72986"/>
              <a:gd name="connsiteX0" fmla="*/ 73242 w 164682"/>
              <a:gd name="connsiteY0" fmla="*/ 36493 h 127933"/>
              <a:gd name="connsiteX1" fmla="*/ 36621 w 164682"/>
              <a:gd name="connsiteY1" fmla="*/ 72986 h 127933"/>
              <a:gd name="connsiteX2" fmla="*/ 0 w 164682"/>
              <a:gd name="connsiteY2" fmla="*/ 36493 h 127933"/>
              <a:gd name="connsiteX3" fmla="*/ 36621 w 164682"/>
              <a:gd name="connsiteY3" fmla="*/ 0 h 127933"/>
              <a:gd name="connsiteX4" fmla="*/ 164682 w 164682"/>
              <a:gd name="connsiteY4" fmla="*/ 127933 h 127933"/>
              <a:gd name="connsiteX0" fmla="*/ 119683 w 1020748"/>
              <a:gd name="connsiteY0" fmla="*/ 65383 h 101876"/>
              <a:gd name="connsiteX1" fmla="*/ 83062 w 1020748"/>
              <a:gd name="connsiteY1" fmla="*/ 101876 h 101876"/>
              <a:gd name="connsiteX2" fmla="*/ 46441 w 1020748"/>
              <a:gd name="connsiteY2" fmla="*/ 65383 h 101876"/>
              <a:gd name="connsiteX3" fmla="*/ 83062 w 1020748"/>
              <a:gd name="connsiteY3" fmla="*/ 28890 h 101876"/>
              <a:gd name="connsiteX4" fmla="*/ 1020748 w 1020748"/>
              <a:gd name="connsiteY4" fmla="*/ 59192 h 101876"/>
              <a:gd name="connsiteX0" fmla="*/ 73242 w 974307"/>
              <a:gd name="connsiteY0" fmla="*/ 66817 h 103310"/>
              <a:gd name="connsiteX1" fmla="*/ 36621 w 974307"/>
              <a:gd name="connsiteY1" fmla="*/ 103310 h 103310"/>
              <a:gd name="connsiteX2" fmla="*/ 0 w 974307"/>
              <a:gd name="connsiteY2" fmla="*/ 66817 h 103310"/>
              <a:gd name="connsiteX3" fmla="*/ 36621 w 974307"/>
              <a:gd name="connsiteY3" fmla="*/ 30324 h 103310"/>
              <a:gd name="connsiteX4" fmla="*/ 974307 w 974307"/>
              <a:gd name="connsiteY4" fmla="*/ 60626 h 103310"/>
              <a:gd name="connsiteX0" fmla="*/ 73242 w 974307"/>
              <a:gd name="connsiteY0" fmla="*/ 42200 h 78693"/>
              <a:gd name="connsiteX1" fmla="*/ 36621 w 974307"/>
              <a:gd name="connsiteY1" fmla="*/ 78693 h 78693"/>
              <a:gd name="connsiteX2" fmla="*/ 0 w 974307"/>
              <a:gd name="connsiteY2" fmla="*/ 42200 h 78693"/>
              <a:gd name="connsiteX3" fmla="*/ 36621 w 974307"/>
              <a:gd name="connsiteY3" fmla="*/ 5707 h 78693"/>
              <a:gd name="connsiteX4" fmla="*/ 80240 w 974307"/>
              <a:gd name="connsiteY4" fmla="*/ 3172 h 78693"/>
              <a:gd name="connsiteX5" fmla="*/ 974307 w 974307"/>
              <a:gd name="connsiteY5" fmla="*/ 36009 h 78693"/>
              <a:gd name="connsiteX0" fmla="*/ 75441 w 976506"/>
              <a:gd name="connsiteY0" fmla="*/ 36496 h 72989"/>
              <a:gd name="connsiteX1" fmla="*/ 38820 w 976506"/>
              <a:gd name="connsiteY1" fmla="*/ 72989 h 72989"/>
              <a:gd name="connsiteX2" fmla="*/ 2199 w 976506"/>
              <a:gd name="connsiteY2" fmla="*/ 36496 h 72989"/>
              <a:gd name="connsiteX3" fmla="*/ 38820 w 976506"/>
              <a:gd name="connsiteY3" fmla="*/ 3 h 72989"/>
              <a:gd name="connsiteX4" fmla="*/ 77677 w 976506"/>
              <a:gd name="connsiteY4" fmla="*/ 37949 h 72989"/>
              <a:gd name="connsiteX5" fmla="*/ 976506 w 976506"/>
              <a:gd name="connsiteY5" fmla="*/ 30305 h 72989"/>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6496 h 72989"/>
              <a:gd name="connsiteX1" fmla="*/ 36621 w 974307"/>
              <a:gd name="connsiteY1" fmla="*/ 72989 h 72989"/>
              <a:gd name="connsiteX2" fmla="*/ 0 w 974307"/>
              <a:gd name="connsiteY2" fmla="*/ 36496 h 72989"/>
              <a:gd name="connsiteX3" fmla="*/ 36621 w 974307"/>
              <a:gd name="connsiteY3" fmla="*/ 3 h 72989"/>
              <a:gd name="connsiteX4" fmla="*/ 75478 w 974307"/>
              <a:gd name="connsiteY4" fmla="*/ 37949 h 72989"/>
              <a:gd name="connsiteX5" fmla="*/ 974307 w 974307"/>
              <a:gd name="connsiteY5" fmla="*/ 3030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4935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58880 h 72989"/>
              <a:gd name="connsiteX0" fmla="*/ 73242 w 967163"/>
              <a:gd name="connsiteY0" fmla="*/ 36516 h 73009"/>
              <a:gd name="connsiteX1" fmla="*/ 36621 w 967163"/>
              <a:gd name="connsiteY1" fmla="*/ 73009 h 73009"/>
              <a:gd name="connsiteX2" fmla="*/ 0 w 967163"/>
              <a:gd name="connsiteY2" fmla="*/ 36516 h 73009"/>
              <a:gd name="connsiteX3" fmla="*/ 36621 w 967163"/>
              <a:gd name="connsiteY3" fmla="*/ 23 h 73009"/>
              <a:gd name="connsiteX4" fmla="*/ 72662 w 967163"/>
              <a:gd name="connsiteY4" fmla="*/ 35555 h 73009"/>
              <a:gd name="connsiteX5" fmla="*/ 967163 w 967163"/>
              <a:gd name="connsiteY5" fmla="*/ 58900 h 73009"/>
              <a:gd name="connsiteX0" fmla="*/ 73242 w 967163"/>
              <a:gd name="connsiteY0" fmla="*/ 37354 h 73847"/>
              <a:gd name="connsiteX1" fmla="*/ 36621 w 967163"/>
              <a:gd name="connsiteY1" fmla="*/ 73847 h 73847"/>
              <a:gd name="connsiteX2" fmla="*/ 0 w 967163"/>
              <a:gd name="connsiteY2" fmla="*/ 37354 h 73847"/>
              <a:gd name="connsiteX3" fmla="*/ 36621 w 967163"/>
              <a:gd name="connsiteY3" fmla="*/ 861 h 73847"/>
              <a:gd name="connsiteX4" fmla="*/ 75076 w 967163"/>
              <a:gd name="connsiteY4" fmla="*/ 30760 h 73847"/>
              <a:gd name="connsiteX5" fmla="*/ 967163 w 967163"/>
              <a:gd name="connsiteY5" fmla="*/ 59738 h 7384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467 w 967163"/>
              <a:gd name="connsiteY4" fmla="*/ 36337 h 72987"/>
              <a:gd name="connsiteX5" fmla="*/ 967163 w 967163"/>
              <a:gd name="connsiteY5" fmla="*/ 58878 h 72987"/>
              <a:gd name="connsiteX0" fmla="*/ 73242 w 967163"/>
              <a:gd name="connsiteY0" fmla="*/ 38590 h 75083"/>
              <a:gd name="connsiteX1" fmla="*/ 36621 w 967163"/>
              <a:gd name="connsiteY1" fmla="*/ 75083 h 75083"/>
              <a:gd name="connsiteX2" fmla="*/ 0 w 967163"/>
              <a:gd name="connsiteY2" fmla="*/ 38590 h 75083"/>
              <a:gd name="connsiteX3" fmla="*/ 36621 w 967163"/>
              <a:gd name="connsiteY3" fmla="*/ 2097 h 75083"/>
              <a:gd name="connsiteX4" fmla="*/ 78295 w 967163"/>
              <a:gd name="connsiteY4" fmla="*/ 27973 h 75083"/>
              <a:gd name="connsiteX5" fmla="*/ 967163 w 967163"/>
              <a:gd name="connsiteY5" fmla="*/ 60974 h 75083"/>
              <a:gd name="connsiteX0" fmla="*/ 73242 w 967163"/>
              <a:gd name="connsiteY0" fmla="*/ 36517 h 73010"/>
              <a:gd name="connsiteX1" fmla="*/ 36621 w 967163"/>
              <a:gd name="connsiteY1" fmla="*/ 73010 h 73010"/>
              <a:gd name="connsiteX2" fmla="*/ 0 w 967163"/>
              <a:gd name="connsiteY2" fmla="*/ 36517 h 73010"/>
              <a:gd name="connsiteX3" fmla="*/ 36621 w 967163"/>
              <a:gd name="connsiteY3" fmla="*/ 24 h 73010"/>
              <a:gd name="connsiteX4" fmla="*/ 73467 w 967163"/>
              <a:gd name="connsiteY4" fmla="*/ 35556 h 73010"/>
              <a:gd name="connsiteX5" fmla="*/ 967163 w 967163"/>
              <a:gd name="connsiteY5" fmla="*/ 58901 h 73010"/>
              <a:gd name="connsiteX0" fmla="*/ 73242 w 967163"/>
              <a:gd name="connsiteY0" fmla="*/ 37791 h 74284"/>
              <a:gd name="connsiteX1" fmla="*/ 36621 w 967163"/>
              <a:gd name="connsiteY1" fmla="*/ 74284 h 74284"/>
              <a:gd name="connsiteX2" fmla="*/ 0 w 967163"/>
              <a:gd name="connsiteY2" fmla="*/ 37791 h 74284"/>
              <a:gd name="connsiteX3" fmla="*/ 36621 w 967163"/>
              <a:gd name="connsiteY3" fmla="*/ 1298 h 74284"/>
              <a:gd name="connsiteX4" fmla="*/ 77088 w 967163"/>
              <a:gd name="connsiteY4" fmla="*/ 29588 h 74284"/>
              <a:gd name="connsiteX5" fmla="*/ 967163 w 967163"/>
              <a:gd name="connsiteY5" fmla="*/ 60175 h 74284"/>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1230 w 965151"/>
              <a:gd name="connsiteY0" fmla="*/ 36494 h 72987"/>
              <a:gd name="connsiteX1" fmla="*/ 34609 w 965151"/>
              <a:gd name="connsiteY1" fmla="*/ 72987 h 72987"/>
              <a:gd name="connsiteX2" fmla="*/ 0 w 965151"/>
              <a:gd name="connsiteY2" fmla="*/ 36494 h 72987"/>
              <a:gd name="connsiteX3" fmla="*/ 34609 w 965151"/>
              <a:gd name="connsiteY3" fmla="*/ 1 h 72987"/>
              <a:gd name="connsiteX4" fmla="*/ 71053 w 965151"/>
              <a:gd name="connsiteY4" fmla="*/ 36740 h 72987"/>
              <a:gd name="connsiteX5" fmla="*/ 965151 w 965151"/>
              <a:gd name="connsiteY5" fmla="*/ 58878 h 72987"/>
              <a:gd name="connsiteX0" fmla="*/ 75656 w 969577"/>
              <a:gd name="connsiteY0" fmla="*/ 36494 h 72987"/>
              <a:gd name="connsiteX1" fmla="*/ 39035 w 969577"/>
              <a:gd name="connsiteY1" fmla="*/ 72987 h 72987"/>
              <a:gd name="connsiteX2" fmla="*/ 0 w 969577"/>
              <a:gd name="connsiteY2" fmla="*/ 36494 h 72987"/>
              <a:gd name="connsiteX3" fmla="*/ 39035 w 969577"/>
              <a:gd name="connsiteY3" fmla="*/ 1 h 72987"/>
              <a:gd name="connsiteX4" fmla="*/ 75479 w 969577"/>
              <a:gd name="connsiteY4" fmla="*/ 36740 h 72987"/>
              <a:gd name="connsiteX5" fmla="*/ 969577 w 969577"/>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4 w 967165"/>
              <a:gd name="connsiteY0" fmla="*/ 36494 h 77412"/>
              <a:gd name="connsiteX1" fmla="*/ 35014 w 967165"/>
              <a:gd name="connsiteY1" fmla="*/ 77412 h 77412"/>
              <a:gd name="connsiteX2" fmla="*/ 2 w 967165"/>
              <a:gd name="connsiteY2" fmla="*/ 36494 h 77412"/>
              <a:gd name="connsiteX3" fmla="*/ 36623 w 967165"/>
              <a:gd name="connsiteY3" fmla="*/ 1 h 77412"/>
              <a:gd name="connsiteX4" fmla="*/ 73067 w 967165"/>
              <a:gd name="connsiteY4" fmla="*/ 36740 h 77412"/>
              <a:gd name="connsiteX5" fmla="*/ 967165 w 967165"/>
              <a:gd name="connsiteY5" fmla="*/ 58878 h 77412"/>
              <a:gd name="connsiteX0" fmla="*/ 73243 w 967164"/>
              <a:gd name="connsiteY0" fmla="*/ 36494 h 72986"/>
              <a:gd name="connsiteX1" fmla="*/ 35818 w 967164"/>
              <a:gd name="connsiteY1" fmla="*/ 72986 h 72986"/>
              <a:gd name="connsiteX2" fmla="*/ 1 w 967164"/>
              <a:gd name="connsiteY2" fmla="*/ 36494 h 72986"/>
              <a:gd name="connsiteX3" fmla="*/ 36622 w 967164"/>
              <a:gd name="connsiteY3" fmla="*/ 1 h 72986"/>
              <a:gd name="connsiteX4" fmla="*/ 73066 w 967164"/>
              <a:gd name="connsiteY4" fmla="*/ 36740 h 72986"/>
              <a:gd name="connsiteX5" fmla="*/ 967164 w 967164"/>
              <a:gd name="connsiteY5" fmla="*/ 58878 h 72986"/>
              <a:gd name="connsiteX0" fmla="*/ 73242 w 967163"/>
              <a:gd name="connsiteY0" fmla="*/ 36494 h 75400"/>
              <a:gd name="connsiteX1" fmla="*/ 36622 w 967163"/>
              <a:gd name="connsiteY1" fmla="*/ 75400 h 75400"/>
              <a:gd name="connsiteX2" fmla="*/ 0 w 967163"/>
              <a:gd name="connsiteY2" fmla="*/ 36494 h 75400"/>
              <a:gd name="connsiteX3" fmla="*/ 36621 w 967163"/>
              <a:gd name="connsiteY3" fmla="*/ 1 h 75400"/>
              <a:gd name="connsiteX4" fmla="*/ 73065 w 967163"/>
              <a:gd name="connsiteY4" fmla="*/ 36740 h 75400"/>
              <a:gd name="connsiteX5" fmla="*/ 967163 w 967163"/>
              <a:gd name="connsiteY5" fmla="*/ 58878 h 75400"/>
              <a:gd name="connsiteX0" fmla="*/ 73242 w 967163"/>
              <a:gd name="connsiteY0" fmla="*/ 36494 h 73791"/>
              <a:gd name="connsiteX1" fmla="*/ 35817 w 967163"/>
              <a:gd name="connsiteY1" fmla="*/ 73791 h 73791"/>
              <a:gd name="connsiteX2" fmla="*/ 0 w 967163"/>
              <a:gd name="connsiteY2" fmla="*/ 36494 h 73791"/>
              <a:gd name="connsiteX3" fmla="*/ 36621 w 967163"/>
              <a:gd name="connsiteY3" fmla="*/ 1 h 73791"/>
              <a:gd name="connsiteX4" fmla="*/ 73065 w 967163"/>
              <a:gd name="connsiteY4" fmla="*/ 36740 h 73791"/>
              <a:gd name="connsiteX5" fmla="*/ 967163 w 967163"/>
              <a:gd name="connsiteY5" fmla="*/ 58878 h 73791"/>
              <a:gd name="connsiteX0" fmla="*/ 73242 w 967163"/>
              <a:gd name="connsiteY0" fmla="*/ 36494 h 77814"/>
              <a:gd name="connsiteX1" fmla="*/ 35817 w 967163"/>
              <a:gd name="connsiteY1" fmla="*/ 77814 h 77814"/>
              <a:gd name="connsiteX2" fmla="*/ 0 w 967163"/>
              <a:gd name="connsiteY2" fmla="*/ 36494 h 77814"/>
              <a:gd name="connsiteX3" fmla="*/ 36621 w 967163"/>
              <a:gd name="connsiteY3" fmla="*/ 1 h 77814"/>
              <a:gd name="connsiteX4" fmla="*/ 73065 w 967163"/>
              <a:gd name="connsiteY4" fmla="*/ 36740 h 77814"/>
              <a:gd name="connsiteX5" fmla="*/ 967163 w 967163"/>
              <a:gd name="connsiteY5" fmla="*/ 58878 h 77814"/>
              <a:gd name="connsiteX0" fmla="*/ 73242 w 967163"/>
              <a:gd name="connsiteY0" fmla="*/ 36494 h 73389"/>
              <a:gd name="connsiteX1" fmla="*/ 35817 w 967163"/>
              <a:gd name="connsiteY1" fmla="*/ 73389 h 73389"/>
              <a:gd name="connsiteX2" fmla="*/ 0 w 967163"/>
              <a:gd name="connsiteY2" fmla="*/ 36494 h 73389"/>
              <a:gd name="connsiteX3" fmla="*/ 36621 w 967163"/>
              <a:gd name="connsiteY3" fmla="*/ 1 h 73389"/>
              <a:gd name="connsiteX4" fmla="*/ 73065 w 967163"/>
              <a:gd name="connsiteY4" fmla="*/ 36740 h 73389"/>
              <a:gd name="connsiteX5" fmla="*/ 967163 w 967163"/>
              <a:gd name="connsiteY5" fmla="*/ 58878 h 73389"/>
              <a:gd name="connsiteX0" fmla="*/ 84507 w 978428"/>
              <a:gd name="connsiteY0" fmla="*/ 36495 h 73391"/>
              <a:gd name="connsiteX1" fmla="*/ 47082 w 978428"/>
              <a:gd name="connsiteY1" fmla="*/ 73390 h 73391"/>
              <a:gd name="connsiteX2" fmla="*/ 0 w 978428"/>
              <a:gd name="connsiteY2" fmla="*/ 37702 h 73391"/>
              <a:gd name="connsiteX3" fmla="*/ 47886 w 978428"/>
              <a:gd name="connsiteY3" fmla="*/ 2 h 73391"/>
              <a:gd name="connsiteX4" fmla="*/ 84330 w 978428"/>
              <a:gd name="connsiteY4" fmla="*/ 36741 h 73391"/>
              <a:gd name="connsiteX5" fmla="*/ 978428 w 978428"/>
              <a:gd name="connsiteY5" fmla="*/ 58879 h 73391"/>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93760 w 987681"/>
              <a:gd name="connsiteY0" fmla="*/ 36494 h 73390"/>
              <a:gd name="connsiteX1" fmla="*/ 56335 w 987681"/>
              <a:gd name="connsiteY1" fmla="*/ 73389 h 73390"/>
              <a:gd name="connsiteX2" fmla="*/ 0 w 987681"/>
              <a:gd name="connsiteY2" fmla="*/ 35287 h 73390"/>
              <a:gd name="connsiteX3" fmla="*/ 57139 w 987681"/>
              <a:gd name="connsiteY3" fmla="*/ 1 h 73390"/>
              <a:gd name="connsiteX4" fmla="*/ 93583 w 987681"/>
              <a:gd name="connsiteY4" fmla="*/ 36740 h 73390"/>
              <a:gd name="connsiteX5" fmla="*/ 987681 w 987681"/>
              <a:gd name="connsiteY5" fmla="*/ 58878 h 73390"/>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73652 w 967573"/>
              <a:gd name="connsiteY0" fmla="*/ 36494 h 73390"/>
              <a:gd name="connsiteX1" fmla="*/ 36227 w 967573"/>
              <a:gd name="connsiteY1" fmla="*/ 73389 h 73390"/>
              <a:gd name="connsiteX2" fmla="*/ 8 w 967573"/>
              <a:gd name="connsiteY2" fmla="*/ 37299 h 73390"/>
              <a:gd name="connsiteX3" fmla="*/ 37031 w 967573"/>
              <a:gd name="connsiteY3" fmla="*/ 1 h 73390"/>
              <a:gd name="connsiteX4" fmla="*/ 73475 w 967573"/>
              <a:gd name="connsiteY4" fmla="*/ 36740 h 73390"/>
              <a:gd name="connsiteX5" fmla="*/ 967573 w 967573"/>
              <a:gd name="connsiteY5" fmla="*/ 58878 h 73390"/>
              <a:gd name="connsiteX0" fmla="*/ 73655 w 967576"/>
              <a:gd name="connsiteY0" fmla="*/ 36494 h 73487"/>
              <a:gd name="connsiteX1" fmla="*/ 36230 w 967576"/>
              <a:gd name="connsiteY1" fmla="*/ 73389 h 73487"/>
              <a:gd name="connsiteX2" fmla="*/ 11 w 967576"/>
              <a:gd name="connsiteY2" fmla="*/ 37299 h 73487"/>
              <a:gd name="connsiteX3" fmla="*/ 37034 w 967576"/>
              <a:gd name="connsiteY3" fmla="*/ 1 h 73487"/>
              <a:gd name="connsiteX4" fmla="*/ 73478 w 967576"/>
              <a:gd name="connsiteY4" fmla="*/ 36740 h 73487"/>
              <a:gd name="connsiteX5" fmla="*/ 967576 w 967576"/>
              <a:gd name="connsiteY5" fmla="*/ 58878 h 73487"/>
              <a:gd name="connsiteX0" fmla="*/ 73655 w 967576"/>
              <a:gd name="connsiteY0" fmla="*/ 36494 h 73407"/>
              <a:gd name="connsiteX1" fmla="*/ 36230 w 967576"/>
              <a:gd name="connsiteY1" fmla="*/ 73389 h 73407"/>
              <a:gd name="connsiteX2" fmla="*/ 11 w 967576"/>
              <a:gd name="connsiteY2" fmla="*/ 37299 h 73407"/>
              <a:gd name="connsiteX3" fmla="*/ 37034 w 967576"/>
              <a:gd name="connsiteY3" fmla="*/ 1 h 73407"/>
              <a:gd name="connsiteX4" fmla="*/ 73478 w 967576"/>
              <a:gd name="connsiteY4" fmla="*/ 36740 h 73407"/>
              <a:gd name="connsiteX5" fmla="*/ 967576 w 967576"/>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47 w 967568"/>
              <a:gd name="connsiteY0" fmla="*/ 36494 h 73407"/>
              <a:gd name="connsiteX1" fmla="*/ 36222 w 967568"/>
              <a:gd name="connsiteY1" fmla="*/ 73389 h 73407"/>
              <a:gd name="connsiteX2" fmla="*/ 3 w 967568"/>
              <a:gd name="connsiteY2" fmla="*/ 37299 h 73407"/>
              <a:gd name="connsiteX3" fmla="*/ 37026 w 967568"/>
              <a:gd name="connsiteY3" fmla="*/ 1 h 73407"/>
              <a:gd name="connsiteX4" fmla="*/ 73470 w 967568"/>
              <a:gd name="connsiteY4" fmla="*/ 36740 h 73407"/>
              <a:gd name="connsiteX5" fmla="*/ 967568 w 967568"/>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58 w 967579"/>
              <a:gd name="connsiteY0" fmla="*/ 36494 h 73407"/>
              <a:gd name="connsiteX1" fmla="*/ 36233 w 967579"/>
              <a:gd name="connsiteY1" fmla="*/ 73389 h 73407"/>
              <a:gd name="connsiteX2" fmla="*/ 14 w 967579"/>
              <a:gd name="connsiteY2" fmla="*/ 37299 h 73407"/>
              <a:gd name="connsiteX3" fmla="*/ 37037 w 967579"/>
              <a:gd name="connsiteY3" fmla="*/ 1 h 73407"/>
              <a:gd name="connsiteX4" fmla="*/ 73481 w 967579"/>
              <a:gd name="connsiteY4" fmla="*/ 36740 h 73407"/>
              <a:gd name="connsiteX5" fmla="*/ 967579 w 967579"/>
              <a:gd name="connsiteY5" fmla="*/ 58878 h 73407"/>
              <a:gd name="connsiteX0" fmla="*/ 73644 w 967565"/>
              <a:gd name="connsiteY0" fmla="*/ 36494 h 73407"/>
              <a:gd name="connsiteX1" fmla="*/ 36219 w 967565"/>
              <a:gd name="connsiteY1" fmla="*/ 73389 h 73407"/>
              <a:gd name="connsiteX2" fmla="*/ 0 w 967565"/>
              <a:gd name="connsiteY2" fmla="*/ 37299 h 73407"/>
              <a:gd name="connsiteX3" fmla="*/ 37023 w 967565"/>
              <a:gd name="connsiteY3" fmla="*/ 1 h 73407"/>
              <a:gd name="connsiteX4" fmla="*/ 73467 w 967565"/>
              <a:gd name="connsiteY4" fmla="*/ 36740 h 73407"/>
              <a:gd name="connsiteX5" fmla="*/ 967565 w 967565"/>
              <a:gd name="connsiteY5" fmla="*/ 58878 h 73407"/>
              <a:gd name="connsiteX0" fmla="*/ 73644 w 967565"/>
              <a:gd name="connsiteY0" fmla="*/ 36530 h 73443"/>
              <a:gd name="connsiteX1" fmla="*/ 36219 w 967565"/>
              <a:gd name="connsiteY1" fmla="*/ 73425 h 73443"/>
              <a:gd name="connsiteX2" fmla="*/ 0 w 967565"/>
              <a:gd name="connsiteY2" fmla="*/ 37335 h 73443"/>
              <a:gd name="connsiteX3" fmla="*/ 37023 w 967565"/>
              <a:gd name="connsiteY3" fmla="*/ 37 h 73443"/>
              <a:gd name="connsiteX4" fmla="*/ 73467 w 967565"/>
              <a:gd name="connsiteY4" fmla="*/ 36776 h 73443"/>
              <a:gd name="connsiteX5" fmla="*/ 967565 w 967565"/>
              <a:gd name="connsiteY5" fmla="*/ 58914 h 73443"/>
              <a:gd name="connsiteX0" fmla="*/ 73644 w 967565"/>
              <a:gd name="connsiteY0" fmla="*/ 36501 h 73414"/>
              <a:gd name="connsiteX1" fmla="*/ 36219 w 967565"/>
              <a:gd name="connsiteY1" fmla="*/ 73396 h 73414"/>
              <a:gd name="connsiteX2" fmla="*/ 0 w 967565"/>
              <a:gd name="connsiteY2" fmla="*/ 37306 h 73414"/>
              <a:gd name="connsiteX3" fmla="*/ 37023 w 967565"/>
              <a:gd name="connsiteY3" fmla="*/ 8 h 73414"/>
              <a:gd name="connsiteX4" fmla="*/ 73467 w 967565"/>
              <a:gd name="connsiteY4" fmla="*/ 36747 h 73414"/>
              <a:gd name="connsiteX5" fmla="*/ 967565 w 967565"/>
              <a:gd name="connsiteY5" fmla="*/ 58885 h 73414"/>
              <a:gd name="connsiteX0" fmla="*/ 73644 w 967565"/>
              <a:gd name="connsiteY0" fmla="*/ 36514 h 73427"/>
              <a:gd name="connsiteX1" fmla="*/ 36219 w 967565"/>
              <a:gd name="connsiteY1" fmla="*/ 73409 h 73427"/>
              <a:gd name="connsiteX2" fmla="*/ 0 w 967565"/>
              <a:gd name="connsiteY2" fmla="*/ 37319 h 73427"/>
              <a:gd name="connsiteX3" fmla="*/ 37023 w 967565"/>
              <a:gd name="connsiteY3" fmla="*/ 21 h 73427"/>
              <a:gd name="connsiteX4" fmla="*/ 73467 w 967565"/>
              <a:gd name="connsiteY4" fmla="*/ 36760 h 73427"/>
              <a:gd name="connsiteX5" fmla="*/ 967565 w 967565"/>
              <a:gd name="connsiteY5" fmla="*/ 58898 h 73427"/>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04"/>
              <a:gd name="connsiteX1" fmla="*/ 36219 w 967565"/>
              <a:gd name="connsiteY1" fmla="*/ 73404 h 73404"/>
              <a:gd name="connsiteX2" fmla="*/ 0 w 967565"/>
              <a:gd name="connsiteY2" fmla="*/ 37314 h 73404"/>
              <a:gd name="connsiteX3" fmla="*/ 37023 w 967565"/>
              <a:gd name="connsiteY3" fmla="*/ 16 h 73404"/>
              <a:gd name="connsiteX4" fmla="*/ 73467 w 967565"/>
              <a:gd name="connsiteY4" fmla="*/ 36755 h 73404"/>
              <a:gd name="connsiteX5" fmla="*/ 967565 w 967565"/>
              <a:gd name="connsiteY5" fmla="*/ 58893 h 73404"/>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2260 w 967565"/>
              <a:gd name="connsiteY4" fmla="*/ 36345 h 73442"/>
              <a:gd name="connsiteX5" fmla="*/ 967565 w 967565"/>
              <a:gd name="connsiteY5" fmla="*/ 58885 h 73442"/>
              <a:gd name="connsiteX0" fmla="*/ 73644 w 967565"/>
              <a:gd name="connsiteY0" fmla="*/ 36501 h 73396"/>
              <a:gd name="connsiteX1" fmla="*/ 36219 w 967565"/>
              <a:gd name="connsiteY1" fmla="*/ 73396 h 73396"/>
              <a:gd name="connsiteX2" fmla="*/ 0 w 967565"/>
              <a:gd name="connsiteY2" fmla="*/ 37306 h 73396"/>
              <a:gd name="connsiteX3" fmla="*/ 37023 w 967565"/>
              <a:gd name="connsiteY3" fmla="*/ 8 h 73396"/>
              <a:gd name="connsiteX4" fmla="*/ 72260 w 967565"/>
              <a:gd name="connsiteY4" fmla="*/ 36345 h 73396"/>
              <a:gd name="connsiteX5" fmla="*/ 967565 w 967565"/>
              <a:gd name="connsiteY5" fmla="*/ 58885 h 73396"/>
              <a:gd name="connsiteX0" fmla="*/ 73644 w 967565"/>
              <a:gd name="connsiteY0" fmla="*/ 36501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2260 w 967565"/>
              <a:gd name="connsiteY4" fmla="*/ 36345 h 73398"/>
              <a:gd name="connsiteX5" fmla="*/ 967565 w 967565"/>
              <a:gd name="connsiteY5" fmla="*/ 58885 h 73398"/>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4448 w 967565"/>
              <a:gd name="connsiteY0" fmla="*/ 45352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303 h 73407"/>
              <a:gd name="connsiteX1" fmla="*/ 36219 w 967565"/>
              <a:gd name="connsiteY1" fmla="*/ 73405 h 73407"/>
              <a:gd name="connsiteX2" fmla="*/ 0 w 967565"/>
              <a:gd name="connsiteY2" fmla="*/ 37315 h 73407"/>
              <a:gd name="connsiteX3" fmla="*/ 37023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1300939"/>
              <a:gd name="connsiteY0" fmla="*/ 35294 h 73398"/>
              <a:gd name="connsiteX1" fmla="*/ 36219 w 1300939"/>
              <a:gd name="connsiteY1" fmla="*/ 73396 h 73398"/>
              <a:gd name="connsiteX2" fmla="*/ 0 w 1300939"/>
              <a:gd name="connsiteY2" fmla="*/ 37306 h 73398"/>
              <a:gd name="connsiteX3" fmla="*/ 35816 w 1300939"/>
              <a:gd name="connsiteY3" fmla="*/ 8 h 73398"/>
              <a:gd name="connsiteX4" fmla="*/ 73065 w 1300939"/>
              <a:gd name="connsiteY4" fmla="*/ 35540 h 73398"/>
              <a:gd name="connsiteX5" fmla="*/ 1300939 w 1300939"/>
              <a:gd name="connsiteY5" fmla="*/ 65360 h 73398"/>
              <a:gd name="connsiteX0" fmla="*/ 72839 w 1745944"/>
              <a:gd name="connsiteY0" fmla="*/ 35294 h 73398"/>
              <a:gd name="connsiteX1" fmla="*/ 36219 w 1745944"/>
              <a:gd name="connsiteY1" fmla="*/ 73396 h 73398"/>
              <a:gd name="connsiteX2" fmla="*/ 0 w 1745944"/>
              <a:gd name="connsiteY2" fmla="*/ 37306 h 73398"/>
              <a:gd name="connsiteX3" fmla="*/ 35816 w 1745944"/>
              <a:gd name="connsiteY3" fmla="*/ 8 h 73398"/>
              <a:gd name="connsiteX4" fmla="*/ 73065 w 1745944"/>
              <a:gd name="connsiteY4" fmla="*/ 35540 h 73398"/>
              <a:gd name="connsiteX5" fmla="*/ 1745944 w 1745944"/>
              <a:gd name="connsiteY5" fmla="*/ 52049 h 73398"/>
              <a:gd name="connsiteX0" fmla="*/ 72839 w 2995888"/>
              <a:gd name="connsiteY0" fmla="*/ 35294 h 109067"/>
              <a:gd name="connsiteX1" fmla="*/ 36219 w 2995888"/>
              <a:gd name="connsiteY1" fmla="*/ 73396 h 109067"/>
              <a:gd name="connsiteX2" fmla="*/ 0 w 2995888"/>
              <a:gd name="connsiteY2" fmla="*/ 37306 h 109067"/>
              <a:gd name="connsiteX3" fmla="*/ 35816 w 2995888"/>
              <a:gd name="connsiteY3" fmla="*/ 8 h 109067"/>
              <a:gd name="connsiteX4" fmla="*/ 73065 w 2995888"/>
              <a:gd name="connsiteY4" fmla="*/ 35540 h 109067"/>
              <a:gd name="connsiteX5" fmla="*/ 2995888 w 2995888"/>
              <a:gd name="connsiteY5" fmla="*/ 109067 h 109067"/>
              <a:gd name="connsiteX0" fmla="*/ 72839 w 4440867"/>
              <a:gd name="connsiteY0" fmla="*/ 35294 h 107831"/>
              <a:gd name="connsiteX1" fmla="*/ 36219 w 4440867"/>
              <a:gd name="connsiteY1" fmla="*/ 73396 h 107831"/>
              <a:gd name="connsiteX2" fmla="*/ 0 w 4440867"/>
              <a:gd name="connsiteY2" fmla="*/ 37306 h 107831"/>
              <a:gd name="connsiteX3" fmla="*/ 35816 w 4440867"/>
              <a:gd name="connsiteY3" fmla="*/ 8 h 107831"/>
              <a:gd name="connsiteX4" fmla="*/ 73065 w 4440867"/>
              <a:gd name="connsiteY4" fmla="*/ 35540 h 107831"/>
              <a:gd name="connsiteX5" fmla="*/ 4440867 w 4440867"/>
              <a:gd name="connsiteY5" fmla="*/ 107831 h 10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0867" h="107831">
                <a:moveTo>
                  <a:pt x="72839" y="35294"/>
                </a:moveTo>
                <a:cubicBezTo>
                  <a:pt x="74850" y="55852"/>
                  <a:pt x="56538" y="73664"/>
                  <a:pt x="36219" y="73396"/>
                </a:cubicBezTo>
                <a:cubicBezTo>
                  <a:pt x="17508" y="72725"/>
                  <a:pt x="1073" y="59595"/>
                  <a:pt x="0" y="37306"/>
                </a:cubicBezTo>
                <a:cubicBezTo>
                  <a:pt x="536" y="8578"/>
                  <a:pt x="23974" y="-302"/>
                  <a:pt x="35816" y="8"/>
                </a:cubicBezTo>
                <a:cubicBezTo>
                  <a:pt x="50071" y="-85"/>
                  <a:pt x="72032" y="9592"/>
                  <a:pt x="73065" y="35540"/>
                </a:cubicBezTo>
                <a:lnTo>
                  <a:pt x="4440867" y="107831"/>
                </a:lnTo>
              </a:path>
            </a:pathLst>
          </a:custGeom>
          <a:solidFill>
            <a:schemeClr val="accent2"/>
          </a:solidFill>
          <a:ln w="22225">
            <a:solidFill>
              <a:schemeClr val="accent6"/>
            </a:solidFill>
            <a:miter lim="800000"/>
          </a:ln>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2" name="Titel 1"/>
          <p:cNvSpPr>
            <a:spLocks noGrp="1"/>
          </p:cNvSpPr>
          <p:nvPr userDrawn="1">
            <p:ph type="title" hasCustomPrompt="1"/>
          </p:nvPr>
        </p:nvSpPr>
        <p:spPr/>
        <p:txBody>
          <a:bodyPr/>
          <a:lstStyle/>
          <a:p>
            <a:r>
              <a:rPr lang="en-US" noProof="0" dirty="0"/>
              <a:t>Headline on two lines in </a:t>
            </a:r>
            <a:r>
              <a:rPr lang="en-US" noProof="0" dirty="0" err="1"/>
              <a:t>CorpoA</a:t>
            </a:r>
            <a:r>
              <a:rPr lang="en-US" noProof="0" dirty="0"/>
              <a:t> (Headings) 30 pt. </a:t>
            </a:r>
            <a:br>
              <a:rPr lang="en-US" noProof="0" dirty="0"/>
            </a:br>
            <a:r>
              <a:rPr lang="en-US" noProof="0" dirty="0"/>
              <a:t>Lorem ipsum dolor sit </a:t>
            </a:r>
            <a:r>
              <a:rPr lang="en-US" noProof="0" dirty="0" err="1"/>
              <a:t>amet</a:t>
            </a:r>
            <a:r>
              <a:rPr lang="en-US" noProof="0" dirty="0"/>
              <a:t>.</a:t>
            </a:r>
          </a:p>
        </p:txBody>
      </p:sp>
      <p:sp>
        <p:nvSpPr>
          <p:cNvPr id="6" name="Foliennummernplatzhalter 5"/>
          <p:cNvSpPr>
            <a:spLocks noGrp="1"/>
          </p:cNvSpPr>
          <p:nvPr userDrawn="1">
            <p:ph type="sldNum" sz="quarter" idx="16"/>
          </p:nvPr>
        </p:nvSpPr>
        <p:spPr/>
        <p:txBody>
          <a:bodyPr/>
          <a:lstStyle/>
          <a:p>
            <a:fld id="{AD1D1349-391B-44DC-865F-5996B3E40F26}" type="slidenum">
              <a:rPr lang="en-US" noProof="0" smtClean="0"/>
              <a:pPr/>
              <a:t>‹#›</a:t>
            </a:fld>
            <a:endParaRPr lang="en-US" noProof="0" dirty="0"/>
          </a:p>
        </p:txBody>
      </p:sp>
      <p:sp>
        <p:nvSpPr>
          <p:cNvPr id="20" name="Textplatzhalter 3"/>
          <p:cNvSpPr>
            <a:spLocks noGrp="1"/>
          </p:cNvSpPr>
          <p:nvPr userDrawn="1">
            <p:ph type="body" sz="quarter" idx="25" hasCustomPrompt="1"/>
          </p:nvPr>
        </p:nvSpPr>
        <p:spPr>
          <a:xfrm>
            <a:off x="6969570" y="0"/>
            <a:ext cx="935513"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21" name="Textplatzhalter 3"/>
          <p:cNvSpPr>
            <a:spLocks noGrp="1"/>
          </p:cNvSpPr>
          <p:nvPr userDrawn="1">
            <p:ph type="body" sz="quarter" idx="26" hasCustomPrompt="1"/>
          </p:nvPr>
        </p:nvSpPr>
        <p:spPr>
          <a:xfrm>
            <a:off x="7980643"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22" name="Textplatzhalter 3"/>
          <p:cNvSpPr>
            <a:spLocks noGrp="1"/>
          </p:cNvSpPr>
          <p:nvPr userDrawn="1">
            <p:ph type="body" sz="quarter" idx="27" hasCustomPrompt="1"/>
          </p:nvPr>
        </p:nvSpPr>
        <p:spPr>
          <a:xfrm>
            <a:off x="9923631"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08" name="Textplatzhalter 3"/>
          <p:cNvSpPr>
            <a:spLocks noGrp="1"/>
          </p:cNvSpPr>
          <p:nvPr>
            <p:ph type="body" sz="quarter" idx="53" hasCustomPrompt="1"/>
          </p:nvPr>
        </p:nvSpPr>
        <p:spPr bwMode="gray">
          <a:xfrm>
            <a:off x="395794" y="5252601"/>
            <a:ext cx="3752845" cy="1173600"/>
          </a:xfrm>
          <a:solidFill>
            <a:schemeClr val="tx2"/>
          </a:solidFill>
        </p:spPr>
        <p:txBody>
          <a:bodyPr lIns="71990" tIns="71990" rIns="71990" anchor="t" anchorCtr="0"/>
          <a:lstStyle>
            <a:lvl1pPr marL="0" indent="0" algn="l">
              <a:lnSpc>
                <a:spcPct val="100000"/>
              </a:lnSpc>
              <a:spcAft>
                <a:spcPts val="0"/>
              </a:spcAft>
              <a:buFont typeface="Arial" panose="020B0604020202020204" pitchFamily="34" charset="0"/>
              <a:buNone/>
              <a:defRPr sz="1499" b="1"/>
            </a:lvl1pPr>
            <a:lvl2pPr marL="0" indent="0" algn="l">
              <a:lnSpc>
                <a:spcPct val="100000"/>
              </a:lnSpc>
              <a:spcAft>
                <a:spcPts val="0"/>
              </a:spcAft>
              <a:buNone/>
              <a:defRPr sz="999"/>
            </a:lvl2pPr>
            <a:lvl3pPr marL="0" indent="0" algn="l">
              <a:lnSpc>
                <a:spcPct val="100000"/>
              </a:lnSpc>
              <a:spcAft>
                <a:spcPts val="0"/>
              </a:spcAft>
              <a:buNone/>
              <a:defRPr sz="1199"/>
            </a:lvl3pPr>
            <a:lvl4pPr marL="0" indent="0" algn="l">
              <a:lnSpc>
                <a:spcPct val="100000"/>
              </a:lnSpc>
              <a:spcAft>
                <a:spcPts val="0"/>
              </a:spcAft>
              <a:buNone/>
              <a:defRPr sz="1199"/>
            </a:lvl4pPr>
            <a:lvl5pPr marL="0" indent="0" algn="l">
              <a:lnSpc>
                <a:spcPct val="100000"/>
              </a:lnSpc>
              <a:spcAft>
                <a:spcPts val="0"/>
              </a:spcAft>
              <a:buNone/>
              <a:defRPr sz="1199"/>
            </a:lvl5pPr>
            <a:lvl6pPr marL="0" indent="0" algn="l">
              <a:lnSpc>
                <a:spcPct val="100000"/>
              </a:lnSpc>
              <a:spcAft>
                <a:spcPts val="0"/>
              </a:spcAft>
              <a:buNone/>
              <a:defRPr sz="1199"/>
            </a:lvl6pPr>
            <a:lvl7pPr marL="0" indent="0" algn="l">
              <a:lnSpc>
                <a:spcPct val="100000"/>
              </a:lnSpc>
              <a:spcAft>
                <a:spcPts val="0"/>
              </a:spcAft>
              <a:buNone/>
              <a:defRPr sz="1199"/>
            </a:lvl7pPr>
            <a:lvl8pPr marL="0" indent="0" algn="l">
              <a:lnSpc>
                <a:spcPct val="100000"/>
              </a:lnSpc>
              <a:spcAft>
                <a:spcPts val="0"/>
              </a:spcAft>
              <a:buNone/>
              <a:defRPr sz="1199"/>
            </a:lvl8pPr>
            <a:lvl9pPr marL="0" indent="0" algn="l">
              <a:lnSpc>
                <a:spcPct val="100000"/>
              </a:lnSpc>
              <a:spcAft>
                <a:spcPts val="0"/>
              </a:spcAft>
              <a:buNone/>
              <a:defRPr sz="1199"/>
            </a:lvl9pPr>
          </a:lstStyle>
          <a:p>
            <a:pPr lvl="0"/>
            <a:r>
              <a:rPr lang="en-US" noProof="0" dirty="0"/>
              <a:t>Insert text in </a:t>
            </a:r>
            <a:r>
              <a:rPr lang="en-US" noProof="0" dirty="0" err="1"/>
              <a:t>CorpoS</a:t>
            </a:r>
            <a:r>
              <a:rPr lang="en-US" noProof="0" dirty="0"/>
              <a:t> (Body), 15 pt. // for smaller text: Home // Paragraph // Increase List Level</a:t>
            </a:r>
          </a:p>
        </p:txBody>
      </p:sp>
      <p:sp>
        <p:nvSpPr>
          <p:cNvPr id="109" name="Textplatzhalter 3"/>
          <p:cNvSpPr>
            <a:spLocks noGrp="1"/>
          </p:cNvSpPr>
          <p:nvPr>
            <p:ph type="body" sz="quarter" idx="54" hasCustomPrompt="1"/>
          </p:nvPr>
        </p:nvSpPr>
        <p:spPr bwMode="gray">
          <a:xfrm>
            <a:off x="4220828" y="5252601"/>
            <a:ext cx="1838642" cy="1173600"/>
          </a:xfrm>
          <a:solidFill>
            <a:schemeClr val="tx2"/>
          </a:solidFill>
        </p:spPr>
        <p:txBody>
          <a:bodyPr lIns="71990" tIns="71990" rIns="71990" anchor="t" anchorCtr="0"/>
          <a:lstStyle>
            <a:lvl1pPr marL="0" indent="0" algn="l">
              <a:lnSpc>
                <a:spcPct val="100000"/>
              </a:lnSpc>
              <a:spcAft>
                <a:spcPts val="0"/>
              </a:spcAft>
              <a:buFont typeface="Arial" panose="020B0604020202020204" pitchFamily="34" charset="0"/>
              <a:buNone/>
              <a:defRPr sz="1499" b="1"/>
            </a:lvl1pPr>
            <a:lvl2pPr marL="0" indent="0" algn="l">
              <a:lnSpc>
                <a:spcPct val="100000"/>
              </a:lnSpc>
              <a:spcAft>
                <a:spcPts val="0"/>
              </a:spcAft>
              <a:buNone/>
              <a:defRPr sz="999"/>
            </a:lvl2pPr>
            <a:lvl3pPr marL="0" indent="0" algn="l">
              <a:lnSpc>
                <a:spcPct val="100000"/>
              </a:lnSpc>
              <a:spcAft>
                <a:spcPts val="0"/>
              </a:spcAft>
              <a:buNone/>
              <a:defRPr sz="1199"/>
            </a:lvl3pPr>
            <a:lvl4pPr marL="0" indent="0" algn="l">
              <a:lnSpc>
                <a:spcPct val="100000"/>
              </a:lnSpc>
              <a:spcAft>
                <a:spcPts val="0"/>
              </a:spcAft>
              <a:buNone/>
              <a:defRPr sz="1199"/>
            </a:lvl4pPr>
            <a:lvl5pPr marL="0" indent="0" algn="l">
              <a:lnSpc>
                <a:spcPct val="100000"/>
              </a:lnSpc>
              <a:spcAft>
                <a:spcPts val="0"/>
              </a:spcAft>
              <a:buNone/>
              <a:defRPr sz="1199"/>
            </a:lvl5pPr>
            <a:lvl6pPr marL="0" indent="0" algn="l">
              <a:lnSpc>
                <a:spcPct val="100000"/>
              </a:lnSpc>
              <a:spcAft>
                <a:spcPts val="0"/>
              </a:spcAft>
              <a:buNone/>
              <a:defRPr sz="1199"/>
            </a:lvl6pPr>
            <a:lvl7pPr marL="0" indent="0" algn="l">
              <a:lnSpc>
                <a:spcPct val="100000"/>
              </a:lnSpc>
              <a:spcAft>
                <a:spcPts val="0"/>
              </a:spcAft>
              <a:buNone/>
              <a:defRPr sz="1199"/>
            </a:lvl7pPr>
            <a:lvl8pPr marL="0" indent="0" algn="l">
              <a:lnSpc>
                <a:spcPct val="100000"/>
              </a:lnSpc>
              <a:spcAft>
                <a:spcPts val="0"/>
              </a:spcAft>
              <a:buNone/>
              <a:defRPr sz="1199"/>
            </a:lvl8pPr>
            <a:lvl9pPr marL="0" indent="0" algn="l">
              <a:lnSpc>
                <a:spcPct val="100000"/>
              </a:lnSpc>
              <a:spcAft>
                <a:spcPts val="0"/>
              </a:spcAft>
              <a:buNone/>
              <a:defRPr sz="1199"/>
            </a:lvl9pPr>
          </a:lstStyle>
          <a:p>
            <a:pPr lvl="0"/>
            <a:r>
              <a:rPr lang="en-US" noProof="0" dirty="0"/>
              <a:t>Text </a:t>
            </a:r>
            <a:r>
              <a:rPr lang="en-US" noProof="0" dirty="0" err="1"/>
              <a:t>CorpoS</a:t>
            </a:r>
            <a:r>
              <a:rPr lang="en-US" noProof="0" dirty="0"/>
              <a:t>, 15 pt. // for smaller text:  Increase List Level</a:t>
            </a:r>
          </a:p>
        </p:txBody>
      </p:sp>
      <p:sp>
        <p:nvSpPr>
          <p:cNvPr id="110" name="Textplatzhalter 3"/>
          <p:cNvSpPr>
            <a:spLocks noGrp="1"/>
          </p:cNvSpPr>
          <p:nvPr>
            <p:ph type="body" sz="quarter" idx="55" hasCustomPrompt="1"/>
          </p:nvPr>
        </p:nvSpPr>
        <p:spPr bwMode="gray">
          <a:xfrm>
            <a:off x="6131658" y="5252601"/>
            <a:ext cx="1838642" cy="1173600"/>
          </a:xfrm>
          <a:solidFill>
            <a:schemeClr val="tx2"/>
          </a:solidFill>
        </p:spPr>
        <p:txBody>
          <a:bodyPr lIns="71990" tIns="71990" rIns="71990" anchor="t" anchorCtr="0"/>
          <a:lstStyle>
            <a:lvl1pPr marL="0" indent="0" algn="l">
              <a:lnSpc>
                <a:spcPct val="100000"/>
              </a:lnSpc>
              <a:spcAft>
                <a:spcPts val="0"/>
              </a:spcAft>
              <a:buFont typeface="Arial" panose="020B0604020202020204" pitchFamily="34" charset="0"/>
              <a:buNone/>
              <a:defRPr sz="1499" b="1"/>
            </a:lvl1pPr>
            <a:lvl2pPr marL="0" indent="0" algn="l">
              <a:lnSpc>
                <a:spcPct val="100000"/>
              </a:lnSpc>
              <a:spcAft>
                <a:spcPts val="0"/>
              </a:spcAft>
              <a:buNone/>
              <a:defRPr sz="999"/>
            </a:lvl2pPr>
            <a:lvl3pPr marL="0" indent="0" algn="l">
              <a:lnSpc>
                <a:spcPct val="100000"/>
              </a:lnSpc>
              <a:spcAft>
                <a:spcPts val="0"/>
              </a:spcAft>
              <a:buNone/>
              <a:defRPr sz="1199"/>
            </a:lvl3pPr>
            <a:lvl4pPr marL="0" indent="0" algn="l">
              <a:lnSpc>
                <a:spcPct val="100000"/>
              </a:lnSpc>
              <a:spcAft>
                <a:spcPts val="0"/>
              </a:spcAft>
              <a:buNone/>
              <a:defRPr sz="1199"/>
            </a:lvl4pPr>
            <a:lvl5pPr marL="0" indent="0" algn="l">
              <a:lnSpc>
                <a:spcPct val="100000"/>
              </a:lnSpc>
              <a:spcAft>
                <a:spcPts val="0"/>
              </a:spcAft>
              <a:buNone/>
              <a:defRPr sz="1199"/>
            </a:lvl5pPr>
            <a:lvl6pPr marL="0" indent="0" algn="l">
              <a:lnSpc>
                <a:spcPct val="100000"/>
              </a:lnSpc>
              <a:spcAft>
                <a:spcPts val="0"/>
              </a:spcAft>
              <a:buNone/>
              <a:defRPr sz="1199"/>
            </a:lvl6pPr>
            <a:lvl7pPr marL="0" indent="0" algn="l">
              <a:lnSpc>
                <a:spcPct val="100000"/>
              </a:lnSpc>
              <a:spcAft>
                <a:spcPts val="0"/>
              </a:spcAft>
              <a:buNone/>
              <a:defRPr sz="1199"/>
            </a:lvl7pPr>
            <a:lvl8pPr marL="0" indent="0" algn="l">
              <a:lnSpc>
                <a:spcPct val="100000"/>
              </a:lnSpc>
              <a:spcAft>
                <a:spcPts val="0"/>
              </a:spcAft>
              <a:buNone/>
              <a:defRPr sz="1199"/>
            </a:lvl8pPr>
            <a:lvl9pPr marL="0" indent="0" algn="l">
              <a:lnSpc>
                <a:spcPct val="100000"/>
              </a:lnSpc>
              <a:spcAft>
                <a:spcPts val="0"/>
              </a:spcAft>
              <a:buNone/>
              <a:defRPr sz="1199"/>
            </a:lvl9pPr>
          </a:lstStyle>
          <a:p>
            <a:pPr lvl="0"/>
            <a:r>
              <a:rPr lang="en-US" noProof="0" dirty="0"/>
              <a:t>Text </a:t>
            </a:r>
            <a:r>
              <a:rPr lang="en-US" noProof="0" dirty="0" err="1"/>
              <a:t>CorpoS</a:t>
            </a:r>
            <a:r>
              <a:rPr lang="en-US" noProof="0" dirty="0"/>
              <a:t>, 15 pt. // for smaller text:  Increase List Level</a:t>
            </a:r>
          </a:p>
        </p:txBody>
      </p:sp>
      <p:sp>
        <p:nvSpPr>
          <p:cNvPr id="93" name="Textplatzhalter 3"/>
          <p:cNvSpPr>
            <a:spLocks noGrp="1"/>
          </p:cNvSpPr>
          <p:nvPr userDrawn="1">
            <p:ph type="body" sz="quarter" idx="45" hasCustomPrompt="1"/>
          </p:nvPr>
        </p:nvSpPr>
        <p:spPr bwMode="gray">
          <a:xfrm>
            <a:off x="8042485" y="1512000"/>
            <a:ext cx="3752845" cy="1173600"/>
          </a:xfrm>
          <a:solidFill>
            <a:schemeClr val="tx2"/>
          </a:solidFill>
        </p:spPr>
        <p:txBody>
          <a:bodyPr lIns="71990" tIns="71990" rIns="71990" anchor="t" anchorCtr="0"/>
          <a:lstStyle>
            <a:lvl1pPr marL="0" indent="0" algn="l">
              <a:lnSpc>
                <a:spcPct val="100000"/>
              </a:lnSpc>
              <a:spcAft>
                <a:spcPts val="0"/>
              </a:spcAft>
              <a:buFont typeface="Arial" panose="020B0604020202020204" pitchFamily="34" charset="0"/>
              <a:buNone/>
              <a:defRPr sz="1499" b="1"/>
            </a:lvl1pPr>
            <a:lvl2pPr marL="0" indent="0" algn="l">
              <a:lnSpc>
                <a:spcPct val="100000"/>
              </a:lnSpc>
              <a:spcAft>
                <a:spcPts val="0"/>
              </a:spcAft>
              <a:buNone/>
              <a:defRPr sz="999"/>
            </a:lvl2pPr>
            <a:lvl3pPr marL="0" indent="0" algn="l">
              <a:lnSpc>
                <a:spcPct val="100000"/>
              </a:lnSpc>
              <a:spcAft>
                <a:spcPts val="0"/>
              </a:spcAft>
              <a:buNone/>
              <a:defRPr sz="1199"/>
            </a:lvl3pPr>
            <a:lvl4pPr marL="0" indent="0" algn="l">
              <a:lnSpc>
                <a:spcPct val="100000"/>
              </a:lnSpc>
              <a:spcAft>
                <a:spcPts val="0"/>
              </a:spcAft>
              <a:buNone/>
              <a:defRPr sz="1199"/>
            </a:lvl4pPr>
            <a:lvl5pPr marL="0" indent="0" algn="l">
              <a:lnSpc>
                <a:spcPct val="100000"/>
              </a:lnSpc>
              <a:spcAft>
                <a:spcPts val="0"/>
              </a:spcAft>
              <a:buNone/>
              <a:defRPr sz="1199"/>
            </a:lvl5pPr>
            <a:lvl6pPr marL="0" indent="0" algn="l">
              <a:lnSpc>
                <a:spcPct val="100000"/>
              </a:lnSpc>
              <a:spcAft>
                <a:spcPts val="0"/>
              </a:spcAft>
              <a:buNone/>
              <a:defRPr sz="1199"/>
            </a:lvl6pPr>
            <a:lvl7pPr marL="0" indent="0" algn="l">
              <a:lnSpc>
                <a:spcPct val="100000"/>
              </a:lnSpc>
              <a:spcAft>
                <a:spcPts val="0"/>
              </a:spcAft>
              <a:buNone/>
              <a:defRPr sz="1199"/>
            </a:lvl7pPr>
            <a:lvl8pPr marL="0" indent="0" algn="l">
              <a:lnSpc>
                <a:spcPct val="100000"/>
              </a:lnSpc>
              <a:spcAft>
                <a:spcPts val="0"/>
              </a:spcAft>
              <a:buNone/>
              <a:defRPr sz="1199"/>
            </a:lvl8pPr>
            <a:lvl9pPr marL="0" indent="0" algn="l">
              <a:lnSpc>
                <a:spcPct val="100000"/>
              </a:lnSpc>
              <a:spcAft>
                <a:spcPts val="0"/>
              </a:spcAft>
              <a:buNone/>
              <a:defRPr sz="1199"/>
            </a:lvl9pPr>
          </a:lstStyle>
          <a:p>
            <a:pPr lvl="0"/>
            <a:r>
              <a:rPr lang="en-US" noProof="0" dirty="0"/>
              <a:t>Insert text in </a:t>
            </a:r>
            <a:r>
              <a:rPr lang="en-US" noProof="0" dirty="0" err="1"/>
              <a:t>CorpoS</a:t>
            </a:r>
            <a:r>
              <a:rPr lang="en-US" noProof="0" dirty="0"/>
              <a:t> (Body), 15 pt. // for smaller text: Home // Paragraph // Increase List Level</a:t>
            </a:r>
          </a:p>
        </p:txBody>
      </p:sp>
      <p:sp>
        <p:nvSpPr>
          <p:cNvPr id="94" name="Textplatzhalter 3"/>
          <p:cNvSpPr>
            <a:spLocks noGrp="1"/>
          </p:cNvSpPr>
          <p:nvPr>
            <p:ph type="body" sz="quarter" idx="46" hasCustomPrompt="1"/>
          </p:nvPr>
        </p:nvSpPr>
        <p:spPr bwMode="gray">
          <a:xfrm>
            <a:off x="4220828" y="1512000"/>
            <a:ext cx="1838642" cy="1173600"/>
          </a:xfrm>
          <a:solidFill>
            <a:schemeClr val="tx2"/>
          </a:solidFill>
        </p:spPr>
        <p:txBody>
          <a:bodyPr lIns="71990" tIns="71990" rIns="71990" anchor="t" anchorCtr="0"/>
          <a:lstStyle>
            <a:lvl1pPr marL="0" indent="0" algn="l">
              <a:lnSpc>
                <a:spcPct val="100000"/>
              </a:lnSpc>
              <a:spcAft>
                <a:spcPts val="0"/>
              </a:spcAft>
              <a:buFont typeface="Arial" panose="020B0604020202020204" pitchFamily="34" charset="0"/>
              <a:buNone/>
              <a:defRPr sz="1499" b="1" baseline="0"/>
            </a:lvl1pPr>
            <a:lvl2pPr marL="0" indent="0" algn="l">
              <a:lnSpc>
                <a:spcPct val="100000"/>
              </a:lnSpc>
              <a:spcAft>
                <a:spcPts val="0"/>
              </a:spcAft>
              <a:buNone/>
              <a:defRPr sz="999"/>
            </a:lvl2pPr>
            <a:lvl3pPr marL="0" indent="0" algn="l">
              <a:lnSpc>
                <a:spcPct val="100000"/>
              </a:lnSpc>
              <a:spcAft>
                <a:spcPts val="0"/>
              </a:spcAft>
              <a:buNone/>
              <a:defRPr sz="1199"/>
            </a:lvl3pPr>
            <a:lvl4pPr marL="0" indent="0" algn="l">
              <a:lnSpc>
                <a:spcPct val="100000"/>
              </a:lnSpc>
              <a:spcAft>
                <a:spcPts val="0"/>
              </a:spcAft>
              <a:buNone/>
              <a:defRPr sz="1199"/>
            </a:lvl4pPr>
            <a:lvl5pPr marL="0" indent="0" algn="l">
              <a:lnSpc>
                <a:spcPct val="100000"/>
              </a:lnSpc>
              <a:spcAft>
                <a:spcPts val="0"/>
              </a:spcAft>
              <a:buNone/>
              <a:defRPr sz="1199"/>
            </a:lvl5pPr>
            <a:lvl6pPr marL="0" indent="0" algn="l">
              <a:lnSpc>
                <a:spcPct val="100000"/>
              </a:lnSpc>
              <a:spcAft>
                <a:spcPts val="0"/>
              </a:spcAft>
              <a:buNone/>
              <a:defRPr sz="1199"/>
            </a:lvl6pPr>
            <a:lvl7pPr marL="0" indent="0" algn="l">
              <a:lnSpc>
                <a:spcPct val="100000"/>
              </a:lnSpc>
              <a:spcAft>
                <a:spcPts val="0"/>
              </a:spcAft>
              <a:buNone/>
              <a:defRPr sz="1199"/>
            </a:lvl7pPr>
            <a:lvl8pPr marL="0" indent="0" algn="l">
              <a:lnSpc>
                <a:spcPct val="100000"/>
              </a:lnSpc>
              <a:spcAft>
                <a:spcPts val="0"/>
              </a:spcAft>
              <a:buNone/>
              <a:defRPr sz="1199"/>
            </a:lvl8pPr>
            <a:lvl9pPr marL="0" indent="0" algn="l">
              <a:lnSpc>
                <a:spcPct val="100000"/>
              </a:lnSpc>
              <a:spcAft>
                <a:spcPts val="0"/>
              </a:spcAft>
              <a:buNone/>
              <a:defRPr sz="1199"/>
            </a:lvl9pPr>
          </a:lstStyle>
          <a:p>
            <a:pPr lvl="0"/>
            <a:r>
              <a:rPr lang="en-US" noProof="0" dirty="0"/>
              <a:t>Text </a:t>
            </a:r>
            <a:r>
              <a:rPr lang="en-US" noProof="0" dirty="0" err="1"/>
              <a:t>CorpoS</a:t>
            </a:r>
            <a:r>
              <a:rPr lang="en-US" noProof="0" dirty="0"/>
              <a:t>, 15 pt. // for smaller text:  Increase List Level</a:t>
            </a:r>
          </a:p>
        </p:txBody>
      </p:sp>
      <p:sp>
        <p:nvSpPr>
          <p:cNvPr id="95" name="Textplatzhalter 3"/>
          <p:cNvSpPr>
            <a:spLocks noGrp="1"/>
          </p:cNvSpPr>
          <p:nvPr>
            <p:ph type="body" sz="quarter" idx="47" hasCustomPrompt="1"/>
          </p:nvPr>
        </p:nvSpPr>
        <p:spPr bwMode="gray">
          <a:xfrm>
            <a:off x="6131658" y="1512000"/>
            <a:ext cx="1838642" cy="1173600"/>
          </a:xfrm>
          <a:solidFill>
            <a:schemeClr val="tx2"/>
          </a:solidFill>
        </p:spPr>
        <p:txBody>
          <a:bodyPr lIns="71990" tIns="71990" rIns="71990" anchor="t" anchorCtr="0"/>
          <a:lstStyle>
            <a:lvl1pPr marL="0" indent="0" algn="l">
              <a:lnSpc>
                <a:spcPct val="100000"/>
              </a:lnSpc>
              <a:spcAft>
                <a:spcPts val="0"/>
              </a:spcAft>
              <a:buFont typeface="Arial" panose="020B0604020202020204" pitchFamily="34" charset="0"/>
              <a:buNone/>
              <a:defRPr sz="1499" b="1"/>
            </a:lvl1pPr>
            <a:lvl2pPr marL="0" indent="0" algn="l">
              <a:lnSpc>
                <a:spcPct val="100000"/>
              </a:lnSpc>
              <a:spcAft>
                <a:spcPts val="0"/>
              </a:spcAft>
              <a:buNone/>
              <a:defRPr sz="999"/>
            </a:lvl2pPr>
            <a:lvl3pPr marL="0" indent="0" algn="l">
              <a:lnSpc>
                <a:spcPct val="100000"/>
              </a:lnSpc>
              <a:spcAft>
                <a:spcPts val="0"/>
              </a:spcAft>
              <a:buNone/>
              <a:defRPr sz="1199"/>
            </a:lvl3pPr>
            <a:lvl4pPr marL="0" indent="0" algn="l">
              <a:lnSpc>
                <a:spcPct val="100000"/>
              </a:lnSpc>
              <a:spcAft>
                <a:spcPts val="0"/>
              </a:spcAft>
              <a:buNone/>
              <a:defRPr sz="1199"/>
            </a:lvl4pPr>
            <a:lvl5pPr marL="0" indent="0" algn="l">
              <a:lnSpc>
                <a:spcPct val="100000"/>
              </a:lnSpc>
              <a:spcAft>
                <a:spcPts val="0"/>
              </a:spcAft>
              <a:buNone/>
              <a:defRPr sz="1199"/>
            </a:lvl5pPr>
            <a:lvl6pPr marL="0" indent="0" algn="l">
              <a:lnSpc>
                <a:spcPct val="100000"/>
              </a:lnSpc>
              <a:spcAft>
                <a:spcPts val="0"/>
              </a:spcAft>
              <a:buNone/>
              <a:defRPr sz="1199"/>
            </a:lvl6pPr>
            <a:lvl7pPr marL="0" indent="0" algn="l">
              <a:lnSpc>
                <a:spcPct val="100000"/>
              </a:lnSpc>
              <a:spcAft>
                <a:spcPts val="0"/>
              </a:spcAft>
              <a:buNone/>
              <a:defRPr sz="1199"/>
            </a:lvl7pPr>
            <a:lvl8pPr marL="0" indent="0" algn="l">
              <a:lnSpc>
                <a:spcPct val="100000"/>
              </a:lnSpc>
              <a:spcAft>
                <a:spcPts val="0"/>
              </a:spcAft>
              <a:buNone/>
              <a:defRPr sz="1199"/>
            </a:lvl8pPr>
            <a:lvl9pPr marL="0" indent="0" algn="l">
              <a:lnSpc>
                <a:spcPct val="100000"/>
              </a:lnSpc>
              <a:spcAft>
                <a:spcPts val="0"/>
              </a:spcAft>
              <a:buNone/>
              <a:defRPr sz="1199"/>
            </a:lvl9pPr>
          </a:lstStyle>
          <a:p>
            <a:pPr lvl="0"/>
            <a:r>
              <a:rPr lang="en-US" noProof="0" dirty="0"/>
              <a:t>Text </a:t>
            </a:r>
            <a:r>
              <a:rPr lang="en-US" noProof="0" dirty="0" err="1"/>
              <a:t>CorpoS</a:t>
            </a:r>
            <a:r>
              <a:rPr lang="en-US" noProof="0" dirty="0"/>
              <a:t>, 15 pt. // for smaller text:  Increase List Level</a:t>
            </a:r>
          </a:p>
        </p:txBody>
      </p:sp>
      <p:sp>
        <p:nvSpPr>
          <p:cNvPr id="100" name="Textplatzhalter 3"/>
          <p:cNvSpPr>
            <a:spLocks noGrp="1"/>
          </p:cNvSpPr>
          <p:nvPr>
            <p:ph type="body" sz="quarter" idx="52" hasCustomPrompt="1"/>
          </p:nvPr>
        </p:nvSpPr>
        <p:spPr bwMode="gray">
          <a:xfrm>
            <a:off x="8042485" y="5252601"/>
            <a:ext cx="3752845" cy="1173600"/>
          </a:xfrm>
          <a:solidFill>
            <a:schemeClr val="tx2"/>
          </a:solidFill>
        </p:spPr>
        <p:txBody>
          <a:bodyPr lIns="71990" tIns="71990" rIns="71990" anchor="t" anchorCtr="0"/>
          <a:lstStyle>
            <a:lvl1pPr marL="0" indent="0" algn="l">
              <a:lnSpc>
                <a:spcPct val="100000"/>
              </a:lnSpc>
              <a:spcAft>
                <a:spcPts val="0"/>
              </a:spcAft>
              <a:buFont typeface="Arial" panose="020B0604020202020204" pitchFamily="34" charset="0"/>
              <a:buNone/>
              <a:defRPr sz="1499" b="1"/>
            </a:lvl1pPr>
            <a:lvl2pPr marL="0" indent="0" algn="l">
              <a:lnSpc>
                <a:spcPct val="100000"/>
              </a:lnSpc>
              <a:spcAft>
                <a:spcPts val="0"/>
              </a:spcAft>
              <a:buNone/>
              <a:defRPr sz="999"/>
            </a:lvl2pPr>
            <a:lvl3pPr marL="0" indent="0" algn="l">
              <a:lnSpc>
                <a:spcPct val="100000"/>
              </a:lnSpc>
              <a:spcAft>
                <a:spcPts val="0"/>
              </a:spcAft>
              <a:buNone/>
              <a:defRPr sz="1199"/>
            </a:lvl3pPr>
            <a:lvl4pPr marL="0" indent="0" algn="l">
              <a:lnSpc>
                <a:spcPct val="100000"/>
              </a:lnSpc>
              <a:spcAft>
                <a:spcPts val="0"/>
              </a:spcAft>
              <a:buNone/>
              <a:defRPr sz="1199"/>
            </a:lvl4pPr>
            <a:lvl5pPr marL="0" indent="0" algn="l">
              <a:lnSpc>
                <a:spcPct val="100000"/>
              </a:lnSpc>
              <a:spcAft>
                <a:spcPts val="0"/>
              </a:spcAft>
              <a:buNone/>
              <a:defRPr sz="1199"/>
            </a:lvl5pPr>
            <a:lvl6pPr marL="0" indent="0" algn="l">
              <a:lnSpc>
                <a:spcPct val="100000"/>
              </a:lnSpc>
              <a:spcAft>
                <a:spcPts val="0"/>
              </a:spcAft>
              <a:buNone/>
              <a:defRPr sz="1199"/>
            </a:lvl6pPr>
            <a:lvl7pPr marL="0" indent="0" algn="l">
              <a:lnSpc>
                <a:spcPct val="100000"/>
              </a:lnSpc>
              <a:spcAft>
                <a:spcPts val="0"/>
              </a:spcAft>
              <a:buNone/>
              <a:defRPr sz="1199"/>
            </a:lvl7pPr>
            <a:lvl8pPr marL="0" indent="0" algn="l">
              <a:lnSpc>
                <a:spcPct val="100000"/>
              </a:lnSpc>
              <a:spcAft>
                <a:spcPts val="0"/>
              </a:spcAft>
              <a:buNone/>
              <a:defRPr sz="1199"/>
            </a:lvl8pPr>
            <a:lvl9pPr marL="0" indent="0" algn="l">
              <a:lnSpc>
                <a:spcPct val="100000"/>
              </a:lnSpc>
              <a:spcAft>
                <a:spcPts val="0"/>
              </a:spcAft>
              <a:buNone/>
              <a:defRPr sz="1199"/>
            </a:lvl9pPr>
          </a:lstStyle>
          <a:p>
            <a:pPr lvl="0"/>
            <a:r>
              <a:rPr lang="en-US" noProof="0" dirty="0"/>
              <a:t>Insert text in </a:t>
            </a:r>
            <a:r>
              <a:rPr lang="en-US" noProof="0" dirty="0" err="1"/>
              <a:t>CorpoS</a:t>
            </a:r>
            <a:r>
              <a:rPr lang="en-US" noProof="0" dirty="0"/>
              <a:t> (Body), 15 pt. // for smaller text: Home // Paragraph // Increase List Level</a:t>
            </a:r>
          </a:p>
        </p:txBody>
      </p:sp>
      <p:sp>
        <p:nvSpPr>
          <p:cNvPr id="75" name="Textplatzhalter 3"/>
          <p:cNvSpPr>
            <a:spLocks noGrp="1"/>
          </p:cNvSpPr>
          <p:nvPr userDrawn="1">
            <p:ph type="body" sz="quarter" idx="34" hasCustomPrompt="1"/>
          </p:nvPr>
        </p:nvSpPr>
        <p:spPr bwMode="gray">
          <a:xfrm>
            <a:off x="395794" y="1512000"/>
            <a:ext cx="3752845" cy="1173600"/>
          </a:xfrm>
          <a:solidFill>
            <a:schemeClr val="tx2"/>
          </a:solidFill>
        </p:spPr>
        <p:txBody>
          <a:bodyPr lIns="71990" tIns="71990" rIns="71990" anchor="t" anchorCtr="0"/>
          <a:lstStyle>
            <a:lvl1pPr marL="0" indent="0" algn="l">
              <a:lnSpc>
                <a:spcPct val="100000"/>
              </a:lnSpc>
              <a:spcAft>
                <a:spcPts val="0"/>
              </a:spcAft>
              <a:buFont typeface="Arial" panose="020B0604020202020204" pitchFamily="34" charset="0"/>
              <a:buNone/>
              <a:defRPr sz="1499" b="1" baseline="0"/>
            </a:lvl1pPr>
            <a:lvl2pPr marL="0" indent="0" algn="l">
              <a:lnSpc>
                <a:spcPct val="100000"/>
              </a:lnSpc>
              <a:spcAft>
                <a:spcPts val="0"/>
              </a:spcAft>
              <a:buNone/>
              <a:defRPr sz="999"/>
            </a:lvl2pPr>
            <a:lvl3pPr marL="0" indent="0" algn="l">
              <a:lnSpc>
                <a:spcPct val="100000"/>
              </a:lnSpc>
              <a:spcAft>
                <a:spcPts val="0"/>
              </a:spcAft>
              <a:buNone/>
              <a:defRPr sz="1199"/>
            </a:lvl3pPr>
            <a:lvl4pPr marL="0" indent="0" algn="l">
              <a:lnSpc>
                <a:spcPct val="100000"/>
              </a:lnSpc>
              <a:spcAft>
                <a:spcPts val="0"/>
              </a:spcAft>
              <a:buNone/>
              <a:defRPr sz="1199"/>
            </a:lvl4pPr>
            <a:lvl5pPr marL="0" indent="0" algn="l">
              <a:lnSpc>
                <a:spcPct val="100000"/>
              </a:lnSpc>
              <a:spcAft>
                <a:spcPts val="0"/>
              </a:spcAft>
              <a:buNone/>
              <a:defRPr sz="1199"/>
            </a:lvl5pPr>
            <a:lvl6pPr marL="0" indent="0" algn="l">
              <a:lnSpc>
                <a:spcPct val="100000"/>
              </a:lnSpc>
              <a:spcAft>
                <a:spcPts val="0"/>
              </a:spcAft>
              <a:buNone/>
              <a:defRPr sz="1199"/>
            </a:lvl6pPr>
            <a:lvl7pPr marL="0" indent="0" algn="l">
              <a:lnSpc>
                <a:spcPct val="100000"/>
              </a:lnSpc>
              <a:spcAft>
                <a:spcPts val="0"/>
              </a:spcAft>
              <a:buNone/>
              <a:defRPr sz="1199"/>
            </a:lvl7pPr>
            <a:lvl8pPr marL="0" indent="0" algn="l">
              <a:lnSpc>
                <a:spcPct val="100000"/>
              </a:lnSpc>
              <a:spcAft>
                <a:spcPts val="0"/>
              </a:spcAft>
              <a:buNone/>
              <a:defRPr sz="1199"/>
            </a:lvl8pPr>
            <a:lvl9pPr marL="0" indent="0" algn="l">
              <a:lnSpc>
                <a:spcPct val="100000"/>
              </a:lnSpc>
              <a:spcAft>
                <a:spcPts val="0"/>
              </a:spcAft>
              <a:buNone/>
              <a:defRPr sz="1199"/>
            </a:lvl9pPr>
          </a:lstStyle>
          <a:p>
            <a:pPr lvl="0"/>
            <a:r>
              <a:rPr lang="en-US" noProof="0" dirty="0"/>
              <a:t>Insert text in </a:t>
            </a:r>
            <a:r>
              <a:rPr lang="en-US" noProof="0" dirty="0" err="1"/>
              <a:t>CorpoS</a:t>
            </a:r>
            <a:r>
              <a:rPr lang="en-US" noProof="0" dirty="0"/>
              <a:t> (Body), 15 pt. // for smaller text: Home // Paragraph // Increase List Level</a:t>
            </a:r>
          </a:p>
        </p:txBody>
      </p:sp>
      <p:sp>
        <p:nvSpPr>
          <p:cNvPr id="96" name="Textplatzhalter 3"/>
          <p:cNvSpPr>
            <a:spLocks noGrp="1"/>
          </p:cNvSpPr>
          <p:nvPr>
            <p:ph type="body" sz="quarter" idx="48" hasCustomPrompt="1"/>
          </p:nvPr>
        </p:nvSpPr>
        <p:spPr bwMode="gray">
          <a:xfrm>
            <a:off x="395794" y="2758867"/>
            <a:ext cx="2554669" cy="1173600"/>
          </a:xfrm>
          <a:solidFill>
            <a:schemeClr val="tx2"/>
          </a:solidFill>
        </p:spPr>
        <p:txBody>
          <a:bodyPr lIns="71990" tIns="71990" rIns="71990" anchor="t" anchorCtr="0"/>
          <a:lstStyle>
            <a:lvl1pPr marL="0" indent="0" algn="l">
              <a:lnSpc>
                <a:spcPct val="100000"/>
              </a:lnSpc>
              <a:spcAft>
                <a:spcPts val="0"/>
              </a:spcAft>
              <a:buFont typeface="Arial" panose="020B0604020202020204" pitchFamily="34" charset="0"/>
              <a:buNone/>
              <a:defRPr sz="1499" b="1"/>
            </a:lvl1pPr>
            <a:lvl2pPr marL="0" indent="0" algn="l">
              <a:lnSpc>
                <a:spcPct val="100000"/>
              </a:lnSpc>
              <a:spcAft>
                <a:spcPts val="0"/>
              </a:spcAft>
              <a:buNone/>
              <a:defRPr sz="999"/>
            </a:lvl2pPr>
            <a:lvl3pPr marL="0" indent="0" algn="l">
              <a:lnSpc>
                <a:spcPct val="100000"/>
              </a:lnSpc>
              <a:spcAft>
                <a:spcPts val="0"/>
              </a:spcAft>
              <a:buNone/>
              <a:defRPr sz="1199"/>
            </a:lvl3pPr>
            <a:lvl4pPr marL="0" indent="0" algn="l">
              <a:lnSpc>
                <a:spcPct val="100000"/>
              </a:lnSpc>
              <a:spcAft>
                <a:spcPts val="0"/>
              </a:spcAft>
              <a:buNone/>
              <a:defRPr sz="1199"/>
            </a:lvl4pPr>
            <a:lvl5pPr marL="0" indent="0" algn="l">
              <a:lnSpc>
                <a:spcPct val="100000"/>
              </a:lnSpc>
              <a:spcAft>
                <a:spcPts val="0"/>
              </a:spcAft>
              <a:buNone/>
              <a:defRPr sz="1199"/>
            </a:lvl5pPr>
            <a:lvl6pPr marL="0" indent="0" algn="l">
              <a:lnSpc>
                <a:spcPct val="100000"/>
              </a:lnSpc>
              <a:spcAft>
                <a:spcPts val="0"/>
              </a:spcAft>
              <a:buNone/>
              <a:defRPr sz="1199"/>
            </a:lvl6pPr>
            <a:lvl7pPr marL="0" indent="0" algn="l">
              <a:lnSpc>
                <a:spcPct val="100000"/>
              </a:lnSpc>
              <a:spcAft>
                <a:spcPts val="0"/>
              </a:spcAft>
              <a:buNone/>
              <a:defRPr sz="1199"/>
            </a:lvl7pPr>
            <a:lvl8pPr marL="0" indent="0" algn="l">
              <a:lnSpc>
                <a:spcPct val="100000"/>
              </a:lnSpc>
              <a:spcAft>
                <a:spcPts val="0"/>
              </a:spcAft>
              <a:buNone/>
              <a:defRPr sz="1199"/>
            </a:lvl8pPr>
            <a:lvl9pPr marL="0" indent="0" algn="l">
              <a:lnSpc>
                <a:spcPct val="100000"/>
              </a:lnSpc>
              <a:spcAft>
                <a:spcPts val="0"/>
              </a:spcAft>
              <a:buNone/>
              <a:defRPr sz="1199"/>
            </a:lvl9pPr>
          </a:lstStyle>
          <a:p>
            <a:pPr lvl="0"/>
            <a:r>
              <a:rPr lang="en-US" noProof="0" dirty="0"/>
              <a:t>Insert text in </a:t>
            </a:r>
            <a:r>
              <a:rPr lang="en-US" noProof="0" dirty="0" err="1"/>
              <a:t>CorpoS</a:t>
            </a:r>
            <a:r>
              <a:rPr lang="en-US" noProof="0" dirty="0"/>
              <a:t> (Body), 15 pt. // for smaller text: Home // Paragraph // Increase List Level</a:t>
            </a:r>
          </a:p>
        </p:txBody>
      </p:sp>
      <p:sp>
        <p:nvSpPr>
          <p:cNvPr id="97" name="Textplatzhalter 3"/>
          <p:cNvSpPr>
            <a:spLocks noGrp="1"/>
          </p:cNvSpPr>
          <p:nvPr>
            <p:ph type="body" sz="quarter" idx="49" hasCustomPrompt="1"/>
          </p:nvPr>
        </p:nvSpPr>
        <p:spPr bwMode="gray">
          <a:xfrm>
            <a:off x="395794" y="4005735"/>
            <a:ext cx="2554669" cy="1173600"/>
          </a:xfrm>
          <a:solidFill>
            <a:schemeClr val="tx2"/>
          </a:solidFill>
        </p:spPr>
        <p:txBody>
          <a:bodyPr lIns="71990" tIns="71990" rIns="71990" anchor="t" anchorCtr="0"/>
          <a:lstStyle>
            <a:lvl1pPr marL="0" indent="0" algn="l">
              <a:lnSpc>
                <a:spcPct val="100000"/>
              </a:lnSpc>
              <a:spcAft>
                <a:spcPts val="0"/>
              </a:spcAft>
              <a:buFont typeface="Arial" panose="020B0604020202020204" pitchFamily="34" charset="0"/>
              <a:buNone/>
              <a:defRPr sz="1499" b="1"/>
            </a:lvl1pPr>
            <a:lvl2pPr marL="0" indent="0" algn="l">
              <a:lnSpc>
                <a:spcPct val="100000"/>
              </a:lnSpc>
              <a:spcAft>
                <a:spcPts val="0"/>
              </a:spcAft>
              <a:buNone/>
              <a:defRPr sz="999"/>
            </a:lvl2pPr>
            <a:lvl3pPr marL="0" indent="0" algn="l">
              <a:lnSpc>
                <a:spcPct val="100000"/>
              </a:lnSpc>
              <a:spcAft>
                <a:spcPts val="0"/>
              </a:spcAft>
              <a:buNone/>
              <a:defRPr sz="1199"/>
            </a:lvl3pPr>
            <a:lvl4pPr marL="0" indent="0" algn="l">
              <a:lnSpc>
                <a:spcPct val="100000"/>
              </a:lnSpc>
              <a:spcAft>
                <a:spcPts val="0"/>
              </a:spcAft>
              <a:buNone/>
              <a:defRPr sz="1199"/>
            </a:lvl4pPr>
            <a:lvl5pPr marL="0" indent="0" algn="l">
              <a:lnSpc>
                <a:spcPct val="100000"/>
              </a:lnSpc>
              <a:spcAft>
                <a:spcPts val="0"/>
              </a:spcAft>
              <a:buNone/>
              <a:defRPr sz="1199"/>
            </a:lvl5pPr>
            <a:lvl6pPr marL="0" indent="0" algn="l">
              <a:lnSpc>
                <a:spcPct val="100000"/>
              </a:lnSpc>
              <a:spcAft>
                <a:spcPts val="0"/>
              </a:spcAft>
              <a:buNone/>
              <a:defRPr sz="1199"/>
            </a:lvl6pPr>
            <a:lvl7pPr marL="0" indent="0" algn="l">
              <a:lnSpc>
                <a:spcPct val="100000"/>
              </a:lnSpc>
              <a:spcAft>
                <a:spcPts val="0"/>
              </a:spcAft>
              <a:buNone/>
              <a:defRPr sz="1199"/>
            </a:lvl7pPr>
            <a:lvl8pPr marL="0" indent="0" algn="l">
              <a:lnSpc>
                <a:spcPct val="100000"/>
              </a:lnSpc>
              <a:spcAft>
                <a:spcPts val="0"/>
              </a:spcAft>
              <a:buNone/>
              <a:defRPr sz="1199"/>
            </a:lvl8pPr>
            <a:lvl9pPr marL="0" indent="0" algn="l">
              <a:lnSpc>
                <a:spcPct val="100000"/>
              </a:lnSpc>
              <a:spcAft>
                <a:spcPts val="0"/>
              </a:spcAft>
              <a:buNone/>
              <a:defRPr sz="1199"/>
            </a:lvl9pPr>
          </a:lstStyle>
          <a:p>
            <a:pPr lvl="0"/>
            <a:r>
              <a:rPr lang="en-US" noProof="0" dirty="0"/>
              <a:t>Insert text in </a:t>
            </a:r>
            <a:r>
              <a:rPr lang="en-US" noProof="0" dirty="0" err="1"/>
              <a:t>CorpoS</a:t>
            </a:r>
            <a:r>
              <a:rPr lang="en-US" noProof="0" dirty="0"/>
              <a:t> (Body), 15 pt. // for smaller text: Home // Paragraph // Increase List Level</a:t>
            </a:r>
          </a:p>
        </p:txBody>
      </p:sp>
      <p:sp>
        <p:nvSpPr>
          <p:cNvPr id="99" name="Textplatzhalter 3"/>
          <p:cNvSpPr>
            <a:spLocks noGrp="1"/>
          </p:cNvSpPr>
          <p:nvPr>
            <p:ph type="body" sz="quarter" idx="51" hasCustomPrompt="1"/>
          </p:nvPr>
        </p:nvSpPr>
        <p:spPr bwMode="gray">
          <a:xfrm>
            <a:off x="9240661" y="4005735"/>
            <a:ext cx="2554669" cy="1173600"/>
          </a:xfrm>
          <a:solidFill>
            <a:schemeClr val="tx2"/>
          </a:solidFill>
        </p:spPr>
        <p:txBody>
          <a:bodyPr lIns="71990" tIns="71990" rIns="71990" anchor="t" anchorCtr="0"/>
          <a:lstStyle>
            <a:lvl1pPr marL="0" indent="0" algn="l">
              <a:lnSpc>
                <a:spcPct val="100000"/>
              </a:lnSpc>
              <a:spcAft>
                <a:spcPts val="0"/>
              </a:spcAft>
              <a:buFont typeface="Arial" panose="020B0604020202020204" pitchFamily="34" charset="0"/>
              <a:buNone/>
              <a:defRPr sz="1499" b="1"/>
            </a:lvl1pPr>
            <a:lvl2pPr marL="0" indent="0" algn="l">
              <a:lnSpc>
                <a:spcPct val="100000"/>
              </a:lnSpc>
              <a:spcAft>
                <a:spcPts val="0"/>
              </a:spcAft>
              <a:buNone/>
              <a:defRPr sz="999"/>
            </a:lvl2pPr>
            <a:lvl3pPr marL="0" indent="0" algn="l">
              <a:lnSpc>
                <a:spcPct val="100000"/>
              </a:lnSpc>
              <a:spcAft>
                <a:spcPts val="0"/>
              </a:spcAft>
              <a:buNone/>
              <a:defRPr sz="1199"/>
            </a:lvl3pPr>
            <a:lvl4pPr marL="0" indent="0" algn="l">
              <a:lnSpc>
                <a:spcPct val="100000"/>
              </a:lnSpc>
              <a:spcAft>
                <a:spcPts val="0"/>
              </a:spcAft>
              <a:buNone/>
              <a:defRPr sz="1199"/>
            </a:lvl4pPr>
            <a:lvl5pPr marL="0" indent="0" algn="l">
              <a:lnSpc>
                <a:spcPct val="100000"/>
              </a:lnSpc>
              <a:spcAft>
                <a:spcPts val="0"/>
              </a:spcAft>
              <a:buNone/>
              <a:defRPr sz="1199"/>
            </a:lvl5pPr>
            <a:lvl6pPr marL="0" indent="0" algn="l">
              <a:lnSpc>
                <a:spcPct val="100000"/>
              </a:lnSpc>
              <a:spcAft>
                <a:spcPts val="0"/>
              </a:spcAft>
              <a:buNone/>
              <a:defRPr sz="1199"/>
            </a:lvl6pPr>
            <a:lvl7pPr marL="0" indent="0" algn="l">
              <a:lnSpc>
                <a:spcPct val="100000"/>
              </a:lnSpc>
              <a:spcAft>
                <a:spcPts val="0"/>
              </a:spcAft>
              <a:buNone/>
              <a:defRPr sz="1199"/>
            </a:lvl7pPr>
            <a:lvl8pPr marL="0" indent="0" algn="l">
              <a:lnSpc>
                <a:spcPct val="100000"/>
              </a:lnSpc>
              <a:spcAft>
                <a:spcPts val="0"/>
              </a:spcAft>
              <a:buNone/>
              <a:defRPr sz="1199"/>
            </a:lvl8pPr>
            <a:lvl9pPr marL="0" indent="0" algn="l">
              <a:lnSpc>
                <a:spcPct val="100000"/>
              </a:lnSpc>
              <a:spcAft>
                <a:spcPts val="0"/>
              </a:spcAft>
              <a:buNone/>
              <a:defRPr sz="1199"/>
            </a:lvl9pPr>
          </a:lstStyle>
          <a:p>
            <a:pPr lvl="0"/>
            <a:r>
              <a:rPr lang="en-US" noProof="0" dirty="0"/>
              <a:t>Insert text in </a:t>
            </a:r>
            <a:r>
              <a:rPr lang="en-US" noProof="0" dirty="0" err="1"/>
              <a:t>CorpoS</a:t>
            </a:r>
            <a:r>
              <a:rPr lang="en-US" noProof="0" dirty="0"/>
              <a:t> (Body), 15 pt. // for smaller text: Home // Paragraph // Increase List Level</a:t>
            </a:r>
          </a:p>
        </p:txBody>
      </p:sp>
      <p:sp>
        <p:nvSpPr>
          <p:cNvPr id="98" name="Textplatzhalter 3"/>
          <p:cNvSpPr>
            <a:spLocks noGrp="1"/>
          </p:cNvSpPr>
          <p:nvPr>
            <p:ph type="body" sz="quarter" idx="50" hasCustomPrompt="1"/>
          </p:nvPr>
        </p:nvSpPr>
        <p:spPr bwMode="gray">
          <a:xfrm>
            <a:off x="9240661" y="2758867"/>
            <a:ext cx="2554669" cy="1173600"/>
          </a:xfrm>
          <a:solidFill>
            <a:schemeClr val="tx2"/>
          </a:solidFill>
        </p:spPr>
        <p:txBody>
          <a:bodyPr lIns="71990" tIns="71990" rIns="71990" anchor="t" anchorCtr="0"/>
          <a:lstStyle>
            <a:lvl1pPr marL="0" indent="0" algn="l">
              <a:lnSpc>
                <a:spcPct val="100000"/>
              </a:lnSpc>
              <a:spcAft>
                <a:spcPts val="0"/>
              </a:spcAft>
              <a:buFont typeface="Arial" panose="020B0604020202020204" pitchFamily="34" charset="0"/>
              <a:buNone/>
              <a:defRPr sz="1499" b="1"/>
            </a:lvl1pPr>
            <a:lvl2pPr marL="0" indent="0" algn="l">
              <a:lnSpc>
                <a:spcPct val="100000"/>
              </a:lnSpc>
              <a:spcAft>
                <a:spcPts val="0"/>
              </a:spcAft>
              <a:buNone/>
              <a:defRPr sz="999"/>
            </a:lvl2pPr>
            <a:lvl3pPr marL="0" indent="0" algn="l">
              <a:lnSpc>
                <a:spcPct val="100000"/>
              </a:lnSpc>
              <a:spcAft>
                <a:spcPts val="0"/>
              </a:spcAft>
              <a:buNone/>
              <a:defRPr sz="1199"/>
            </a:lvl3pPr>
            <a:lvl4pPr marL="0" indent="0" algn="l">
              <a:lnSpc>
                <a:spcPct val="100000"/>
              </a:lnSpc>
              <a:spcAft>
                <a:spcPts val="0"/>
              </a:spcAft>
              <a:buNone/>
              <a:defRPr sz="1199"/>
            </a:lvl4pPr>
            <a:lvl5pPr marL="0" indent="0" algn="l">
              <a:lnSpc>
                <a:spcPct val="100000"/>
              </a:lnSpc>
              <a:spcAft>
                <a:spcPts val="0"/>
              </a:spcAft>
              <a:buNone/>
              <a:defRPr sz="1199"/>
            </a:lvl5pPr>
            <a:lvl6pPr marL="0" indent="0" algn="l">
              <a:lnSpc>
                <a:spcPct val="100000"/>
              </a:lnSpc>
              <a:spcAft>
                <a:spcPts val="0"/>
              </a:spcAft>
              <a:buNone/>
              <a:defRPr sz="1199"/>
            </a:lvl6pPr>
            <a:lvl7pPr marL="0" indent="0" algn="l">
              <a:lnSpc>
                <a:spcPct val="100000"/>
              </a:lnSpc>
              <a:spcAft>
                <a:spcPts val="0"/>
              </a:spcAft>
              <a:buNone/>
              <a:defRPr sz="1199"/>
            </a:lvl7pPr>
            <a:lvl8pPr marL="0" indent="0" algn="l">
              <a:lnSpc>
                <a:spcPct val="100000"/>
              </a:lnSpc>
              <a:spcAft>
                <a:spcPts val="0"/>
              </a:spcAft>
              <a:buNone/>
              <a:defRPr sz="1199"/>
            </a:lvl8pPr>
            <a:lvl9pPr marL="0" indent="0" algn="l">
              <a:lnSpc>
                <a:spcPct val="100000"/>
              </a:lnSpc>
              <a:spcAft>
                <a:spcPts val="0"/>
              </a:spcAft>
              <a:buNone/>
              <a:defRPr sz="1199"/>
            </a:lvl9pPr>
          </a:lstStyle>
          <a:p>
            <a:pPr lvl="0"/>
            <a:r>
              <a:rPr lang="en-US" noProof="0" dirty="0"/>
              <a:t>Insert text in </a:t>
            </a:r>
            <a:r>
              <a:rPr lang="en-US" noProof="0" dirty="0" err="1"/>
              <a:t>CorpoS</a:t>
            </a:r>
            <a:r>
              <a:rPr lang="en-US" noProof="0" dirty="0"/>
              <a:t> (Body), 15 pt. // for smaller text: Home // Paragraph // Increase List Level</a:t>
            </a:r>
          </a:p>
        </p:txBody>
      </p:sp>
    </p:spTree>
    <p:extLst>
      <p:ext uri="{BB962C8B-B14F-4D97-AF65-F5344CB8AC3E}">
        <p14:creationId xmlns:p14="http://schemas.microsoft.com/office/powerpoint/2010/main" val="44760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fade">
                                      <p:cBhvr>
                                        <p:cTn id="11" dur="500"/>
                                        <p:tgtEl>
                                          <p:spTgt spid="1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fade">
                                      <p:cBhvr>
                                        <p:cTn id="16" dur="500"/>
                                        <p:tgtEl>
                                          <p:spTgt spid="94"/>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7"/>
                                        </p:tgtEl>
                                        <p:attrNameLst>
                                          <p:attrName>style.visibility</p:attrName>
                                        </p:attrNameLst>
                                      </p:cBhvr>
                                      <p:to>
                                        <p:strVal val="visible"/>
                                      </p:to>
                                    </p:set>
                                    <p:animEffect transition="in" filter="fade">
                                      <p:cBhvr>
                                        <p:cTn id="20" dur="500"/>
                                        <p:tgtEl>
                                          <p:spTgt spid="1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5"/>
                                        </p:tgtEl>
                                        <p:attrNameLst>
                                          <p:attrName>style.visibility</p:attrName>
                                        </p:attrNameLst>
                                      </p:cBhvr>
                                      <p:to>
                                        <p:strVal val="visible"/>
                                      </p:to>
                                    </p:set>
                                    <p:animEffect transition="in" filter="fade">
                                      <p:cBhvr>
                                        <p:cTn id="25" dur="500"/>
                                        <p:tgtEl>
                                          <p:spTgt spid="95"/>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12"/>
                                        </p:tgtEl>
                                        <p:attrNameLst>
                                          <p:attrName>style.visibility</p:attrName>
                                        </p:attrNameLst>
                                      </p:cBhvr>
                                      <p:to>
                                        <p:strVal val="visible"/>
                                      </p:to>
                                    </p:set>
                                    <p:animEffect transition="in" filter="fade">
                                      <p:cBhvr>
                                        <p:cTn id="29" dur="500"/>
                                        <p:tgtEl>
                                          <p:spTgt spid="1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3"/>
                                        </p:tgtEl>
                                        <p:attrNameLst>
                                          <p:attrName>style.visibility</p:attrName>
                                        </p:attrNameLst>
                                      </p:cBhvr>
                                      <p:to>
                                        <p:strVal val="visible"/>
                                      </p:to>
                                    </p:set>
                                    <p:animEffect transition="in" filter="fade">
                                      <p:cBhvr>
                                        <p:cTn id="34" dur="500"/>
                                        <p:tgtEl>
                                          <p:spTgt spid="93"/>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11"/>
                                        </p:tgtEl>
                                        <p:attrNameLst>
                                          <p:attrName>style.visibility</p:attrName>
                                        </p:attrNameLst>
                                      </p:cBhvr>
                                      <p:to>
                                        <p:strVal val="visible"/>
                                      </p:to>
                                    </p:set>
                                    <p:animEffect transition="in" filter="fade">
                                      <p:cBhvr>
                                        <p:cTn id="38" dur="500"/>
                                        <p:tgtEl>
                                          <p:spTgt spid="11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8"/>
                                        </p:tgtEl>
                                        <p:attrNameLst>
                                          <p:attrName>style.visibility</p:attrName>
                                        </p:attrNameLst>
                                      </p:cBhvr>
                                      <p:to>
                                        <p:strVal val="visible"/>
                                      </p:to>
                                    </p:set>
                                    <p:animEffect transition="in" filter="fade">
                                      <p:cBhvr>
                                        <p:cTn id="43" dur="500"/>
                                        <p:tgtEl>
                                          <p:spTgt spid="98"/>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120"/>
                                        </p:tgtEl>
                                        <p:attrNameLst>
                                          <p:attrName>style.visibility</p:attrName>
                                        </p:attrNameLst>
                                      </p:cBhvr>
                                      <p:to>
                                        <p:strVal val="visible"/>
                                      </p:to>
                                    </p:set>
                                    <p:animEffect transition="in" filter="fade">
                                      <p:cBhvr>
                                        <p:cTn id="47" dur="500"/>
                                        <p:tgtEl>
                                          <p:spTgt spid="1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9"/>
                                        </p:tgtEl>
                                        <p:attrNameLst>
                                          <p:attrName>style.visibility</p:attrName>
                                        </p:attrNameLst>
                                      </p:cBhvr>
                                      <p:to>
                                        <p:strVal val="visible"/>
                                      </p:to>
                                    </p:set>
                                    <p:animEffect transition="in" filter="fade">
                                      <p:cBhvr>
                                        <p:cTn id="52" dur="500"/>
                                        <p:tgtEl>
                                          <p:spTgt spid="99"/>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119"/>
                                        </p:tgtEl>
                                        <p:attrNameLst>
                                          <p:attrName>style.visibility</p:attrName>
                                        </p:attrNameLst>
                                      </p:cBhvr>
                                      <p:to>
                                        <p:strVal val="visible"/>
                                      </p:to>
                                    </p:set>
                                    <p:animEffect transition="in" filter="fade">
                                      <p:cBhvr>
                                        <p:cTn id="56" dur="500"/>
                                        <p:tgtEl>
                                          <p:spTgt spid="11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00"/>
                                        </p:tgtEl>
                                        <p:attrNameLst>
                                          <p:attrName>style.visibility</p:attrName>
                                        </p:attrNameLst>
                                      </p:cBhvr>
                                      <p:to>
                                        <p:strVal val="visible"/>
                                      </p:to>
                                    </p:set>
                                    <p:animEffect transition="in" filter="fade">
                                      <p:cBhvr>
                                        <p:cTn id="61" dur="500"/>
                                        <p:tgtEl>
                                          <p:spTgt spid="100"/>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122"/>
                                        </p:tgtEl>
                                        <p:attrNameLst>
                                          <p:attrName>style.visibility</p:attrName>
                                        </p:attrNameLst>
                                      </p:cBhvr>
                                      <p:to>
                                        <p:strVal val="visible"/>
                                      </p:to>
                                    </p:set>
                                    <p:animEffect transition="in" filter="fade">
                                      <p:cBhvr>
                                        <p:cTn id="65" dur="500"/>
                                        <p:tgtEl>
                                          <p:spTgt spid="12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10"/>
                                        </p:tgtEl>
                                        <p:attrNameLst>
                                          <p:attrName>style.visibility</p:attrName>
                                        </p:attrNameLst>
                                      </p:cBhvr>
                                      <p:to>
                                        <p:strVal val="visible"/>
                                      </p:to>
                                    </p:set>
                                    <p:animEffect transition="in" filter="fade">
                                      <p:cBhvr>
                                        <p:cTn id="70" dur="500"/>
                                        <p:tgtEl>
                                          <p:spTgt spid="110"/>
                                        </p:tgtEl>
                                      </p:cBhvr>
                                    </p:animEffect>
                                  </p:childTnLst>
                                </p:cTn>
                              </p:par>
                            </p:childTnLst>
                          </p:cTn>
                        </p:par>
                        <p:par>
                          <p:cTn id="71" fill="hold">
                            <p:stCondLst>
                              <p:cond delay="500"/>
                            </p:stCondLst>
                            <p:childTnLst>
                              <p:par>
                                <p:cTn id="72" presetID="10" presetClass="entr" presetSubtype="0" fill="hold" grpId="0" nodeType="afterEffect">
                                  <p:stCondLst>
                                    <p:cond delay="0"/>
                                  </p:stCondLst>
                                  <p:childTnLst>
                                    <p:set>
                                      <p:cBhvr>
                                        <p:cTn id="73" dur="1" fill="hold">
                                          <p:stCondLst>
                                            <p:cond delay="0"/>
                                          </p:stCondLst>
                                        </p:cTn>
                                        <p:tgtEl>
                                          <p:spTgt spid="115"/>
                                        </p:tgtEl>
                                        <p:attrNameLst>
                                          <p:attrName>style.visibility</p:attrName>
                                        </p:attrNameLst>
                                      </p:cBhvr>
                                      <p:to>
                                        <p:strVal val="visible"/>
                                      </p:to>
                                    </p:set>
                                    <p:animEffect transition="in" filter="fade">
                                      <p:cBhvr>
                                        <p:cTn id="74" dur="500"/>
                                        <p:tgtEl>
                                          <p:spTgt spid="115"/>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09"/>
                                        </p:tgtEl>
                                        <p:attrNameLst>
                                          <p:attrName>style.visibility</p:attrName>
                                        </p:attrNameLst>
                                      </p:cBhvr>
                                      <p:to>
                                        <p:strVal val="visible"/>
                                      </p:to>
                                    </p:set>
                                    <p:animEffect transition="in" filter="fade">
                                      <p:cBhvr>
                                        <p:cTn id="79" dur="500"/>
                                        <p:tgtEl>
                                          <p:spTgt spid="109"/>
                                        </p:tgtEl>
                                      </p:cBhvr>
                                    </p:animEffect>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118"/>
                                        </p:tgtEl>
                                        <p:attrNameLst>
                                          <p:attrName>style.visibility</p:attrName>
                                        </p:attrNameLst>
                                      </p:cBhvr>
                                      <p:to>
                                        <p:strVal val="visible"/>
                                      </p:to>
                                    </p:set>
                                    <p:animEffect transition="in" filter="fade">
                                      <p:cBhvr>
                                        <p:cTn id="83" dur="500"/>
                                        <p:tgtEl>
                                          <p:spTgt spid="118"/>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08"/>
                                        </p:tgtEl>
                                        <p:attrNameLst>
                                          <p:attrName>style.visibility</p:attrName>
                                        </p:attrNameLst>
                                      </p:cBhvr>
                                      <p:to>
                                        <p:strVal val="visible"/>
                                      </p:to>
                                    </p:set>
                                    <p:animEffect transition="in" filter="fade">
                                      <p:cBhvr>
                                        <p:cTn id="88" dur="500"/>
                                        <p:tgtEl>
                                          <p:spTgt spid="108"/>
                                        </p:tgtEl>
                                      </p:cBhvr>
                                    </p:animEffect>
                                  </p:childTnLst>
                                </p:cTn>
                              </p:par>
                            </p:childTnLst>
                          </p:cTn>
                        </p:par>
                        <p:par>
                          <p:cTn id="89" fill="hold">
                            <p:stCondLst>
                              <p:cond delay="500"/>
                            </p:stCondLst>
                            <p:childTnLst>
                              <p:par>
                                <p:cTn id="90" presetID="10" presetClass="entr" presetSubtype="0" fill="hold" grpId="0" nodeType="afterEffect">
                                  <p:stCondLst>
                                    <p:cond delay="0"/>
                                  </p:stCondLst>
                                  <p:childTnLst>
                                    <p:set>
                                      <p:cBhvr>
                                        <p:cTn id="91" dur="1" fill="hold">
                                          <p:stCondLst>
                                            <p:cond delay="0"/>
                                          </p:stCondLst>
                                        </p:cTn>
                                        <p:tgtEl>
                                          <p:spTgt spid="123"/>
                                        </p:tgtEl>
                                        <p:attrNameLst>
                                          <p:attrName>style.visibility</p:attrName>
                                        </p:attrNameLst>
                                      </p:cBhvr>
                                      <p:to>
                                        <p:strVal val="visible"/>
                                      </p:to>
                                    </p:set>
                                    <p:animEffect transition="in" filter="fade">
                                      <p:cBhvr>
                                        <p:cTn id="92" dur="500"/>
                                        <p:tgtEl>
                                          <p:spTgt spid="12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97"/>
                                        </p:tgtEl>
                                        <p:attrNameLst>
                                          <p:attrName>style.visibility</p:attrName>
                                        </p:attrNameLst>
                                      </p:cBhvr>
                                      <p:to>
                                        <p:strVal val="visible"/>
                                      </p:to>
                                    </p:set>
                                    <p:animEffect transition="in" filter="fade">
                                      <p:cBhvr>
                                        <p:cTn id="97" dur="500"/>
                                        <p:tgtEl>
                                          <p:spTgt spid="97"/>
                                        </p:tgtEl>
                                      </p:cBhvr>
                                    </p:animEffect>
                                  </p:childTnLst>
                                </p:cTn>
                              </p:par>
                            </p:childTnLst>
                          </p:cTn>
                        </p:par>
                        <p:par>
                          <p:cTn id="98" fill="hold">
                            <p:stCondLst>
                              <p:cond delay="500"/>
                            </p:stCondLst>
                            <p:childTnLst>
                              <p:par>
                                <p:cTn id="99" presetID="10" presetClass="entr" presetSubtype="0" fill="hold" grpId="0" nodeType="afterEffect">
                                  <p:stCondLst>
                                    <p:cond delay="0"/>
                                  </p:stCondLst>
                                  <p:childTnLst>
                                    <p:set>
                                      <p:cBhvr>
                                        <p:cTn id="100" dur="1" fill="hold">
                                          <p:stCondLst>
                                            <p:cond delay="0"/>
                                          </p:stCondLst>
                                        </p:cTn>
                                        <p:tgtEl>
                                          <p:spTgt spid="114"/>
                                        </p:tgtEl>
                                        <p:attrNameLst>
                                          <p:attrName>style.visibility</p:attrName>
                                        </p:attrNameLst>
                                      </p:cBhvr>
                                      <p:to>
                                        <p:strVal val="visible"/>
                                      </p:to>
                                    </p:set>
                                    <p:animEffect transition="in" filter="fade">
                                      <p:cBhvr>
                                        <p:cTn id="101" dur="500"/>
                                        <p:tgtEl>
                                          <p:spTgt spid="114"/>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96"/>
                                        </p:tgtEl>
                                        <p:attrNameLst>
                                          <p:attrName>style.visibility</p:attrName>
                                        </p:attrNameLst>
                                      </p:cBhvr>
                                      <p:to>
                                        <p:strVal val="visible"/>
                                      </p:to>
                                    </p:set>
                                    <p:animEffect transition="in" filter="fade">
                                      <p:cBhvr>
                                        <p:cTn id="106" dur="500"/>
                                        <p:tgtEl>
                                          <p:spTgt spid="96"/>
                                        </p:tgtEl>
                                      </p:cBhvr>
                                    </p:animEffect>
                                  </p:childTnLst>
                                </p:cTn>
                              </p:par>
                            </p:childTnLst>
                          </p:cTn>
                        </p:par>
                        <p:par>
                          <p:cTn id="107" fill="hold">
                            <p:stCondLst>
                              <p:cond delay="500"/>
                            </p:stCondLst>
                            <p:childTnLst>
                              <p:par>
                                <p:cTn id="108" presetID="10" presetClass="entr" presetSubtype="0" fill="hold" grpId="0" nodeType="afterEffect">
                                  <p:stCondLst>
                                    <p:cond delay="0"/>
                                  </p:stCondLst>
                                  <p:childTnLst>
                                    <p:set>
                                      <p:cBhvr>
                                        <p:cTn id="109" dur="1" fill="hold">
                                          <p:stCondLst>
                                            <p:cond delay="0"/>
                                          </p:stCondLst>
                                        </p:cTn>
                                        <p:tgtEl>
                                          <p:spTgt spid="113"/>
                                        </p:tgtEl>
                                        <p:attrNameLst>
                                          <p:attrName>style.visibility</p:attrName>
                                        </p:attrNameLst>
                                      </p:cBhvr>
                                      <p:to>
                                        <p:strVal val="visible"/>
                                      </p:to>
                                    </p:set>
                                    <p:animEffect transition="in" filter="fade">
                                      <p:cBhvr>
                                        <p:cTn id="110"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tmplLst>
          <p:tmpl>
            <p:tnLst>
              <p:par>
                <p:cTn presetID="10" presetClass="entr" presetSubtype="0" fill="hold" nodeType="afterEffect">
                  <p:stCondLst>
                    <p:cond delay="0"/>
                  </p:stCondLst>
                  <p:childTnLst>
                    <p:set>
                      <p:cBhvr>
                        <p:cTn dur="1" fill="hold">
                          <p:stCondLst>
                            <p:cond delay="0"/>
                          </p:stCondLst>
                        </p:cTn>
                        <p:tgtEl>
                          <p:spTgt spid="123"/>
                        </p:tgtEl>
                        <p:attrNameLst>
                          <p:attrName>style.visibility</p:attrName>
                        </p:attrNameLst>
                      </p:cBhvr>
                      <p:to>
                        <p:strVal val="visible"/>
                      </p:to>
                    </p:set>
                    <p:animEffect transition="in" filter="fade">
                      <p:cBhvr>
                        <p:cTn dur="500"/>
                        <p:tgtEl>
                          <p:spTgt spid="123"/>
                        </p:tgtEl>
                      </p:cBhvr>
                    </p:animEffect>
                  </p:childTnLst>
                </p:cTn>
              </p:par>
            </p:tnLst>
          </p:tmpl>
        </p:tmplLst>
      </p:bldP>
      <p:bldP spid="111" grpId="0" uiExpand="1" animBg="1">
        <p:tmplLst>
          <p:tmpl>
            <p:tnLst>
              <p:par>
                <p:cTn presetID="10" presetClass="entr" presetSubtype="0" fill="hold" nodeType="afterEffect">
                  <p:stCondLst>
                    <p:cond delay="0"/>
                  </p:stCondLst>
                  <p:childTnLst>
                    <p:set>
                      <p:cBhvr>
                        <p:cTn dur="1" fill="hold">
                          <p:stCondLst>
                            <p:cond delay="0"/>
                          </p:stCondLst>
                        </p:cTn>
                        <p:tgtEl>
                          <p:spTgt spid="111"/>
                        </p:tgtEl>
                        <p:attrNameLst>
                          <p:attrName>style.visibility</p:attrName>
                        </p:attrNameLst>
                      </p:cBhvr>
                      <p:to>
                        <p:strVal val="visible"/>
                      </p:to>
                    </p:set>
                    <p:animEffect transition="in" filter="fade">
                      <p:cBhvr>
                        <p:cTn dur="500"/>
                        <p:tgtEl>
                          <p:spTgt spid="111"/>
                        </p:tgtEl>
                      </p:cBhvr>
                    </p:animEffect>
                  </p:childTnLst>
                </p:cTn>
              </p:par>
            </p:tnLst>
          </p:tmpl>
        </p:tmplLst>
      </p:bldP>
      <p:bldP spid="112" grpId="0" uiExpand="1" animBg="1">
        <p:tmplLst>
          <p:tmpl>
            <p:tnLst>
              <p:par>
                <p:cTn presetID="10" presetClass="entr" presetSubtype="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Effect transition="in" filter="fade">
                      <p:cBhvr>
                        <p:cTn dur="500"/>
                        <p:tgtEl>
                          <p:spTgt spid="112"/>
                        </p:tgtEl>
                      </p:cBhvr>
                    </p:animEffect>
                  </p:childTnLst>
                </p:cTn>
              </p:par>
            </p:tnLst>
          </p:tmpl>
        </p:tmplLst>
      </p:bldP>
      <p:bldP spid="113" grpId="0" animBg="1">
        <p:tmplLst>
          <p:tmpl>
            <p:tnLst>
              <p:par>
                <p:cTn presetID="10" presetClass="entr" presetSubtype="0"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fade">
                      <p:cBhvr>
                        <p:cTn dur="500"/>
                        <p:tgtEl>
                          <p:spTgt spid="113"/>
                        </p:tgtEl>
                      </p:cBhvr>
                    </p:animEffect>
                  </p:childTnLst>
                </p:cTn>
              </p:par>
            </p:tnLst>
          </p:tmpl>
        </p:tmplLst>
      </p:bldP>
      <p:bldP spid="114" grpId="0" animBg="1">
        <p:tmplLst>
          <p:tmpl>
            <p:tnLst>
              <p:par>
                <p:cTn presetID="10" presetClass="entr" presetSubtype="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Effect transition="in" filter="fade">
                      <p:cBhvr>
                        <p:cTn dur="500"/>
                        <p:tgtEl>
                          <p:spTgt spid="114"/>
                        </p:tgtEl>
                      </p:cBhvr>
                    </p:animEffect>
                  </p:childTnLst>
                </p:cTn>
              </p:par>
            </p:tnLst>
          </p:tmpl>
        </p:tmplLst>
      </p:bldP>
      <p:bldP spid="115" grpId="0" animBg="1">
        <p:tmplLst>
          <p:tmpl>
            <p:tnLst>
              <p:par>
                <p:cTn presetID="10" presetClass="entr" presetSubtype="0"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fade">
                      <p:cBhvr>
                        <p:cTn dur="500"/>
                        <p:tgtEl>
                          <p:spTgt spid="115"/>
                        </p:tgtEl>
                      </p:cBhvr>
                    </p:animEffect>
                  </p:childTnLst>
                </p:cTn>
              </p:par>
            </p:tnLst>
          </p:tmpl>
        </p:tmplLst>
      </p:bldP>
      <p:bldP spid="116" grpId="0" uiExpand="1" animBg="1">
        <p:tmplLst>
          <p:tmpl>
            <p:tnLst>
              <p:par>
                <p:cTn presetID="10" presetClass="entr" presetSubtype="0"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fade">
                      <p:cBhvr>
                        <p:cTn dur="500"/>
                        <p:tgtEl>
                          <p:spTgt spid="116"/>
                        </p:tgtEl>
                      </p:cBhvr>
                    </p:animEffect>
                  </p:childTnLst>
                </p:cTn>
              </p:par>
            </p:tnLst>
          </p:tmpl>
        </p:tmplLst>
      </p:bldP>
      <p:bldP spid="117" grpId="0" uiExpand="1" animBg="1">
        <p:tmplLst>
          <p:tmpl>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animBg="1">
        <p:tmplLst>
          <p:tmpl>
            <p:tnLst>
              <p:par>
                <p:cTn presetID="10" presetClass="entr" presetSubtype="0"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fade">
                      <p:cBhvr>
                        <p:cTn dur="500"/>
                        <p:tgtEl>
                          <p:spTgt spid="118"/>
                        </p:tgtEl>
                      </p:cBhvr>
                    </p:animEffect>
                  </p:childTnLst>
                </p:cTn>
              </p:par>
            </p:tnLst>
          </p:tmpl>
        </p:tmplLst>
      </p:bldP>
      <p:bldP spid="119" grpId="0" animBg="1">
        <p:tmplLst>
          <p:tmpl>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animBg="1">
        <p:tmplLst>
          <p:tmpl>
            <p:tnLst>
              <p:par>
                <p:cTn presetID="10" presetClass="entr" presetSubtype="0"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fade">
                      <p:cBhvr>
                        <p:cTn dur="500"/>
                        <p:tgtEl>
                          <p:spTgt spid="120"/>
                        </p:tgtEl>
                      </p:cBhvr>
                    </p:animEffect>
                  </p:childTnLst>
                </p:cTn>
              </p:par>
            </p:tnLst>
          </p:tmpl>
        </p:tmplLst>
      </p:bldP>
      <p:bldP spid="122" grpId="0" animBg="1">
        <p:tmplLst>
          <p:tmpl>
            <p:tnLst>
              <p:par>
                <p:cTn presetID="10" presetClass="entr" presetSubtype="0"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fade">
                      <p:cBhvr>
                        <p:cTn dur="500"/>
                        <p:tgtEl>
                          <p:spTgt spid="122"/>
                        </p:tgtEl>
                      </p:cBhvr>
                    </p:animEffect>
                  </p:childTnLst>
                </p:cTn>
              </p:par>
            </p:tnLst>
          </p:tmpl>
        </p:tmplLst>
      </p:bldP>
      <p:bldP spid="108" grpId="0" animBg="1">
        <p:tmplLst>
          <p:tmpl>
            <p:tnLst>
              <p:par>
                <p:cTn presetID="10" presetClass="entr" presetSubtype="0" fill="hold" nodeType="clickEffect">
                  <p:stCondLst>
                    <p:cond delay="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P spid="109" grpId="0" animBg="1">
        <p:tmplLst>
          <p:tmpl>
            <p:tnLst>
              <p:par>
                <p:cTn presetID="10" presetClass="entr" presetSubtype="0" fill="hold" nodeType="clickEffect">
                  <p:stCondLst>
                    <p:cond delay="0"/>
                  </p:stCondLst>
                  <p:childTnLst>
                    <p:set>
                      <p:cBhvr>
                        <p:cTn dur="1" fill="hold">
                          <p:stCondLst>
                            <p:cond delay="0"/>
                          </p:stCondLst>
                        </p:cTn>
                        <p:tgtEl>
                          <p:spTgt spid="109"/>
                        </p:tgtEl>
                        <p:attrNameLst>
                          <p:attrName>style.visibility</p:attrName>
                        </p:attrNameLst>
                      </p:cBhvr>
                      <p:to>
                        <p:strVal val="visible"/>
                      </p:to>
                    </p:set>
                    <p:animEffect transition="in" filter="fade">
                      <p:cBhvr>
                        <p:cTn dur="500"/>
                        <p:tgtEl>
                          <p:spTgt spid="109"/>
                        </p:tgtEl>
                      </p:cBhvr>
                    </p:animEffect>
                  </p:childTnLst>
                </p:cTn>
              </p:par>
            </p:tnLst>
          </p:tmpl>
        </p:tmplLst>
      </p:bldP>
      <p:bldP spid="110" grpId="0" animBg="1">
        <p:tmplLst>
          <p:tmpl>
            <p:tnLst>
              <p:par>
                <p:cTn presetID="10" presetClass="entr" presetSubtype="0" fill="hold" nodeType="clickEffect">
                  <p:stCondLst>
                    <p:cond delay="0"/>
                  </p:stCondLst>
                  <p:childTnLst>
                    <p:set>
                      <p:cBhvr>
                        <p:cTn dur="1" fill="hold">
                          <p:stCondLst>
                            <p:cond delay="0"/>
                          </p:stCondLst>
                        </p:cTn>
                        <p:tgtEl>
                          <p:spTgt spid="110"/>
                        </p:tgtEl>
                        <p:attrNameLst>
                          <p:attrName>style.visibility</p:attrName>
                        </p:attrNameLst>
                      </p:cBhvr>
                      <p:to>
                        <p:strVal val="visible"/>
                      </p:to>
                    </p:set>
                    <p:animEffect transition="in" filter="fade">
                      <p:cBhvr>
                        <p:cTn dur="500"/>
                        <p:tgtEl>
                          <p:spTgt spid="110"/>
                        </p:tgtEl>
                      </p:cBhvr>
                    </p:animEffect>
                  </p:childTnLst>
                </p:cTn>
              </p:par>
            </p:tnLst>
          </p:tmpl>
        </p:tmplLst>
      </p:bldP>
      <p:bldP spid="93" grpId="0" uiExpand="1" animBg="1">
        <p:tmplLst>
          <p:tmpl>
            <p:tnLst>
              <p:par>
                <p:cTn presetID="10" presetClass="entr" presetSubtype="0" fill="hold" nodeType="click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uiExpand="1" animBg="1">
        <p:tmplLst>
          <p:tmpl>
            <p:tnLst>
              <p:par>
                <p:cTn presetID="10" presetClass="entr" presetSubtype="0" fill="hold" nodeType="click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uiExpand="1" animBg="1">
        <p:tmplLst>
          <p:tmpl>
            <p:tnLst>
              <p:par>
                <p:cTn presetID="10" presetClass="entr" presetSubtype="0" fill="hold" nodeType="click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100" grpId="0" animBg="1">
        <p:tmplLst>
          <p:tmpl>
            <p:tnLst>
              <p:par>
                <p:cTn presetID="10" presetClass="entr" presetSubtype="0" fill="hold" nodeType="click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75" grpId="0" uiExpand="1" animBg="1">
        <p:tmplLst>
          <p:tmpl>
            <p:tnLst>
              <p:par>
                <p:cTn presetID="10" presetClass="entr" presetSubtype="0" fill="hold" nodeType="click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fade">
                      <p:cBhvr>
                        <p:cTn dur="500"/>
                        <p:tgtEl>
                          <p:spTgt spid="75"/>
                        </p:tgtEl>
                      </p:cBhvr>
                    </p:animEffect>
                  </p:childTnLst>
                </p:cTn>
              </p:par>
            </p:tnLst>
          </p:tmpl>
        </p:tmplLst>
      </p:bldP>
      <p:bldP spid="96" grpId="0" animBg="1">
        <p:tmplLst>
          <p:tmpl>
            <p:tnLst>
              <p:par>
                <p:cTn presetID="10" presetClass="entr" presetSubtype="0" fill="hold" nodeType="click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animBg="1">
        <p:tmplLst>
          <p:tmpl>
            <p:tnLst>
              <p:par>
                <p:cTn presetID="10" presetClass="entr" presetSubtype="0" fill="hold" nodeType="click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9" grpId="0" animBg="1">
        <p:tmplLst>
          <p:tmpl>
            <p:tnLst>
              <p:par>
                <p:cTn presetID="10" presetClass="entr" presetSubtype="0" fill="hold" nodeType="click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98" grpId="0" animBg="1">
        <p:tmplLst>
          <p:tmpl>
            <p:tnLst>
              <p:par>
                <p:cTn presetID="10" presetClass="entr" presetSubtype="0" fill="hold" nodeType="click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black">
      <p:bgRef idx="1001">
        <a:schemeClr val="bg1"/>
      </p:bgRef>
    </p:bg>
    <p:spTree>
      <p:nvGrpSpPr>
        <p:cNvPr id="1" name=""/>
        <p:cNvGrpSpPr/>
        <p:nvPr/>
      </p:nvGrpSpPr>
      <p:grpSpPr>
        <a:xfrm>
          <a:off x="0" y="0"/>
          <a:ext cx="0" cy="0"/>
          <a:chOff x="0" y="0"/>
          <a:chExt cx="0" cy="0"/>
        </a:xfrm>
      </p:grpSpPr>
      <p:pic>
        <p:nvPicPr>
          <p:cNvPr id="22" name="Grafik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747" cy="6857001"/>
          </a:xfrm>
          <a:prstGeom prst="rect">
            <a:avLst/>
          </a:prstGeom>
        </p:spPr>
      </p:pic>
      <p:sp>
        <p:nvSpPr>
          <p:cNvPr id="2" name="Titel 1"/>
          <p:cNvSpPr>
            <a:spLocks noGrp="1"/>
          </p:cNvSpPr>
          <p:nvPr>
            <p:ph type="ctrTitle" hasCustomPrompt="1"/>
          </p:nvPr>
        </p:nvSpPr>
        <p:spPr bwMode="gray">
          <a:xfrm>
            <a:off x="395081" y="3848402"/>
            <a:ext cx="8928000" cy="1044000"/>
          </a:xfrm>
        </p:spPr>
        <p:txBody>
          <a:bodyPr/>
          <a:lstStyle>
            <a:lvl1pPr>
              <a:lnSpc>
                <a:spcPts val="3997"/>
              </a:lnSpc>
              <a:defRPr sz="2999"/>
            </a:lvl1pPr>
          </a:lstStyle>
          <a:p>
            <a:r>
              <a:rPr lang="en-US" noProof="0" dirty="0"/>
              <a:t>Presentation title 30 </a:t>
            </a:r>
            <a:r>
              <a:rPr lang="en-US" noProof="0" dirty="0" err="1"/>
              <a:t>pt</a:t>
            </a:r>
            <a:r>
              <a:rPr lang="en-US" noProof="0" dirty="0"/>
              <a:t> on one line.</a:t>
            </a:r>
            <a:br>
              <a:rPr lang="en-US" noProof="0" dirty="0"/>
            </a:br>
            <a:r>
              <a:rPr lang="en-US" noProof="0" dirty="0"/>
              <a:t>On two lines possible.</a:t>
            </a:r>
          </a:p>
        </p:txBody>
      </p:sp>
      <p:sp>
        <p:nvSpPr>
          <p:cNvPr id="3" name="Untertitel 2"/>
          <p:cNvSpPr>
            <a:spLocks noGrp="1"/>
          </p:cNvSpPr>
          <p:nvPr>
            <p:ph type="subTitle" idx="1" hasCustomPrompt="1"/>
          </p:nvPr>
        </p:nvSpPr>
        <p:spPr bwMode="gray">
          <a:xfrm>
            <a:off x="395794" y="4932000"/>
            <a:ext cx="8928000" cy="756000"/>
          </a:xfrm>
        </p:spPr>
        <p:txBody>
          <a:bodyPr/>
          <a:lstStyle>
            <a:lvl1pPr marL="0" indent="0" algn="l">
              <a:lnSpc>
                <a:spcPct val="100000"/>
              </a:lnSpc>
              <a:spcAft>
                <a:spcPts val="0"/>
              </a:spcAft>
              <a:buFont typeface="Arial" panose="020B0604020202020204" pitchFamily="34" charset="0"/>
              <a:buNone/>
              <a:defRPr sz="1499">
                <a:solidFill>
                  <a:schemeClr val="tx1"/>
                </a:solidFill>
                <a:latin typeface="+mn-lt"/>
              </a:defRPr>
            </a:lvl1pPr>
            <a:lvl2pPr marL="0" indent="0" algn="l">
              <a:lnSpc>
                <a:spcPct val="100000"/>
              </a:lnSpc>
              <a:spcAft>
                <a:spcPts val="0"/>
              </a:spcAft>
              <a:buFont typeface="Arial" panose="020B0604020202020204" pitchFamily="34" charset="0"/>
              <a:buNone/>
              <a:defRPr sz="1499">
                <a:solidFill>
                  <a:schemeClr val="tx1"/>
                </a:solidFill>
                <a:latin typeface="+mn-lt"/>
              </a:defRPr>
            </a:lvl2pPr>
            <a:lvl3pPr marL="0" indent="0" algn="l">
              <a:lnSpc>
                <a:spcPct val="100000"/>
              </a:lnSpc>
              <a:spcAft>
                <a:spcPts val="0"/>
              </a:spcAft>
              <a:buFont typeface="Arial" panose="020B0604020202020204" pitchFamily="34" charset="0"/>
              <a:buNone/>
              <a:defRPr sz="1499">
                <a:solidFill>
                  <a:schemeClr val="tx1"/>
                </a:solidFill>
                <a:latin typeface="+mn-lt"/>
              </a:defRPr>
            </a:lvl3pPr>
            <a:lvl4pPr marL="0" indent="0" algn="l">
              <a:lnSpc>
                <a:spcPct val="100000"/>
              </a:lnSpc>
              <a:spcAft>
                <a:spcPts val="0"/>
              </a:spcAft>
              <a:buFont typeface="Arial" panose="020B0604020202020204" pitchFamily="34" charset="0"/>
              <a:buNone/>
              <a:defRPr sz="1499">
                <a:solidFill>
                  <a:schemeClr val="tx1"/>
                </a:solidFill>
                <a:latin typeface="+mn-lt"/>
              </a:defRPr>
            </a:lvl4pPr>
            <a:lvl5pPr marL="0" indent="0" algn="l">
              <a:lnSpc>
                <a:spcPct val="100000"/>
              </a:lnSpc>
              <a:spcAft>
                <a:spcPts val="0"/>
              </a:spcAft>
              <a:buFont typeface="Arial" panose="020B0604020202020204" pitchFamily="34" charset="0"/>
              <a:buNone/>
              <a:defRPr sz="1499">
                <a:solidFill>
                  <a:schemeClr val="tx1"/>
                </a:solidFill>
                <a:latin typeface="+mn-lt"/>
              </a:defRPr>
            </a:lvl5pPr>
            <a:lvl6pPr marL="0" indent="0" algn="l">
              <a:lnSpc>
                <a:spcPct val="100000"/>
              </a:lnSpc>
              <a:spcAft>
                <a:spcPts val="0"/>
              </a:spcAft>
              <a:buFont typeface="Arial" panose="020B0604020202020204" pitchFamily="34" charset="0"/>
              <a:buNone/>
              <a:defRPr sz="1499">
                <a:solidFill>
                  <a:schemeClr val="tx1"/>
                </a:solidFill>
                <a:latin typeface="+mn-lt"/>
              </a:defRPr>
            </a:lvl6pPr>
            <a:lvl7pPr marL="0" indent="0" algn="l">
              <a:lnSpc>
                <a:spcPct val="100000"/>
              </a:lnSpc>
              <a:spcAft>
                <a:spcPts val="0"/>
              </a:spcAft>
              <a:buFont typeface="Arial" panose="020B0604020202020204" pitchFamily="34" charset="0"/>
              <a:buNone/>
              <a:defRPr sz="1499">
                <a:solidFill>
                  <a:schemeClr val="tx1"/>
                </a:solidFill>
                <a:latin typeface="+mn-lt"/>
              </a:defRPr>
            </a:lvl7pPr>
            <a:lvl8pPr marL="0" indent="0" algn="l">
              <a:lnSpc>
                <a:spcPct val="100000"/>
              </a:lnSpc>
              <a:spcAft>
                <a:spcPts val="0"/>
              </a:spcAft>
              <a:buFont typeface="Arial" panose="020B0604020202020204" pitchFamily="34" charset="0"/>
              <a:buNone/>
              <a:defRPr sz="1499">
                <a:solidFill>
                  <a:schemeClr val="tx1"/>
                </a:solidFill>
                <a:latin typeface="+mn-lt"/>
              </a:defRPr>
            </a:lvl8pPr>
            <a:lvl9pPr marL="0" indent="0" algn="l">
              <a:lnSpc>
                <a:spcPct val="100000"/>
              </a:lnSpc>
              <a:spcAft>
                <a:spcPts val="0"/>
              </a:spcAft>
              <a:buFont typeface="Arial" panose="020B0604020202020204" pitchFamily="34" charset="0"/>
              <a:buNone/>
              <a:defRPr sz="1499">
                <a:solidFill>
                  <a:schemeClr val="tx1"/>
                </a:solidFill>
                <a:latin typeface="+mn-lt"/>
              </a:defRPr>
            </a:lvl9pPr>
          </a:lstStyle>
          <a:p>
            <a:pPr lvl="0"/>
            <a:r>
              <a:rPr lang="en-US" noProof="0" dirty="0"/>
              <a:t>Additional text for presentation 15 </a:t>
            </a:r>
            <a:r>
              <a:rPr lang="en-US" noProof="0" dirty="0" err="1"/>
              <a:t>pt</a:t>
            </a:r>
            <a:r>
              <a:rPr lang="en-US" noProof="0" dirty="0"/>
              <a:t> </a:t>
            </a:r>
            <a:br>
              <a:rPr lang="en-US" noProof="0" dirty="0"/>
            </a:br>
            <a:r>
              <a:rPr lang="en-US" noProof="0" dirty="0"/>
              <a:t>Speaker, department, place, date</a:t>
            </a:r>
          </a:p>
        </p:txBody>
      </p:sp>
      <p:sp>
        <p:nvSpPr>
          <p:cNvPr id="9" name="Bildplatzhalter 8"/>
          <p:cNvSpPr>
            <a:spLocks noGrp="1"/>
          </p:cNvSpPr>
          <p:nvPr>
            <p:ph type="pic" sz="quarter" idx="10" hasCustomPrompt="1"/>
          </p:nvPr>
        </p:nvSpPr>
        <p:spPr bwMode="gray">
          <a:xfrm>
            <a:off x="2" y="313201"/>
            <a:ext cx="12192000" cy="3405600"/>
          </a:xfrm>
          <a:solidFill>
            <a:srgbClr val="9F0002"/>
          </a:solidFill>
        </p:spPr>
        <p:txBody>
          <a:bodyPr/>
          <a:lstStyle>
            <a:lvl1pPr algn="ctr">
              <a:lnSpc>
                <a:spcPct val="100000"/>
              </a:lnSpc>
              <a:spcAft>
                <a:spcPts val="0"/>
              </a:spcAft>
              <a:defRPr/>
            </a:lvl1pPr>
          </a:lstStyle>
          <a:p>
            <a:br>
              <a:rPr lang="en-US" noProof="0" dirty="0"/>
            </a:br>
            <a:br>
              <a:rPr lang="en-US" noProof="0" dirty="0"/>
            </a:br>
            <a:br>
              <a:rPr lang="en-US" noProof="0" dirty="0"/>
            </a:br>
            <a:br>
              <a:rPr lang="en-US" noProof="0" dirty="0"/>
            </a:br>
            <a:br>
              <a:rPr lang="en-US" noProof="0" dirty="0"/>
            </a:br>
            <a:br>
              <a:rPr lang="en-US" noProof="0" dirty="0"/>
            </a:br>
            <a:r>
              <a:rPr lang="en-US" noProof="0" dirty="0"/>
              <a:t>Insert image</a:t>
            </a:r>
          </a:p>
        </p:txBody>
      </p:sp>
      <p:sp>
        <p:nvSpPr>
          <p:cNvPr id="7" name="Textplatzhalter 3"/>
          <p:cNvSpPr>
            <a:spLocks noGrp="1"/>
          </p:cNvSpPr>
          <p:nvPr>
            <p:ph type="body" sz="quarter" idx="17" hasCustomPrompt="1"/>
          </p:nvPr>
        </p:nvSpPr>
        <p:spPr>
          <a:xfrm>
            <a:off x="6969570" y="0"/>
            <a:ext cx="935513"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8" name="Textplatzhalter 3"/>
          <p:cNvSpPr>
            <a:spLocks noGrp="1"/>
          </p:cNvSpPr>
          <p:nvPr>
            <p:ph type="body" sz="quarter" idx="18" hasCustomPrompt="1"/>
          </p:nvPr>
        </p:nvSpPr>
        <p:spPr>
          <a:xfrm>
            <a:off x="7980643"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0" name="Textplatzhalter 3"/>
          <p:cNvSpPr>
            <a:spLocks noGrp="1"/>
          </p:cNvSpPr>
          <p:nvPr>
            <p:ph type="body" sz="quarter" idx="19" hasCustomPrompt="1"/>
          </p:nvPr>
        </p:nvSpPr>
        <p:spPr>
          <a:xfrm>
            <a:off x="9923631"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Tree>
    <p:extLst>
      <p:ext uri="{BB962C8B-B14F-4D97-AF65-F5344CB8AC3E}">
        <p14:creationId xmlns:p14="http://schemas.microsoft.com/office/powerpoint/2010/main" val="1587796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a:t>Headline on two lines in </a:t>
            </a:r>
            <a:r>
              <a:rPr lang="en-US" noProof="0" dirty="0" err="1"/>
              <a:t>CorpoA</a:t>
            </a:r>
            <a:r>
              <a:rPr lang="en-US" noProof="0" dirty="0"/>
              <a:t> (Headings) 30 pt. </a:t>
            </a:r>
            <a:br>
              <a:rPr lang="en-US" noProof="0" dirty="0"/>
            </a:br>
            <a:r>
              <a:rPr lang="en-US" noProof="0" dirty="0"/>
              <a:t>Lorem ipsum dolor sit </a:t>
            </a:r>
            <a:r>
              <a:rPr lang="en-US" noProof="0" dirty="0" err="1"/>
              <a:t>amet</a:t>
            </a:r>
            <a:r>
              <a:rPr lang="en-US" noProof="0" dirty="0"/>
              <a:t>.</a:t>
            </a:r>
          </a:p>
        </p:txBody>
      </p:sp>
      <p:sp>
        <p:nvSpPr>
          <p:cNvPr id="4" name="Textplatzhalter 3"/>
          <p:cNvSpPr>
            <a:spLocks noGrp="1"/>
          </p:cNvSpPr>
          <p:nvPr>
            <p:ph type="body" sz="quarter" idx="17" hasCustomPrompt="1"/>
          </p:nvPr>
        </p:nvSpPr>
        <p:spPr>
          <a:xfrm>
            <a:off x="6969570" y="0"/>
            <a:ext cx="935513"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9" name="Textplatzhalter 3"/>
          <p:cNvSpPr>
            <a:spLocks noGrp="1"/>
          </p:cNvSpPr>
          <p:nvPr>
            <p:ph type="body" sz="quarter" idx="18" hasCustomPrompt="1"/>
          </p:nvPr>
        </p:nvSpPr>
        <p:spPr>
          <a:xfrm>
            <a:off x="7980643"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0" name="Textplatzhalter 3"/>
          <p:cNvSpPr>
            <a:spLocks noGrp="1"/>
          </p:cNvSpPr>
          <p:nvPr>
            <p:ph type="body" sz="quarter" idx="19" hasCustomPrompt="1"/>
          </p:nvPr>
        </p:nvSpPr>
        <p:spPr>
          <a:xfrm>
            <a:off x="9923631"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1" name="Textplatzhalter 10"/>
          <p:cNvSpPr>
            <a:spLocks noGrp="1"/>
          </p:cNvSpPr>
          <p:nvPr>
            <p:ph type="body" sz="quarter" idx="20" hasCustomPrompt="1"/>
          </p:nvPr>
        </p:nvSpPr>
        <p:spPr>
          <a:xfrm>
            <a:off x="395794" y="1511300"/>
            <a:ext cx="11404800" cy="4140000"/>
          </a:xfrm>
        </p:spPr>
        <p:txBody>
          <a:bodyPr numCol="2" spcCol="244765"/>
          <a:lstStyle>
            <a:lvl1pPr marL="431723" indent="-431723">
              <a:buFont typeface="+mj-lt"/>
              <a:buAutoNum type="arabicPeriod"/>
              <a:defRPr baseline="0"/>
            </a:lvl1pPr>
            <a:lvl2pPr marL="863446" indent="-431723">
              <a:buFont typeface="+mj-lt"/>
              <a:buAutoNum type="alphaLcPeriod"/>
              <a:defRPr/>
            </a:lvl2pPr>
            <a:lvl3pPr marL="863446" indent="-431723">
              <a:buFont typeface="+mj-lt"/>
              <a:buAutoNum type="alphaLcPeriod"/>
              <a:defRPr sz="1999"/>
            </a:lvl3pPr>
            <a:lvl4pPr marL="863446" indent="-431723">
              <a:buFont typeface="+mj-lt"/>
              <a:buAutoNum type="alphaLcPeriod"/>
              <a:defRPr sz="1999"/>
            </a:lvl4pPr>
            <a:lvl5pPr marL="863446" indent="-431723">
              <a:buFont typeface="+mj-lt"/>
              <a:buAutoNum type="alphaLcPeriod"/>
              <a:defRPr sz="1999"/>
            </a:lvl5pPr>
            <a:lvl6pPr marL="863446" indent="-431723">
              <a:buFont typeface="+mj-lt"/>
              <a:buAutoNum type="alphaLcPeriod"/>
              <a:defRPr sz="1999"/>
            </a:lvl6pPr>
            <a:lvl7pPr marL="863446" indent="-431723">
              <a:buFont typeface="+mj-lt"/>
              <a:buAutoNum type="alphaLcPeriod"/>
              <a:defRPr sz="1999"/>
            </a:lvl7pPr>
            <a:lvl8pPr marL="863446" indent="-431723">
              <a:buFont typeface="+mj-lt"/>
              <a:buAutoNum type="alphaLcPeriod"/>
              <a:defRPr sz="1999"/>
            </a:lvl8pPr>
            <a:lvl9pPr marL="863446" indent="-431723">
              <a:buFont typeface="+mj-lt"/>
              <a:buAutoNum type="alphaLcPeriod"/>
              <a:defRPr sz="1999"/>
            </a:lvl9pPr>
          </a:lstStyle>
          <a:p>
            <a:pPr lvl="0"/>
            <a:r>
              <a:rPr lang="en-US" noProof="0" dirty="0"/>
              <a:t>Insert agenda point in </a:t>
            </a:r>
            <a:r>
              <a:rPr lang="en-US" noProof="0" dirty="0" err="1"/>
              <a:t>CorpoS</a:t>
            </a:r>
            <a:r>
              <a:rPr lang="en-US" noProof="0" dirty="0"/>
              <a:t> (Body), 20 pt. // for sub-item: Home // Paragraph// Increase/Decrease List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
        <p:nvSpPr>
          <p:cNvPr id="7" name="Foliennummernplatzhalter 6"/>
          <p:cNvSpPr>
            <a:spLocks noGrp="1"/>
          </p:cNvSpPr>
          <p:nvPr>
            <p:ph type="sldNum" sz="quarter" idx="22"/>
          </p:nvPr>
        </p:nvSpPr>
        <p:spPr/>
        <p:txBody>
          <a:bodyPr/>
          <a:lstStyle/>
          <a:p>
            <a:fld id="{AD1D1349-391B-44DC-865F-5996B3E40F26}" type="slidenum">
              <a:rPr lang="en-US" noProof="0" smtClean="0"/>
              <a:pPr/>
              <a:t>‹#›</a:t>
            </a:fld>
            <a:endParaRPr lang="en-US" noProof="0" dirty="0"/>
          </a:p>
        </p:txBody>
      </p:sp>
    </p:spTree>
    <p:extLst>
      <p:ext uri="{BB962C8B-B14F-4D97-AF65-F5344CB8AC3E}">
        <p14:creationId xmlns:p14="http://schemas.microsoft.com/office/powerpoint/2010/main" val="1501224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line // Body">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a:t>Headline on two lines in </a:t>
            </a:r>
            <a:r>
              <a:rPr lang="en-US" noProof="0" dirty="0" err="1"/>
              <a:t>CorpoA</a:t>
            </a:r>
            <a:r>
              <a:rPr lang="en-US" noProof="0" dirty="0"/>
              <a:t> (Headings) 30 pt. </a:t>
            </a:r>
            <a:br>
              <a:rPr lang="en-US" noProof="0" dirty="0"/>
            </a:br>
            <a:r>
              <a:rPr lang="en-US" noProof="0" dirty="0"/>
              <a:t>Lorem ipsum dolor sit </a:t>
            </a:r>
            <a:r>
              <a:rPr lang="en-US" noProof="0" dirty="0" err="1"/>
              <a:t>amet</a:t>
            </a:r>
            <a:r>
              <a:rPr lang="en-US" noProof="0" dirty="0"/>
              <a:t>.</a:t>
            </a:r>
            <a:endParaRPr lang="en-US" dirty="0"/>
          </a:p>
        </p:txBody>
      </p:sp>
      <p:sp>
        <p:nvSpPr>
          <p:cNvPr id="7" name="Inhaltsplatzhalter 6"/>
          <p:cNvSpPr>
            <a:spLocks noGrp="1"/>
          </p:cNvSpPr>
          <p:nvPr>
            <p:ph sz="quarter" idx="14" hasCustomPrompt="1"/>
          </p:nvPr>
        </p:nvSpPr>
        <p:spPr>
          <a:xfrm>
            <a:off x="395082" y="1511301"/>
            <a:ext cx="11404800" cy="4914900"/>
          </a:xfrm>
        </p:spPr>
        <p:txBody>
          <a:bodyPr/>
          <a:lstStyle>
            <a:lvl1pPr>
              <a:defRPr/>
            </a:lvl1pPr>
          </a:lstStyle>
          <a:p>
            <a:pPr lvl="0"/>
            <a:r>
              <a:rPr lang="en-US" dirty="0"/>
              <a:t>Insert content or text in </a:t>
            </a:r>
            <a:r>
              <a:rPr lang="en-US" noProof="0" dirty="0" err="1"/>
              <a:t>CorpoS</a:t>
            </a:r>
            <a:r>
              <a:rPr lang="en-US" noProof="0" dirty="0"/>
              <a:t> (Body), 20 pt. </a:t>
            </a:r>
            <a:r>
              <a:rPr lang="en-US" dirty="0"/>
              <a:t>// for bullets: Home // Paragraph// Increase/Decrease List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 name="Textplatzhalter 3"/>
          <p:cNvSpPr>
            <a:spLocks noGrp="1"/>
          </p:cNvSpPr>
          <p:nvPr>
            <p:ph type="body" sz="quarter" idx="17" hasCustomPrompt="1"/>
          </p:nvPr>
        </p:nvSpPr>
        <p:spPr>
          <a:xfrm>
            <a:off x="6969570" y="0"/>
            <a:ext cx="935513"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3" name="Textplatzhalter 3"/>
          <p:cNvSpPr>
            <a:spLocks noGrp="1"/>
          </p:cNvSpPr>
          <p:nvPr>
            <p:ph type="body" sz="quarter" idx="18" hasCustomPrompt="1"/>
          </p:nvPr>
        </p:nvSpPr>
        <p:spPr>
          <a:xfrm>
            <a:off x="7980643"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4" name="Textplatzhalter 3"/>
          <p:cNvSpPr>
            <a:spLocks noGrp="1"/>
          </p:cNvSpPr>
          <p:nvPr>
            <p:ph type="body" sz="quarter" idx="29" hasCustomPrompt="1"/>
          </p:nvPr>
        </p:nvSpPr>
        <p:spPr>
          <a:xfrm>
            <a:off x="9923631"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4" name="Foliennummernplatzhalter 3"/>
          <p:cNvSpPr>
            <a:spLocks noGrp="1"/>
          </p:cNvSpPr>
          <p:nvPr>
            <p:ph type="sldNum" sz="quarter" idx="31"/>
          </p:nvPr>
        </p:nvSpPr>
        <p:spPr/>
        <p:txBody>
          <a:bodyPr/>
          <a:lstStyle/>
          <a:p>
            <a:fld id="{AD1D1349-391B-44DC-865F-5996B3E40F26}" type="slidenum">
              <a:rPr lang="en-US" noProof="0" smtClean="0"/>
              <a:pPr/>
              <a:t>‹#›</a:t>
            </a:fld>
            <a:endParaRPr lang="en-US" noProof="0" dirty="0"/>
          </a:p>
        </p:txBody>
      </p:sp>
    </p:spTree>
    <p:extLst>
      <p:ext uri="{BB962C8B-B14F-4D97-AF65-F5344CB8AC3E}">
        <p14:creationId xmlns:p14="http://schemas.microsoft.com/office/powerpoint/2010/main" val="3473214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line // Inhalt im weißen Satzspiegel">
    <p:spTree>
      <p:nvGrpSpPr>
        <p:cNvPr id="1" name=""/>
        <p:cNvGrpSpPr/>
        <p:nvPr/>
      </p:nvGrpSpPr>
      <p:grpSpPr>
        <a:xfrm>
          <a:off x="0" y="0"/>
          <a:ext cx="0" cy="0"/>
          <a:chOff x="0" y="0"/>
          <a:chExt cx="0" cy="0"/>
        </a:xfrm>
      </p:grpSpPr>
      <p:sp>
        <p:nvSpPr>
          <p:cNvPr id="10" name="Titel 1"/>
          <p:cNvSpPr>
            <a:spLocks noGrp="1"/>
          </p:cNvSpPr>
          <p:nvPr>
            <p:ph type="title" hasCustomPrompt="1"/>
          </p:nvPr>
        </p:nvSpPr>
        <p:spPr>
          <a:xfrm>
            <a:off x="395289" y="368300"/>
            <a:ext cx="11406187" cy="1008360"/>
          </a:xfrm>
        </p:spPr>
        <p:txBody>
          <a:bodyPr/>
          <a:lstStyle/>
          <a:p>
            <a:r>
              <a:rPr lang="en-US" noProof="0" dirty="0"/>
              <a:t>Headline on two lines in </a:t>
            </a:r>
            <a:r>
              <a:rPr lang="en-US" noProof="0" dirty="0" err="1"/>
              <a:t>CorpoA</a:t>
            </a:r>
            <a:r>
              <a:rPr lang="en-US" noProof="0" dirty="0"/>
              <a:t> (Headings) 30 pt. </a:t>
            </a:r>
            <a:br>
              <a:rPr lang="en-US" noProof="0" dirty="0"/>
            </a:br>
            <a:r>
              <a:rPr lang="en-US" noProof="0" dirty="0"/>
              <a:t>Lorem ipsum dolor sit </a:t>
            </a:r>
            <a:r>
              <a:rPr lang="en-US" noProof="0" dirty="0" err="1"/>
              <a:t>amet</a:t>
            </a:r>
            <a:r>
              <a:rPr lang="en-US" noProof="0" dirty="0"/>
              <a:t>.</a:t>
            </a:r>
            <a:endParaRPr lang="de-DE" noProof="0" dirty="0"/>
          </a:p>
        </p:txBody>
      </p:sp>
      <p:sp>
        <p:nvSpPr>
          <p:cNvPr id="15" name="Inhaltsplatzhalter 6"/>
          <p:cNvSpPr>
            <a:spLocks noGrp="1"/>
          </p:cNvSpPr>
          <p:nvPr>
            <p:ph sz="quarter" idx="14" hasCustomPrompt="1"/>
          </p:nvPr>
        </p:nvSpPr>
        <p:spPr bwMode="gray">
          <a:xfrm>
            <a:off x="395288" y="1511301"/>
            <a:ext cx="11406187" cy="4914900"/>
          </a:xfrm>
          <a:solidFill>
            <a:srgbClr val="FFFFFF"/>
          </a:solidFill>
        </p:spPr>
        <p:txBody>
          <a:bodyPr lIns="72000" tIns="72000" rIns="72000" bIns="7200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vl6pPr>
              <a:defRPr>
                <a:solidFill>
                  <a:srgbClr val="000000"/>
                </a:solidFill>
              </a:defRPr>
            </a:lvl6pPr>
            <a:lvl7pPr>
              <a:defRPr>
                <a:solidFill>
                  <a:srgbClr val="000000"/>
                </a:solidFill>
              </a:defRPr>
            </a:lvl7pPr>
            <a:lvl8pPr>
              <a:defRPr>
                <a:solidFill>
                  <a:srgbClr val="000000"/>
                </a:solidFill>
              </a:defRPr>
            </a:lvl8pPr>
            <a:lvl9pPr>
              <a:defRPr>
                <a:solidFill>
                  <a:srgbClr val="000000"/>
                </a:solidFill>
              </a:defRPr>
            </a:lvl9pPr>
          </a:lstStyle>
          <a:p>
            <a:pPr lvl="0"/>
            <a:r>
              <a:rPr lang="en-US" dirty="0"/>
              <a:t>Insert content or text in </a:t>
            </a:r>
            <a:r>
              <a:rPr lang="en-US" noProof="0" dirty="0" err="1"/>
              <a:t>CorpoS</a:t>
            </a:r>
            <a:r>
              <a:rPr lang="en-US" noProof="0" dirty="0"/>
              <a:t> (Body), 20 pt. </a:t>
            </a:r>
            <a:r>
              <a:rPr lang="en-US" dirty="0"/>
              <a:t>// for bullets: Home // Paragraph// Increase List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6"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de-DE" noProof="0" dirty="0"/>
              <a:t>                                             </a:t>
            </a:r>
          </a:p>
        </p:txBody>
      </p:sp>
      <p:sp>
        <p:nvSpPr>
          <p:cNvPr id="17"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de-DE" noProof="0" dirty="0"/>
              <a:t>                                             </a:t>
            </a:r>
          </a:p>
        </p:txBody>
      </p:sp>
      <p:sp>
        <p:nvSpPr>
          <p:cNvPr id="18" name="Textplatzhalter 3"/>
          <p:cNvSpPr>
            <a:spLocks noGrp="1"/>
          </p:cNvSpPr>
          <p:nvPr>
            <p:ph type="body" sz="quarter" idx="2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de-DE" noProof="0" dirty="0"/>
              <a:t>                                             </a:t>
            </a:r>
          </a:p>
        </p:txBody>
      </p:sp>
      <p:sp>
        <p:nvSpPr>
          <p:cNvPr id="13" name="Foliennummernplatzhalter 5"/>
          <p:cNvSpPr>
            <a:spLocks noGrp="1"/>
          </p:cNvSpPr>
          <p:nvPr>
            <p:ph type="sldNum" sz="quarter" idx="4"/>
          </p:nvPr>
        </p:nvSpPr>
        <p:spPr bwMode="black">
          <a:xfrm>
            <a:off x="11484000" y="6552000"/>
            <a:ext cx="323999" cy="306000"/>
          </a:xfrm>
          <a:prstGeom prst="rect">
            <a:avLst/>
          </a:prstGeom>
        </p:spPr>
        <p:txBody>
          <a:bodyPr vert="horz" lIns="0" tIns="0" rIns="0" bIns="0" rtlCol="0" anchor="ctr" anchorCtr="0">
            <a:noAutofit/>
          </a:bodyPr>
          <a:lstStyle>
            <a:lvl1pPr marL="0" indent="0" algn="r">
              <a:spcBef>
                <a:spcPts val="0"/>
              </a:spcBef>
              <a:buFont typeface="+mj-lt"/>
              <a:buNone/>
              <a:defRPr sz="1000" b="0" i="0">
                <a:solidFill>
                  <a:schemeClr val="tx1"/>
                </a:solidFill>
                <a:latin typeface="+mn-lt"/>
              </a:defRPr>
            </a:lvl1pPr>
            <a:lvl2pPr marL="0" indent="0" algn="l">
              <a:spcBef>
                <a:spcPts val="0"/>
              </a:spcBef>
              <a:defRPr sz="1000"/>
            </a:lvl2pPr>
            <a:lvl3pPr marL="0" indent="0" algn="l">
              <a:spcBef>
                <a:spcPts val="0"/>
              </a:spcBef>
              <a:defRPr sz="1000"/>
            </a:lvl3pPr>
            <a:lvl4pPr marL="0" indent="0" algn="l">
              <a:spcBef>
                <a:spcPts val="0"/>
              </a:spcBef>
              <a:defRPr sz="1000"/>
            </a:lvl4pPr>
            <a:lvl5pPr marL="0" indent="0" algn="l">
              <a:spcBef>
                <a:spcPts val="0"/>
              </a:spcBef>
              <a:defRPr sz="1000"/>
            </a:lvl5pPr>
            <a:lvl6pPr marL="0" indent="0" algn="l">
              <a:spcBef>
                <a:spcPts val="0"/>
              </a:spcBef>
              <a:defRPr sz="1000"/>
            </a:lvl6pPr>
            <a:lvl7pPr marL="0" indent="0" algn="l">
              <a:spcBef>
                <a:spcPts val="0"/>
              </a:spcBef>
              <a:defRPr sz="1000"/>
            </a:lvl7pPr>
            <a:lvl8pPr marL="0" indent="0" algn="l">
              <a:spcBef>
                <a:spcPts val="0"/>
              </a:spcBef>
              <a:defRPr sz="1000"/>
            </a:lvl8pPr>
            <a:lvl9pPr marL="0" indent="0" algn="l">
              <a:spcBef>
                <a:spcPts val="0"/>
              </a:spcBef>
              <a:defRPr sz="1000"/>
            </a:lvl9pPr>
          </a:lstStyle>
          <a:p>
            <a:fld id="{AD1D1349-391B-44DC-865F-5996B3E40F26}" type="slidenum">
              <a:rPr lang="de-DE" smtClean="0"/>
              <a:pPr/>
              <a:t>‹#›</a:t>
            </a:fld>
            <a:endParaRPr lang="de-DE" dirty="0"/>
          </a:p>
        </p:txBody>
      </p:sp>
    </p:spTree>
    <p:extLst>
      <p:ext uri="{BB962C8B-B14F-4D97-AF65-F5344CB8AC3E}">
        <p14:creationId xmlns:p14="http://schemas.microsoft.com/office/powerpoint/2010/main" val="3523293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Tabellenplatzhalter 2"/>
          <p:cNvSpPr>
            <a:spLocks noGrp="1"/>
          </p:cNvSpPr>
          <p:nvPr>
            <p:ph type="tbl" sz="quarter" idx="20" hasCustomPrompt="1"/>
          </p:nvPr>
        </p:nvSpPr>
        <p:spPr>
          <a:xfrm>
            <a:off x="395287" y="2484000"/>
            <a:ext cx="11406189" cy="2700000"/>
          </a:xfrm>
        </p:spPr>
        <p:txBody>
          <a:bodyPr/>
          <a:lstStyle>
            <a:lvl1pPr algn="ctr">
              <a:spcAft>
                <a:spcPts val="0"/>
              </a:spcAft>
              <a:defRPr/>
            </a:lvl1pPr>
          </a:lstStyle>
          <a:p>
            <a:br>
              <a:rPr lang="en-US" dirty="0"/>
            </a:br>
            <a:br>
              <a:rPr lang="en-US" dirty="0"/>
            </a:br>
            <a:br>
              <a:rPr lang="en-US" dirty="0"/>
            </a:br>
            <a:br>
              <a:rPr lang="en-US" dirty="0"/>
            </a:br>
            <a:br>
              <a:rPr lang="en-US" dirty="0"/>
            </a:br>
            <a:r>
              <a:rPr lang="en-US" dirty="0"/>
              <a:t>Insert table</a:t>
            </a:r>
          </a:p>
        </p:txBody>
      </p:sp>
      <p:sp>
        <p:nvSpPr>
          <p:cNvPr id="16"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dirty="0"/>
              <a:t>                                             </a:t>
            </a:r>
          </a:p>
        </p:txBody>
      </p:sp>
      <p:sp>
        <p:nvSpPr>
          <p:cNvPr id="17"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dirty="0"/>
              <a:t>                                             </a:t>
            </a:r>
          </a:p>
        </p:txBody>
      </p:sp>
      <p:sp>
        <p:nvSpPr>
          <p:cNvPr id="18" name="Textplatzhalter 3"/>
          <p:cNvSpPr>
            <a:spLocks noGrp="1"/>
          </p:cNvSpPr>
          <p:nvPr>
            <p:ph type="body" sz="quarter" idx="1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dirty="0"/>
              <a:t>                                             </a:t>
            </a:r>
          </a:p>
        </p:txBody>
      </p:sp>
      <p:sp>
        <p:nvSpPr>
          <p:cNvPr id="5" name="Textplatzhalter 4"/>
          <p:cNvSpPr>
            <a:spLocks noGrp="1"/>
          </p:cNvSpPr>
          <p:nvPr>
            <p:ph type="body" sz="quarter" idx="21" hasCustomPrompt="1"/>
          </p:nvPr>
        </p:nvSpPr>
        <p:spPr>
          <a:xfrm>
            <a:off x="395286" y="1512001"/>
            <a:ext cx="11405514" cy="720000"/>
          </a:xfrm>
        </p:spPr>
        <p:txBody>
          <a:bodyPr/>
          <a:lstStyle>
            <a:lvl1pPr>
              <a:spcAft>
                <a:spcPts val="0"/>
              </a:spcAft>
              <a:defRPr b="1"/>
            </a:lvl1pPr>
            <a:lvl2pPr marL="0" indent="0">
              <a:spcAft>
                <a:spcPts val="0"/>
              </a:spcAft>
              <a:buNone/>
              <a:defRPr sz="2000" b="1"/>
            </a:lvl2pPr>
            <a:lvl3pPr marL="0" indent="0">
              <a:spcAft>
                <a:spcPts val="0"/>
              </a:spcAft>
              <a:buNone/>
              <a:defRPr sz="2000" b="1"/>
            </a:lvl3pPr>
            <a:lvl4pPr marL="0" indent="0">
              <a:spcAft>
                <a:spcPts val="0"/>
              </a:spcAft>
              <a:buNone/>
              <a:defRPr sz="2000" b="1"/>
            </a:lvl4pPr>
            <a:lvl5pPr marL="0" indent="0">
              <a:spcAft>
                <a:spcPts val="0"/>
              </a:spcAft>
              <a:buNone/>
              <a:defRPr sz="2000" b="1"/>
            </a:lvl5pPr>
            <a:lvl6pPr marL="0" indent="0">
              <a:spcAft>
                <a:spcPts val="0"/>
              </a:spcAft>
              <a:buNone/>
              <a:defRPr sz="2000" b="1"/>
            </a:lvl6pPr>
            <a:lvl7pPr marL="0" indent="0">
              <a:spcAft>
                <a:spcPts val="0"/>
              </a:spcAft>
              <a:buNone/>
              <a:defRPr sz="2000" b="1"/>
            </a:lvl7pPr>
            <a:lvl8pPr marL="0" indent="0">
              <a:spcAft>
                <a:spcPts val="0"/>
              </a:spcAft>
              <a:buNone/>
              <a:defRPr sz="2000" b="1"/>
            </a:lvl8pPr>
            <a:lvl9pPr marL="0" indent="0">
              <a:spcAft>
                <a:spcPts val="0"/>
              </a:spcAft>
              <a:buNone/>
              <a:defRPr sz="2000" b="1"/>
            </a:lvl9pPr>
          </a:lstStyle>
          <a:p>
            <a:pPr lvl="0"/>
            <a:r>
              <a:rPr lang="en-US" dirty="0"/>
              <a:t>Table headline in </a:t>
            </a:r>
            <a:r>
              <a:rPr lang="en-US" noProof="0" dirty="0" err="1"/>
              <a:t>CorpoS</a:t>
            </a:r>
            <a:r>
              <a:rPr lang="en-US" dirty="0"/>
              <a:t> (</a:t>
            </a:r>
            <a:r>
              <a:rPr lang="en-US" noProof="0" dirty="0"/>
              <a:t>Body</a:t>
            </a:r>
            <a:r>
              <a:rPr lang="en-US" dirty="0"/>
              <a:t>) in 20 pt. bold</a:t>
            </a:r>
          </a:p>
        </p:txBody>
      </p:sp>
      <p:sp>
        <p:nvSpPr>
          <p:cNvPr id="7" name="Textplatzhalter 6"/>
          <p:cNvSpPr>
            <a:spLocks noGrp="1"/>
          </p:cNvSpPr>
          <p:nvPr>
            <p:ph type="body" sz="quarter" idx="22" hasCustomPrompt="1"/>
          </p:nvPr>
        </p:nvSpPr>
        <p:spPr>
          <a:xfrm>
            <a:off x="395289" y="5328001"/>
            <a:ext cx="11405511" cy="1098200"/>
          </a:xfrm>
        </p:spPr>
        <p:txBody>
          <a:bodyPr/>
          <a:lstStyle>
            <a:lvl1pPr marL="0" indent="0">
              <a:spcAft>
                <a:spcPts val="0"/>
              </a:spcAft>
              <a:buFont typeface="Arial" panose="020B0604020202020204" pitchFamily="34" charset="0"/>
              <a:buNone/>
              <a:defRPr sz="1500"/>
            </a:lvl1pPr>
            <a:lvl2pPr marL="0" indent="0">
              <a:spcAft>
                <a:spcPts val="0"/>
              </a:spcAft>
              <a:buNone/>
              <a:defRPr sz="1500"/>
            </a:lvl2pPr>
            <a:lvl3pPr marL="0" indent="0">
              <a:spcAft>
                <a:spcPts val="0"/>
              </a:spcAft>
              <a:buNone/>
              <a:defRPr sz="1500" baseline="0"/>
            </a:lvl3pPr>
            <a:lvl4pPr marL="0" indent="0">
              <a:spcAft>
                <a:spcPts val="0"/>
              </a:spcAft>
              <a:buNone/>
              <a:defRPr sz="1500"/>
            </a:lvl4pPr>
            <a:lvl5pPr marL="0" indent="0">
              <a:spcAft>
                <a:spcPts val="0"/>
              </a:spcAft>
              <a:buNone/>
              <a:defRPr sz="1500"/>
            </a:lvl5pPr>
            <a:lvl6pPr marL="0" indent="0">
              <a:spcAft>
                <a:spcPts val="0"/>
              </a:spcAft>
              <a:buNone/>
              <a:defRPr sz="1500"/>
            </a:lvl6pPr>
            <a:lvl7pPr marL="0" indent="0">
              <a:spcAft>
                <a:spcPts val="0"/>
              </a:spcAft>
              <a:buNone/>
              <a:defRPr sz="1500"/>
            </a:lvl7pPr>
            <a:lvl8pPr marL="0" indent="0">
              <a:spcAft>
                <a:spcPts val="0"/>
              </a:spcAft>
              <a:buNone/>
              <a:defRPr sz="1500"/>
            </a:lvl8pPr>
            <a:lvl9pPr marL="0" indent="0">
              <a:spcAft>
                <a:spcPts val="0"/>
              </a:spcAft>
              <a:buNone/>
              <a:defRPr sz="1500"/>
            </a:lvl9pPr>
          </a:lstStyle>
          <a:p>
            <a:pPr lvl="0"/>
            <a:r>
              <a:rPr lang="en-US" dirty="0"/>
              <a:t>Table description  in </a:t>
            </a:r>
            <a:r>
              <a:rPr lang="en-US" noProof="0" dirty="0" err="1"/>
              <a:t>CorpoS</a:t>
            </a:r>
            <a:r>
              <a:rPr lang="en-US" dirty="0"/>
              <a:t> (</a:t>
            </a:r>
            <a:r>
              <a:rPr lang="en-US" noProof="0" dirty="0" err="1"/>
              <a:t>Textkörper</a:t>
            </a:r>
            <a:r>
              <a:rPr lang="en-US" dirty="0"/>
              <a:t>) in 15 pt. </a:t>
            </a:r>
          </a:p>
          <a:p>
            <a:pPr lvl="1"/>
            <a:r>
              <a:rPr lang="en-US" dirty="0"/>
              <a:t>Second Level</a:t>
            </a:r>
          </a:p>
          <a:p>
            <a:pPr lvl="2"/>
            <a:r>
              <a:rPr lang="en-US" dirty="0"/>
              <a:t>Third Level</a:t>
            </a:r>
          </a:p>
        </p:txBody>
      </p:sp>
      <p:sp>
        <p:nvSpPr>
          <p:cNvPr id="20" name="Titel 1"/>
          <p:cNvSpPr>
            <a:spLocks noGrp="1"/>
          </p:cNvSpPr>
          <p:nvPr>
            <p:ph type="title" hasCustomPrompt="1"/>
          </p:nvPr>
        </p:nvSpPr>
        <p:spPr>
          <a:xfrm>
            <a:off x="395083" y="368300"/>
            <a:ext cx="11404800" cy="1008360"/>
          </a:xfrm>
        </p:spPr>
        <p:txBody>
          <a:bodyPr/>
          <a:lstStyle/>
          <a:p>
            <a:r>
              <a:rPr lang="en-US" noProof="0" dirty="0"/>
              <a:t>Headline on two lines in </a:t>
            </a:r>
            <a:r>
              <a:rPr lang="en-US" noProof="0" dirty="0" err="1"/>
              <a:t>CorpoA</a:t>
            </a:r>
            <a:r>
              <a:rPr lang="en-US" noProof="0" dirty="0"/>
              <a:t> (Headings) 30 pt. </a:t>
            </a:r>
            <a:br>
              <a:rPr lang="en-US" noProof="0" dirty="0"/>
            </a:br>
            <a:r>
              <a:rPr lang="en-US" noProof="0" dirty="0"/>
              <a:t>Lorem ipsum dolor sit </a:t>
            </a:r>
            <a:r>
              <a:rPr lang="en-US" noProof="0" dirty="0" err="1"/>
              <a:t>amet</a:t>
            </a:r>
            <a:r>
              <a:rPr lang="en-US" noProof="0" dirty="0"/>
              <a:t>.</a:t>
            </a:r>
            <a:endParaRPr lang="en-US" dirty="0"/>
          </a:p>
        </p:txBody>
      </p:sp>
      <p:sp>
        <p:nvSpPr>
          <p:cNvPr id="4" name="Foliennummernplatzhalter 3"/>
          <p:cNvSpPr>
            <a:spLocks noGrp="1"/>
          </p:cNvSpPr>
          <p:nvPr>
            <p:ph type="sldNum" sz="quarter" idx="24"/>
          </p:nvPr>
        </p:nvSpPr>
        <p:spPr/>
        <p:txBody>
          <a:bodyPr/>
          <a:lstStyle/>
          <a:p>
            <a:fld id="{AD1D1349-391B-44DC-865F-5996B3E40F26}" type="slidenum">
              <a:rPr lang="en-US" smtClean="0"/>
              <a:pPr/>
              <a:t>‹#›</a:t>
            </a:fld>
            <a:endParaRPr lang="en-US" dirty="0"/>
          </a:p>
        </p:txBody>
      </p:sp>
    </p:spTree>
    <p:extLst>
      <p:ext uri="{BB962C8B-B14F-4D97-AF65-F5344CB8AC3E}">
        <p14:creationId xmlns:p14="http://schemas.microsoft.com/office/powerpoint/2010/main" val="2362693388"/>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line // Body 2">
    <p:spTree>
      <p:nvGrpSpPr>
        <p:cNvPr id="1" name=""/>
        <p:cNvGrpSpPr/>
        <p:nvPr/>
      </p:nvGrpSpPr>
      <p:grpSpPr>
        <a:xfrm>
          <a:off x="0" y="0"/>
          <a:ext cx="0" cy="0"/>
          <a:chOff x="0" y="0"/>
          <a:chExt cx="0" cy="0"/>
        </a:xfrm>
      </p:grpSpPr>
      <p:sp>
        <p:nvSpPr>
          <p:cNvPr id="16"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dirty="0"/>
              <a:t>                                             </a:t>
            </a:r>
          </a:p>
        </p:txBody>
      </p:sp>
      <p:sp>
        <p:nvSpPr>
          <p:cNvPr id="17"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dirty="0"/>
              <a:t>                                             </a:t>
            </a:r>
          </a:p>
        </p:txBody>
      </p:sp>
      <p:sp>
        <p:nvSpPr>
          <p:cNvPr id="18" name="Textplatzhalter 3"/>
          <p:cNvSpPr>
            <a:spLocks noGrp="1"/>
          </p:cNvSpPr>
          <p:nvPr>
            <p:ph type="body" sz="quarter" idx="1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dirty="0"/>
              <a:t>                                             </a:t>
            </a:r>
          </a:p>
        </p:txBody>
      </p:sp>
      <p:sp>
        <p:nvSpPr>
          <p:cNvPr id="10" name="Textplatzhalter 6"/>
          <p:cNvSpPr>
            <a:spLocks noGrp="1"/>
          </p:cNvSpPr>
          <p:nvPr>
            <p:ph type="body" sz="quarter" idx="22" hasCustomPrompt="1"/>
          </p:nvPr>
        </p:nvSpPr>
        <p:spPr>
          <a:xfrm>
            <a:off x="395289" y="5904000"/>
            <a:ext cx="11405511" cy="522000"/>
          </a:xfrm>
        </p:spPr>
        <p:txBody>
          <a:bodyPr/>
          <a:lstStyle>
            <a:lvl1pPr marL="0" indent="0">
              <a:spcAft>
                <a:spcPts val="0"/>
              </a:spcAft>
              <a:buFont typeface="Arial" panose="020B0604020202020204" pitchFamily="34" charset="0"/>
              <a:buNone/>
              <a:defRPr sz="1500"/>
            </a:lvl1pPr>
            <a:lvl2pPr marL="0" indent="0">
              <a:spcAft>
                <a:spcPts val="0"/>
              </a:spcAft>
              <a:buNone/>
              <a:defRPr sz="1500"/>
            </a:lvl2pPr>
            <a:lvl3pPr marL="0" indent="0">
              <a:spcAft>
                <a:spcPts val="0"/>
              </a:spcAft>
              <a:buNone/>
              <a:defRPr sz="1500"/>
            </a:lvl3pPr>
            <a:lvl4pPr marL="0" indent="0">
              <a:spcAft>
                <a:spcPts val="0"/>
              </a:spcAft>
              <a:buNone/>
              <a:defRPr sz="1500"/>
            </a:lvl4pPr>
            <a:lvl5pPr marL="0" indent="0">
              <a:spcAft>
                <a:spcPts val="0"/>
              </a:spcAft>
              <a:buNone/>
              <a:defRPr sz="1500"/>
            </a:lvl5pPr>
            <a:lvl6pPr marL="0" indent="0">
              <a:spcAft>
                <a:spcPts val="0"/>
              </a:spcAft>
              <a:buNone/>
              <a:defRPr sz="1500"/>
            </a:lvl6pPr>
            <a:lvl7pPr marL="0" indent="0">
              <a:spcAft>
                <a:spcPts val="0"/>
              </a:spcAft>
              <a:buNone/>
              <a:defRPr sz="1500"/>
            </a:lvl7pPr>
            <a:lvl8pPr marL="0" indent="0">
              <a:spcAft>
                <a:spcPts val="0"/>
              </a:spcAft>
              <a:buNone/>
              <a:defRPr sz="1500"/>
            </a:lvl8pPr>
            <a:lvl9pPr marL="0" indent="0">
              <a:spcAft>
                <a:spcPts val="0"/>
              </a:spcAft>
              <a:buNone/>
              <a:defRPr sz="1500"/>
            </a:lvl9pPr>
          </a:lstStyle>
          <a:p>
            <a:pPr lvl="0"/>
            <a:r>
              <a:rPr lang="en-US" dirty="0"/>
              <a:t>Description in </a:t>
            </a:r>
            <a:r>
              <a:rPr lang="en-US" noProof="0" dirty="0" err="1"/>
              <a:t>CorpoS</a:t>
            </a:r>
            <a:r>
              <a:rPr lang="en-US" dirty="0"/>
              <a:t> (</a:t>
            </a:r>
            <a:r>
              <a:rPr lang="en-US" noProof="0" dirty="0" err="1"/>
              <a:t>Textkörper</a:t>
            </a:r>
            <a:r>
              <a:rPr lang="en-US" dirty="0"/>
              <a:t>) in 15 pt. </a:t>
            </a:r>
          </a:p>
          <a:p>
            <a:pPr lvl="1"/>
            <a:r>
              <a:rPr lang="en-US" dirty="0"/>
              <a:t>Second Level</a:t>
            </a:r>
          </a:p>
        </p:txBody>
      </p:sp>
      <p:sp>
        <p:nvSpPr>
          <p:cNvPr id="19" name="Titel 1"/>
          <p:cNvSpPr>
            <a:spLocks noGrp="1"/>
          </p:cNvSpPr>
          <p:nvPr>
            <p:ph type="title" hasCustomPrompt="1"/>
          </p:nvPr>
        </p:nvSpPr>
        <p:spPr>
          <a:xfrm>
            <a:off x="395083" y="368300"/>
            <a:ext cx="11404800" cy="1008360"/>
          </a:xfrm>
        </p:spPr>
        <p:txBody>
          <a:bodyPr/>
          <a:lstStyle/>
          <a:p>
            <a:r>
              <a:rPr lang="en-US" noProof="0" dirty="0"/>
              <a:t>Headline on two lines in </a:t>
            </a:r>
            <a:r>
              <a:rPr lang="en-US" noProof="0" dirty="0" err="1"/>
              <a:t>CorpoA</a:t>
            </a:r>
            <a:r>
              <a:rPr lang="en-US" noProof="0" dirty="0"/>
              <a:t> (Headings) 30 pt. </a:t>
            </a:r>
            <a:br>
              <a:rPr lang="en-US" noProof="0" dirty="0"/>
            </a:br>
            <a:r>
              <a:rPr lang="en-US" noProof="0" dirty="0"/>
              <a:t>Lorem ipsum dolor sit </a:t>
            </a:r>
            <a:r>
              <a:rPr lang="en-US" noProof="0" dirty="0" err="1"/>
              <a:t>amet</a:t>
            </a:r>
            <a:r>
              <a:rPr lang="en-US" noProof="0" dirty="0"/>
              <a:t>.</a:t>
            </a:r>
            <a:endParaRPr lang="en-US" dirty="0"/>
          </a:p>
        </p:txBody>
      </p:sp>
      <p:sp>
        <p:nvSpPr>
          <p:cNvPr id="20" name="Inhaltsplatzhalter 6"/>
          <p:cNvSpPr>
            <a:spLocks noGrp="1"/>
          </p:cNvSpPr>
          <p:nvPr>
            <p:ph sz="quarter" idx="14" hasCustomPrompt="1"/>
          </p:nvPr>
        </p:nvSpPr>
        <p:spPr>
          <a:xfrm>
            <a:off x="395082" y="1511300"/>
            <a:ext cx="11404800" cy="4248000"/>
          </a:xfrm>
        </p:spPr>
        <p:txBody>
          <a:bodyPr/>
          <a:lstStyle>
            <a:lvl1pPr>
              <a:defRPr/>
            </a:lvl1pPr>
          </a:lstStyle>
          <a:p>
            <a:pPr lvl="0"/>
            <a:r>
              <a:rPr lang="en-US" dirty="0"/>
              <a:t>Insert content or text in </a:t>
            </a:r>
            <a:r>
              <a:rPr lang="en-US" noProof="0" dirty="0" err="1"/>
              <a:t>CorpoS</a:t>
            </a:r>
            <a:r>
              <a:rPr lang="en-US" noProof="0" dirty="0"/>
              <a:t> (Body), 20 pt. </a:t>
            </a:r>
            <a:r>
              <a:rPr lang="en-US" dirty="0"/>
              <a:t>// for bullets: Home // Paragraph// Increase List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3" name="Foliennummernplatzhalter 2"/>
          <p:cNvSpPr>
            <a:spLocks noGrp="1"/>
          </p:cNvSpPr>
          <p:nvPr>
            <p:ph type="sldNum" sz="quarter" idx="24"/>
          </p:nvPr>
        </p:nvSpPr>
        <p:spPr/>
        <p:txBody>
          <a:bodyPr/>
          <a:lstStyle/>
          <a:p>
            <a:fld id="{AD1D1349-391B-44DC-865F-5996B3E40F26}" type="slidenum">
              <a:rPr lang="en-US" smtClean="0"/>
              <a:pPr/>
              <a:t>‹#›</a:t>
            </a:fld>
            <a:endParaRPr lang="en-US" dirty="0"/>
          </a:p>
        </p:txBody>
      </p:sp>
    </p:spTree>
    <p:extLst>
      <p:ext uri="{BB962C8B-B14F-4D97-AF65-F5344CB8AC3E}">
        <p14:creationId xmlns:p14="http://schemas.microsoft.com/office/powerpoint/2010/main" val="15699577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eadline // 2 Column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95083" y="368300"/>
            <a:ext cx="11448000" cy="1008360"/>
          </a:xfrm>
        </p:spPr>
        <p:txBody>
          <a:bodyPr/>
          <a:lstStyle/>
          <a:p>
            <a:r>
              <a:rPr lang="en-US" noProof="0" dirty="0"/>
              <a:t>Headline on two lines in </a:t>
            </a:r>
            <a:r>
              <a:rPr lang="en-US" noProof="0" dirty="0" err="1"/>
              <a:t>CorpoA</a:t>
            </a:r>
            <a:r>
              <a:rPr lang="en-US" noProof="0" dirty="0"/>
              <a:t> (Headings) 30 pt. </a:t>
            </a:r>
            <a:br>
              <a:rPr lang="en-US" noProof="0" dirty="0"/>
            </a:br>
            <a:r>
              <a:rPr lang="en-US" noProof="0" dirty="0"/>
              <a:t>Lorem ipsum dolor sit </a:t>
            </a:r>
            <a:r>
              <a:rPr lang="en-US" noProof="0" dirty="0" err="1"/>
              <a:t>amet</a:t>
            </a:r>
            <a:r>
              <a:rPr lang="en-US" noProof="0" dirty="0"/>
              <a:t>.</a:t>
            </a:r>
            <a:endParaRPr lang="en-US" dirty="0"/>
          </a:p>
        </p:txBody>
      </p:sp>
      <p:sp>
        <p:nvSpPr>
          <p:cNvPr id="7" name="Inhaltsplatzhalter 6"/>
          <p:cNvSpPr>
            <a:spLocks noGrp="1"/>
          </p:cNvSpPr>
          <p:nvPr>
            <p:ph sz="quarter" idx="14" hasCustomPrompt="1"/>
          </p:nvPr>
        </p:nvSpPr>
        <p:spPr>
          <a:xfrm>
            <a:off x="395081" y="1511301"/>
            <a:ext cx="5616000" cy="4914900"/>
          </a:xfrm>
        </p:spPr>
        <p:txBody>
          <a:bodyPr/>
          <a:lstStyle>
            <a:lvl1pPr>
              <a:defRPr/>
            </a:lvl1pPr>
          </a:lstStyle>
          <a:p>
            <a:pPr lvl="0"/>
            <a:r>
              <a:rPr lang="en-US" dirty="0"/>
              <a:t>Insert content or text in </a:t>
            </a:r>
            <a:r>
              <a:rPr lang="en-US" noProof="0" dirty="0" err="1"/>
              <a:t>CorpoS</a:t>
            </a:r>
            <a:r>
              <a:rPr lang="en-US" noProof="0" dirty="0"/>
              <a:t> (Body), 20 pt. </a:t>
            </a:r>
            <a:r>
              <a:rPr lang="en-US" dirty="0"/>
              <a:t>// for bullets: Home // Paragraph// Increase/Decrease List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oliennummernplatzhalter 5"/>
          <p:cNvSpPr>
            <a:spLocks noGrp="1"/>
          </p:cNvSpPr>
          <p:nvPr>
            <p:ph type="sldNum" sz="quarter" idx="16"/>
          </p:nvPr>
        </p:nvSpPr>
        <p:spPr/>
        <p:txBody>
          <a:bodyPr/>
          <a:lstStyle/>
          <a:p>
            <a:fld id="{AD1D1349-391B-44DC-865F-5996B3E40F26}" type="slidenum">
              <a:rPr lang="en-US" noProof="0" smtClean="0"/>
              <a:pPr/>
              <a:t>‹#›</a:t>
            </a:fld>
            <a:endParaRPr lang="en-US" noProof="0" dirty="0"/>
          </a:p>
        </p:txBody>
      </p:sp>
      <p:sp>
        <p:nvSpPr>
          <p:cNvPr id="4" name="Textplatzhalter 3"/>
          <p:cNvSpPr>
            <a:spLocks noGrp="1"/>
          </p:cNvSpPr>
          <p:nvPr>
            <p:ph type="body" sz="quarter" idx="17" hasCustomPrompt="1"/>
          </p:nvPr>
        </p:nvSpPr>
        <p:spPr>
          <a:xfrm>
            <a:off x="6969570" y="0"/>
            <a:ext cx="935513"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9" name="Textplatzhalter 3"/>
          <p:cNvSpPr>
            <a:spLocks noGrp="1"/>
          </p:cNvSpPr>
          <p:nvPr>
            <p:ph type="body" sz="quarter" idx="18" hasCustomPrompt="1"/>
          </p:nvPr>
        </p:nvSpPr>
        <p:spPr>
          <a:xfrm>
            <a:off x="7980643"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0" name="Textplatzhalter 3"/>
          <p:cNvSpPr>
            <a:spLocks noGrp="1"/>
          </p:cNvSpPr>
          <p:nvPr>
            <p:ph type="body" sz="quarter" idx="19" hasCustomPrompt="1"/>
          </p:nvPr>
        </p:nvSpPr>
        <p:spPr>
          <a:xfrm>
            <a:off x="9923631"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1" name="Inhaltsplatzhalter 6"/>
          <p:cNvSpPr>
            <a:spLocks noGrp="1"/>
          </p:cNvSpPr>
          <p:nvPr>
            <p:ph sz="quarter" idx="20" hasCustomPrompt="1"/>
          </p:nvPr>
        </p:nvSpPr>
        <p:spPr>
          <a:xfrm>
            <a:off x="6218236" y="1511301"/>
            <a:ext cx="5580000" cy="4914900"/>
          </a:xfrm>
        </p:spPr>
        <p:txBody>
          <a:bodyPr/>
          <a:lstStyle>
            <a:lvl1pPr>
              <a:defRPr/>
            </a:lvl1pPr>
          </a:lstStyle>
          <a:p>
            <a:pPr lvl="0"/>
            <a:r>
              <a:rPr lang="en-US" dirty="0"/>
              <a:t>Insert content or text in </a:t>
            </a:r>
            <a:r>
              <a:rPr lang="en-US" noProof="0" dirty="0" err="1"/>
              <a:t>CorpoS</a:t>
            </a:r>
            <a:r>
              <a:rPr lang="en-US" noProof="0" dirty="0"/>
              <a:t> (Body), 20 pt. </a:t>
            </a:r>
            <a:r>
              <a:rPr lang="en-US" dirty="0"/>
              <a:t>// for bullets: Home // Paragraph// Increase/Decrease List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47560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US" noProof="0" dirty="0"/>
              <a:t>Headline on two lines in </a:t>
            </a:r>
            <a:r>
              <a:rPr lang="en-US" noProof="0" dirty="0" err="1"/>
              <a:t>CorpoA</a:t>
            </a:r>
            <a:r>
              <a:rPr lang="en-US" noProof="0" dirty="0"/>
              <a:t> (Headings) 30 pt. </a:t>
            </a:r>
            <a:br>
              <a:rPr lang="en-US" noProof="0" dirty="0"/>
            </a:br>
            <a:r>
              <a:rPr lang="en-US" noProof="0" dirty="0"/>
              <a:t>Lorem ipsum dolor sit </a:t>
            </a:r>
            <a:r>
              <a:rPr lang="en-US" noProof="0" dirty="0" err="1"/>
              <a:t>amet</a:t>
            </a:r>
            <a:r>
              <a:rPr lang="en-US" noProof="0" dirty="0"/>
              <a:t>.</a:t>
            </a:r>
          </a:p>
        </p:txBody>
      </p:sp>
      <p:sp>
        <p:nvSpPr>
          <p:cNvPr id="6" name="Foliennummernplatzhalter 5"/>
          <p:cNvSpPr>
            <a:spLocks noGrp="1"/>
          </p:cNvSpPr>
          <p:nvPr>
            <p:ph type="sldNum" sz="quarter" idx="16"/>
          </p:nvPr>
        </p:nvSpPr>
        <p:spPr/>
        <p:txBody>
          <a:bodyPr/>
          <a:lstStyle/>
          <a:p>
            <a:fld id="{AD1D1349-391B-44DC-865F-5996B3E40F26}" type="slidenum">
              <a:rPr lang="en-US" noProof="0" smtClean="0"/>
              <a:pPr/>
              <a:t>‹#›</a:t>
            </a:fld>
            <a:endParaRPr lang="en-US" noProof="0" dirty="0"/>
          </a:p>
        </p:txBody>
      </p:sp>
      <p:sp>
        <p:nvSpPr>
          <p:cNvPr id="4" name="Textplatzhalter 3"/>
          <p:cNvSpPr>
            <a:spLocks noGrp="1"/>
          </p:cNvSpPr>
          <p:nvPr>
            <p:ph type="body" sz="quarter" idx="17" hasCustomPrompt="1"/>
          </p:nvPr>
        </p:nvSpPr>
        <p:spPr>
          <a:xfrm>
            <a:off x="6969570" y="0"/>
            <a:ext cx="935513"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9" name="Textplatzhalter 3"/>
          <p:cNvSpPr>
            <a:spLocks noGrp="1"/>
          </p:cNvSpPr>
          <p:nvPr>
            <p:ph type="body" sz="quarter" idx="18" hasCustomPrompt="1"/>
          </p:nvPr>
        </p:nvSpPr>
        <p:spPr>
          <a:xfrm>
            <a:off x="7980643"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0" name="Textplatzhalter 3"/>
          <p:cNvSpPr>
            <a:spLocks noGrp="1"/>
          </p:cNvSpPr>
          <p:nvPr>
            <p:ph type="body" sz="quarter" idx="19" hasCustomPrompt="1"/>
          </p:nvPr>
        </p:nvSpPr>
        <p:spPr>
          <a:xfrm>
            <a:off x="9923631"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1" name="Textplatzhalter 10"/>
          <p:cNvSpPr>
            <a:spLocks noGrp="1"/>
          </p:cNvSpPr>
          <p:nvPr>
            <p:ph type="body" sz="quarter" idx="20" hasCustomPrompt="1"/>
          </p:nvPr>
        </p:nvSpPr>
        <p:spPr>
          <a:xfrm>
            <a:off x="395794" y="1511300"/>
            <a:ext cx="11404800" cy="4140000"/>
          </a:xfrm>
        </p:spPr>
        <p:txBody>
          <a:bodyPr numCol="2" spcCol="244765"/>
          <a:lstStyle>
            <a:lvl1pPr marL="431723" indent="-431723">
              <a:buFont typeface="+mj-lt"/>
              <a:buAutoNum type="arabicPeriod"/>
              <a:defRPr baseline="0"/>
            </a:lvl1pPr>
            <a:lvl2pPr marL="863446" indent="-431723">
              <a:buFont typeface="+mj-lt"/>
              <a:buAutoNum type="alphaLcPeriod"/>
              <a:defRPr/>
            </a:lvl2pPr>
            <a:lvl3pPr marL="863446" indent="-431723">
              <a:buFont typeface="+mj-lt"/>
              <a:buAutoNum type="alphaLcPeriod"/>
              <a:defRPr sz="1999"/>
            </a:lvl3pPr>
            <a:lvl4pPr marL="863446" indent="-431723">
              <a:buFont typeface="+mj-lt"/>
              <a:buAutoNum type="alphaLcPeriod"/>
              <a:defRPr sz="1999"/>
            </a:lvl4pPr>
            <a:lvl5pPr marL="863446" indent="-431723">
              <a:buFont typeface="+mj-lt"/>
              <a:buAutoNum type="alphaLcPeriod"/>
              <a:defRPr sz="1999"/>
            </a:lvl5pPr>
            <a:lvl6pPr marL="863446" indent="-431723">
              <a:buFont typeface="+mj-lt"/>
              <a:buAutoNum type="alphaLcPeriod"/>
              <a:defRPr sz="1999"/>
            </a:lvl6pPr>
            <a:lvl7pPr marL="863446" indent="-431723">
              <a:buFont typeface="+mj-lt"/>
              <a:buAutoNum type="alphaLcPeriod"/>
              <a:defRPr sz="1999"/>
            </a:lvl7pPr>
            <a:lvl8pPr marL="863446" indent="-431723">
              <a:buFont typeface="+mj-lt"/>
              <a:buAutoNum type="alphaLcPeriod"/>
              <a:defRPr sz="1999"/>
            </a:lvl8pPr>
            <a:lvl9pPr marL="863446" indent="-431723">
              <a:buFont typeface="+mj-lt"/>
              <a:buAutoNum type="alphaLcPeriod"/>
              <a:defRPr sz="1999"/>
            </a:lvl9pPr>
          </a:lstStyle>
          <a:p>
            <a:pPr lvl="0"/>
            <a:r>
              <a:rPr lang="en-US" noProof="0" dirty="0"/>
              <a:t>Insert agenda point in </a:t>
            </a:r>
            <a:r>
              <a:rPr lang="en-US" noProof="0" dirty="0" err="1"/>
              <a:t>CorpoS</a:t>
            </a:r>
            <a:r>
              <a:rPr lang="en-US" noProof="0" dirty="0"/>
              <a:t> (Body), 20 pt. // for sub-item: Home // Paragraph// Increase/Decrease List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Tree>
    <p:extLst>
      <p:ext uri="{BB962C8B-B14F-4D97-AF65-F5344CB8AC3E}">
        <p14:creationId xmlns:p14="http://schemas.microsoft.com/office/powerpoint/2010/main" val="24667938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eadline // 2 Columns with pictur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a:t>Headline on two lines in </a:t>
            </a:r>
            <a:r>
              <a:rPr lang="en-US" noProof="0" dirty="0" err="1"/>
              <a:t>CorpoA</a:t>
            </a:r>
            <a:r>
              <a:rPr lang="en-US" noProof="0" dirty="0"/>
              <a:t> (Headings) 30 pt. </a:t>
            </a:r>
            <a:br>
              <a:rPr lang="en-US" noProof="0" dirty="0"/>
            </a:br>
            <a:r>
              <a:rPr lang="en-US" noProof="0" dirty="0"/>
              <a:t>Lorem ipsum dolor sit </a:t>
            </a:r>
            <a:r>
              <a:rPr lang="en-US" noProof="0" dirty="0" err="1"/>
              <a:t>amet</a:t>
            </a:r>
            <a:r>
              <a:rPr lang="en-US" noProof="0" dirty="0"/>
              <a:t>.</a:t>
            </a:r>
            <a:endParaRPr lang="en-US" dirty="0"/>
          </a:p>
        </p:txBody>
      </p:sp>
      <p:sp>
        <p:nvSpPr>
          <p:cNvPr id="4" name="Textplatzhalter 3"/>
          <p:cNvSpPr>
            <a:spLocks noGrp="1"/>
          </p:cNvSpPr>
          <p:nvPr>
            <p:ph type="body" sz="quarter" idx="17" hasCustomPrompt="1"/>
          </p:nvPr>
        </p:nvSpPr>
        <p:spPr>
          <a:xfrm>
            <a:off x="6969570" y="0"/>
            <a:ext cx="935513"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9" name="Textplatzhalter 3"/>
          <p:cNvSpPr>
            <a:spLocks noGrp="1"/>
          </p:cNvSpPr>
          <p:nvPr>
            <p:ph type="body" sz="quarter" idx="18" hasCustomPrompt="1"/>
          </p:nvPr>
        </p:nvSpPr>
        <p:spPr>
          <a:xfrm>
            <a:off x="7980643"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0" name="Textplatzhalter 3"/>
          <p:cNvSpPr>
            <a:spLocks noGrp="1"/>
          </p:cNvSpPr>
          <p:nvPr>
            <p:ph type="body" sz="quarter" idx="19" hasCustomPrompt="1"/>
          </p:nvPr>
        </p:nvSpPr>
        <p:spPr>
          <a:xfrm>
            <a:off x="9923631"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2" name="Bildplatzhalter 8"/>
          <p:cNvSpPr>
            <a:spLocks noGrp="1"/>
          </p:cNvSpPr>
          <p:nvPr>
            <p:ph type="pic" sz="quarter" idx="10" hasCustomPrompt="1"/>
          </p:nvPr>
        </p:nvSpPr>
        <p:spPr bwMode="gray">
          <a:xfrm>
            <a:off x="395795" y="1512001"/>
            <a:ext cx="5580000" cy="4914201"/>
          </a:xfrm>
          <a:solidFill>
            <a:srgbClr val="9F0002"/>
          </a:solidFill>
        </p:spPr>
        <p:txBody>
          <a:bodyPr/>
          <a:lstStyle>
            <a:lvl1pPr algn="ctr">
              <a:lnSpc>
                <a:spcPct val="100000"/>
              </a:lnSpc>
              <a:spcAft>
                <a:spcPts val="0"/>
              </a:spcAft>
              <a:defRPr>
                <a:solidFill>
                  <a:schemeClr val="tx1"/>
                </a:solidFill>
              </a:defRPr>
            </a:lvl1pPr>
          </a:lstStyle>
          <a:p>
            <a:br>
              <a:rPr lang="en-US" noProof="0" dirty="0"/>
            </a:br>
            <a:br>
              <a:rPr lang="en-US" noProof="0" dirty="0"/>
            </a:br>
            <a:br>
              <a:rPr lang="en-US" noProof="0" dirty="0"/>
            </a:br>
            <a:br>
              <a:rPr lang="en-US" noProof="0" dirty="0"/>
            </a:br>
            <a:br>
              <a:rPr lang="en-US" noProof="0" dirty="0"/>
            </a:br>
            <a:br>
              <a:rPr lang="en-US" noProof="0" dirty="0"/>
            </a:br>
            <a:br>
              <a:rPr lang="en-US" noProof="0" dirty="0"/>
            </a:br>
            <a:br>
              <a:rPr lang="en-US" noProof="0" dirty="0"/>
            </a:br>
            <a:br>
              <a:rPr lang="en-US" noProof="0" dirty="0"/>
            </a:br>
            <a:r>
              <a:rPr lang="en-US" noProof="0" dirty="0"/>
              <a:t>Insert image</a:t>
            </a:r>
          </a:p>
        </p:txBody>
      </p:sp>
      <p:sp>
        <p:nvSpPr>
          <p:cNvPr id="14" name="Textplatzhalter 13"/>
          <p:cNvSpPr>
            <a:spLocks noGrp="1"/>
          </p:cNvSpPr>
          <p:nvPr>
            <p:ph type="body" sz="quarter" idx="20" hasCustomPrompt="1"/>
          </p:nvPr>
        </p:nvSpPr>
        <p:spPr>
          <a:xfrm>
            <a:off x="6217560" y="1512001"/>
            <a:ext cx="5580000" cy="4914201"/>
          </a:xfrm>
        </p:spPr>
        <p:txBody>
          <a:bodyPr/>
          <a:lstStyle/>
          <a:p>
            <a:pPr lvl="0"/>
            <a:r>
              <a:rPr lang="en-US" dirty="0"/>
              <a:t>Insert text in </a:t>
            </a:r>
            <a:r>
              <a:rPr lang="en-US" noProof="0" dirty="0" err="1"/>
              <a:t>CorpoS</a:t>
            </a:r>
            <a:r>
              <a:rPr lang="en-US" noProof="0" dirty="0"/>
              <a:t> (Body), 20 pt. </a:t>
            </a:r>
            <a:r>
              <a:rPr lang="en-US" dirty="0"/>
              <a:t>// for bullets: Home // Paragraph// Increase/Decrease List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7" name="Foliennummernplatzhalter 6"/>
          <p:cNvSpPr>
            <a:spLocks noGrp="1"/>
          </p:cNvSpPr>
          <p:nvPr>
            <p:ph type="sldNum" sz="quarter" idx="22"/>
          </p:nvPr>
        </p:nvSpPr>
        <p:spPr/>
        <p:txBody>
          <a:bodyPr/>
          <a:lstStyle/>
          <a:p>
            <a:fld id="{AD1D1349-391B-44DC-865F-5996B3E40F26}" type="slidenum">
              <a:rPr lang="en-US" noProof="0" smtClean="0"/>
              <a:pPr/>
              <a:t>‹#›</a:t>
            </a:fld>
            <a:endParaRPr lang="en-US" noProof="0" dirty="0"/>
          </a:p>
        </p:txBody>
      </p:sp>
    </p:spTree>
    <p:extLst>
      <p:ext uri="{BB962C8B-B14F-4D97-AF65-F5344CB8AC3E}">
        <p14:creationId xmlns:p14="http://schemas.microsoft.com/office/powerpoint/2010/main" val="29741729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eadline // 2 columns with picture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95083" y="368300"/>
            <a:ext cx="11404800" cy="1008360"/>
          </a:xfrm>
        </p:spPr>
        <p:txBody>
          <a:bodyPr/>
          <a:lstStyle/>
          <a:p>
            <a:r>
              <a:rPr lang="en-US" noProof="0" dirty="0"/>
              <a:t>Headline on two lines in </a:t>
            </a:r>
            <a:r>
              <a:rPr lang="en-US" noProof="0" dirty="0" err="1"/>
              <a:t>CorpoA</a:t>
            </a:r>
            <a:r>
              <a:rPr lang="en-US" noProof="0" dirty="0"/>
              <a:t> (Headings) 30 pt. </a:t>
            </a:r>
            <a:br>
              <a:rPr lang="en-US" noProof="0" dirty="0"/>
            </a:br>
            <a:r>
              <a:rPr lang="en-US" noProof="0" dirty="0"/>
              <a:t>Lorem ipsum dolor sit </a:t>
            </a:r>
            <a:r>
              <a:rPr lang="en-US" noProof="0" dirty="0" err="1"/>
              <a:t>amet</a:t>
            </a:r>
            <a:r>
              <a:rPr lang="en-US" noProof="0" dirty="0"/>
              <a:t>.</a:t>
            </a:r>
            <a:endParaRPr lang="en-US" dirty="0"/>
          </a:p>
        </p:txBody>
      </p:sp>
      <p:sp>
        <p:nvSpPr>
          <p:cNvPr id="4" name="Textplatzhalter 3"/>
          <p:cNvSpPr>
            <a:spLocks noGrp="1"/>
          </p:cNvSpPr>
          <p:nvPr>
            <p:ph type="body" sz="quarter" idx="17" hasCustomPrompt="1"/>
          </p:nvPr>
        </p:nvSpPr>
        <p:spPr>
          <a:xfrm>
            <a:off x="6969570" y="0"/>
            <a:ext cx="935513"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9" name="Textplatzhalter 3"/>
          <p:cNvSpPr>
            <a:spLocks noGrp="1"/>
          </p:cNvSpPr>
          <p:nvPr>
            <p:ph type="body" sz="quarter" idx="18" hasCustomPrompt="1"/>
          </p:nvPr>
        </p:nvSpPr>
        <p:spPr>
          <a:xfrm>
            <a:off x="7980643"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0" name="Textplatzhalter 3"/>
          <p:cNvSpPr>
            <a:spLocks noGrp="1"/>
          </p:cNvSpPr>
          <p:nvPr>
            <p:ph type="body" sz="quarter" idx="19" hasCustomPrompt="1"/>
          </p:nvPr>
        </p:nvSpPr>
        <p:spPr>
          <a:xfrm>
            <a:off x="9923631"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1" name="Bildplatzhalter 8"/>
          <p:cNvSpPr>
            <a:spLocks noGrp="1"/>
          </p:cNvSpPr>
          <p:nvPr>
            <p:ph type="pic" sz="quarter" idx="10" hasCustomPrompt="1"/>
          </p:nvPr>
        </p:nvSpPr>
        <p:spPr bwMode="gray">
          <a:xfrm>
            <a:off x="395795" y="1512000"/>
            <a:ext cx="5580000" cy="1944000"/>
          </a:xfrm>
          <a:solidFill>
            <a:srgbClr val="9F0002"/>
          </a:solidFill>
        </p:spPr>
        <p:txBody>
          <a:bodyPr/>
          <a:lstStyle>
            <a:lvl1pPr algn="ctr">
              <a:lnSpc>
                <a:spcPct val="100000"/>
              </a:lnSpc>
              <a:spcAft>
                <a:spcPts val="0"/>
              </a:spcAft>
              <a:defRPr>
                <a:solidFill>
                  <a:schemeClr val="tx1"/>
                </a:solidFill>
              </a:defRPr>
            </a:lvl1pPr>
          </a:lstStyle>
          <a:p>
            <a:br>
              <a:rPr lang="en-US" noProof="0" dirty="0"/>
            </a:br>
            <a:br>
              <a:rPr lang="en-US" noProof="0" dirty="0"/>
            </a:br>
            <a:br>
              <a:rPr lang="en-US" noProof="0" dirty="0"/>
            </a:br>
            <a:br>
              <a:rPr lang="en-US" noProof="0" dirty="0"/>
            </a:br>
            <a:r>
              <a:rPr lang="en-US" noProof="0" dirty="0"/>
              <a:t>Insert image</a:t>
            </a:r>
          </a:p>
        </p:txBody>
      </p:sp>
      <p:sp>
        <p:nvSpPr>
          <p:cNvPr id="13" name="Bildplatzhalter 8"/>
          <p:cNvSpPr>
            <a:spLocks noGrp="1"/>
          </p:cNvSpPr>
          <p:nvPr>
            <p:ph type="pic" sz="quarter" idx="25" hasCustomPrompt="1"/>
          </p:nvPr>
        </p:nvSpPr>
        <p:spPr bwMode="gray">
          <a:xfrm>
            <a:off x="6218238" y="1511300"/>
            <a:ext cx="5580000" cy="1944000"/>
          </a:xfrm>
          <a:solidFill>
            <a:srgbClr val="9F0002"/>
          </a:solidFill>
        </p:spPr>
        <p:txBody>
          <a:bodyPr/>
          <a:lstStyle>
            <a:lvl1pPr algn="ctr">
              <a:lnSpc>
                <a:spcPct val="100000"/>
              </a:lnSpc>
              <a:spcAft>
                <a:spcPts val="0"/>
              </a:spcAft>
              <a:defRPr>
                <a:solidFill>
                  <a:schemeClr val="tx1"/>
                </a:solidFill>
              </a:defRPr>
            </a:lvl1pPr>
          </a:lstStyle>
          <a:p>
            <a:br>
              <a:rPr lang="en-US" noProof="0" dirty="0"/>
            </a:br>
            <a:br>
              <a:rPr lang="en-US" noProof="0" dirty="0"/>
            </a:br>
            <a:br>
              <a:rPr lang="en-US" noProof="0" dirty="0"/>
            </a:br>
            <a:br>
              <a:rPr lang="en-US" noProof="0" dirty="0"/>
            </a:br>
            <a:r>
              <a:rPr lang="en-US" noProof="0" dirty="0"/>
              <a:t>Insert image</a:t>
            </a:r>
          </a:p>
        </p:txBody>
      </p:sp>
      <p:sp>
        <p:nvSpPr>
          <p:cNvPr id="14" name="Textplatzhalter 13"/>
          <p:cNvSpPr>
            <a:spLocks noGrp="1"/>
          </p:cNvSpPr>
          <p:nvPr>
            <p:ph type="body" sz="quarter" idx="20" hasCustomPrompt="1"/>
          </p:nvPr>
        </p:nvSpPr>
        <p:spPr>
          <a:xfrm>
            <a:off x="6218238" y="3502801"/>
            <a:ext cx="5580000" cy="2923400"/>
          </a:xfrm>
        </p:spPr>
        <p:txBody>
          <a:bodyPr/>
          <a:lstStyle/>
          <a:p>
            <a:pPr lvl="0"/>
            <a:r>
              <a:rPr lang="en-US" dirty="0"/>
              <a:t>Insert text in </a:t>
            </a:r>
            <a:r>
              <a:rPr lang="en-US" noProof="0" dirty="0" err="1"/>
              <a:t>CorpoS</a:t>
            </a:r>
            <a:r>
              <a:rPr lang="en-US" noProof="0" dirty="0"/>
              <a:t> (Body), 20 pt. </a:t>
            </a:r>
            <a:r>
              <a:rPr lang="en-US" dirty="0"/>
              <a:t>// for bullets: Home // Paragraph// Increase/Decrease List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platzhalter 13"/>
          <p:cNvSpPr>
            <a:spLocks noGrp="1"/>
          </p:cNvSpPr>
          <p:nvPr>
            <p:ph type="body" sz="quarter" idx="26" hasCustomPrompt="1"/>
          </p:nvPr>
        </p:nvSpPr>
        <p:spPr>
          <a:xfrm>
            <a:off x="395082" y="3502801"/>
            <a:ext cx="5580000" cy="2923400"/>
          </a:xfrm>
        </p:spPr>
        <p:txBody>
          <a:bodyPr/>
          <a:lstStyle/>
          <a:p>
            <a:pPr lvl="0"/>
            <a:r>
              <a:rPr lang="en-US" dirty="0"/>
              <a:t>Insert text in </a:t>
            </a:r>
            <a:r>
              <a:rPr lang="en-US" noProof="0" dirty="0" err="1"/>
              <a:t>CorpoS</a:t>
            </a:r>
            <a:r>
              <a:rPr lang="en-US" noProof="0" dirty="0"/>
              <a:t> (Body), 20 pt. </a:t>
            </a:r>
            <a:r>
              <a:rPr lang="en-US" dirty="0"/>
              <a:t>// for bullets: Home // Paragraph// Increase/Decrease List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liennummernplatzhalter 6"/>
          <p:cNvSpPr>
            <a:spLocks noGrp="1"/>
          </p:cNvSpPr>
          <p:nvPr>
            <p:ph type="sldNum" sz="quarter" idx="28"/>
          </p:nvPr>
        </p:nvSpPr>
        <p:spPr/>
        <p:txBody>
          <a:bodyPr/>
          <a:lstStyle/>
          <a:p>
            <a:fld id="{AD1D1349-391B-44DC-865F-5996B3E40F26}" type="slidenum">
              <a:rPr lang="en-US" noProof="0" smtClean="0"/>
              <a:pPr/>
              <a:t>‹#›</a:t>
            </a:fld>
            <a:endParaRPr lang="en-US" noProof="0" dirty="0"/>
          </a:p>
        </p:txBody>
      </p:sp>
    </p:spTree>
    <p:extLst>
      <p:ext uri="{BB962C8B-B14F-4D97-AF65-F5344CB8AC3E}">
        <p14:creationId xmlns:p14="http://schemas.microsoft.com/office/powerpoint/2010/main" val="27055583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line // Picture with caption">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a:t>Headline on two lines in </a:t>
            </a:r>
            <a:r>
              <a:rPr lang="en-US" noProof="0" dirty="0" err="1"/>
              <a:t>CorpoA</a:t>
            </a:r>
            <a:r>
              <a:rPr lang="en-US" noProof="0" dirty="0"/>
              <a:t> (Headings) 30 pt. </a:t>
            </a:r>
            <a:br>
              <a:rPr lang="en-US" noProof="0" dirty="0"/>
            </a:br>
            <a:r>
              <a:rPr lang="en-US" noProof="0" dirty="0"/>
              <a:t>Lorem ipsum dolor sit </a:t>
            </a:r>
            <a:r>
              <a:rPr lang="en-US" noProof="0" dirty="0" err="1"/>
              <a:t>amet</a:t>
            </a:r>
            <a:r>
              <a:rPr lang="en-US" noProof="0" dirty="0"/>
              <a:t>.</a:t>
            </a:r>
          </a:p>
        </p:txBody>
      </p:sp>
      <p:sp>
        <p:nvSpPr>
          <p:cNvPr id="4" name="Textplatzhalter 3"/>
          <p:cNvSpPr>
            <a:spLocks noGrp="1"/>
          </p:cNvSpPr>
          <p:nvPr>
            <p:ph type="body" sz="quarter" idx="17" hasCustomPrompt="1"/>
          </p:nvPr>
        </p:nvSpPr>
        <p:spPr>
          <a:xfrm>
            <a:off x="6969570" y="0"/>
            <a:ext cx="935513"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9" name="Textplatzhalter 3"/>
          <p:cNvSpPr>
            <a:spLocks noGrp="1"/>
          </p:cNvSpPr>
          <p:nvPr>
            <p:ph type="body" sz="quarter" idx="18" hasCustomPrompt="1"/>
          </p:nvPr>
        </p:nvSpPr>
        <p:spPr>
          <a:xfrm>
            <a:off x="7980643"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0" name="Textplatzhalter 3"/>
          <p:cNvSpPr>
            <a:spLocks noGrp="1"/>
          </p:cNvSpPr>
          <p:nvPr>
            <p:ph type="body" sz="quarter" idx="19" hasCustomPrompt="1"/>
          </p:nvPr>
        </p:nvSpPr>
        <p:spPr>
          <a:xfrm>
            <a:off x="9923631"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1" name="Bildplatzhalter 8"/>
          <p:cNvSpPr>
            <a:spLocks noGrp="1"/>
          </p:cNvSpPr>
          <p:nvPr>
            <p:ph type="pic" sz="quarter" idx="10" hasCustomPrompt="1"/>
          </p:nvPr>
        </p:nvSpPr>
        <p:spPr bwMode="gray">
          <a:xfrm>
            <a:off x="395794" y="1512000"/>
            <a:ext cx="11404800" cy="4476227"/>
          </a:xfrm>
          <a:solidFill>
            <a:srgbClr val="9F0002"/>
          </a:solidFill>
        </p:spPr>
        <p:txBody>
          <a:bodyPr/>
          <a:lstStyle>
            <a:lvl1pPr algn="ctr">
              <a:lnSpc>
                <a:spcPct val="100000"/>
              </a:lnSpc>
              <a:spcAft>
                <a:spcPts val="0"/>
              </a:spcAft>
              <a:defRPr>
                <a:solidFill>
                  <a:schemeClr val="tx1"/>
                </a:solidFill>
              </a:defRPr>
            </a:lvl1pPr>
          </a:lstStyle>
          <a:p>
            <a:br>
              <a:rPr lang="en-US" noProof="0" dirty="0"/>
            </a:br>
            <a:br>
              <a:rPr lang="en-US" noProof="0" dirty="0"/>
            </a:br>
            <a:br>
              <a:rPr lang="en-US" noProof="0" dirty="0"/>
            </a:br>
            <a:br>
              <a:rPr lang="en-US" noProof="0" dirty="0"/>
            </a:br>
            <a:br>
              <a:rPr lang="en-US" noProof="0" dirty="0"/>
            </a:br>
            <a:br>
              <a:rPr lang="en-US" noProof="0" dirty="0"/>
            </a:br>
            <a:br>
              <a:rPr lang="en-US" noProof="0" dirty="0"/>
            </a:br>
            <a:br>
              <a:rPr lang="en-US" noProof="0" dirty="0"/>
            </a:br>
            <a:r>
              <a:rPr lang="en-US" noProof="0" dirty="0"/>
              <a:t>Insert image</a:t>
            </a:r>
          </a:p>
        </p:txBody>
      </p:sp>
      <p:sp>
        <p:nvSpPr>
          <p:cNvPr id="13" name="Textplatzhalter 3"/>
          <p:cNvSpPr>
            <a:spLocks noGrp="1"/>
          </p:cNvSpPr>
          <p:nvPr>
            <p:ph type="body" sz="quarter" idx="20" hasCustomPrompt="1"/>
          </p:nvPr>
        </p:nvSpPr>
        <p:spPr>
          <a:xfrm>
            <a:off x="395794" y="6030980"/>
            <a:ext cx="11398862" cy="324000"/>
          </a:xfrm>
        </p:spPr>
        <p:txBody>
          <a:bodyPr/>
          <a:lstStyle>
            <a:lvl1pPr marL="0" indent="0">
              <a:lnSpc>
                <a:spcPct val="100000"/>
              </a:lnSpc>
              <a:spcAft>
                <a:spcPts val="0"/>
              </a:spcAft>
              <a:buFont typeface="Arial" panose="020B0604020202020204" pitchFamily="34" charset="0"/>
              <a:buNone/>
              <a:defRPr sz="1499"/>
            </a:lvl1pPr>
            <a:lvl2pPr marL="0" indent="0">
              <a:lnSpc>
                <a:spcPct val="100000"/>
              </a:lnSpc>
              <a:spcAft>
                <a:spcPts val="0"/>
              </a:spcAft>
              <a:buNone/>
              <a:defRPr sz="1499"/>
            </a:lvl2pPr>
            <a:lvl3pPr marL="0" indent="0">
              <a:lnSpc>
                <a:spcPct val="100000"/>
              </a:lnSpc>
              <a:spcAft>
                <a:spcPts val="0"/>
              </a:spcAft>
              <a:buNone/>
              <a:defRPr sz="1499"/>
            </a:lvl3pPr>
            <a:lvl4pPr marL="0" indent="0">
              <a:lnSpc>
                <a:spcPct val="100000"/>
              </a:lnSpc>
              <a:spcAft>
                <a:spcPts val="0"/>
              </a:spcAft>
              <a:buNone/>
              <a:defRPr sz="1499"/>
            </a:lvl4pPr>
            <a:lvl5pPr marL="0" indent="0">
              <a:lnSpc>
                <a:spcPct val="100000"/>
              </a:lnSpc>
              <a:spcAft>
                <a:spcPts val="0"/>
              </a:spcAft>
              <a:buNone/>
              <a:defRPr sz="1499"/>
            </a:lvl5pPr>
            <a:lvl6pPr marL="0" indent="0">
              <a:lnSpc>
                <a:spcPct val="100000"/>
              </a:lnSpc>
              <a:spcAft>
                <a:spcPts val="0"/>
              </a:spcAft>
              <a:buNone/>
              <a:defRPr sz="1499"/>
            </a:lvl6pPr>
            <a:lvl7pPr marL="0" indent="0">
              <a:lnSpc>
                <a:spcPct val="100000"/>
              </a:lnSpc>
              <a:spcAft>
                <a:spcPts val="0"/>
              </a:spcAft>
              <a:buNone/>
              <a:defRPr sz="1499"/>
            </a:lvl7pPr>
            <a:lvl8pPr marL="0" indent="0">
              <a:lnSpc>
                <a:spcPct val="100000"/>
              </a:lnSpc>
              <a:spcAft>
                <a:spcPts val="0"/>
              </a:spcAft>
              <a:buNone/>
              <a:defRPr sz="1499"/>
            </a:lvl8pPr>
            <a:lvl9pPr marL="0" indent="0">
              <a:lnSpc>
                <a:spcPct val="100000"/>
              </a:lnSpc>
              <a:spcAft>
                <a:spcPts val="0"/>
              </a:spcAft>
              <a:buNone/>
              <a:defRPr sz="1499"/>
            </a:lvl9pPr>
          </a:lstStyle>
          <a:p>
            <a:pPr lvl="0"/>
            <a:r>
              <a:rPr lang="en-US" noProof="0" dirty="0"/>
              <a:t>Caption </a:t>
            </a:r>
            <a:r>
              <a:rPr lang="en-US" noProof="0" dirty="0" err="1"/>
              <a:t>CorpoS</a:t>
            </a:r>
            <a:r>
              <a:rPr lang="en-US" noProof="0" dirty="0"/>
              <a:t> 15 pt.</a:t>
            </a:r>
          </a:p>
        </p:txBody>
      </p:sp>
      <p:sp>
        <p:nvSpPr>
          <p:cNvPr id="7" name="Foliennummernplatzhalter 6"/>
          <p:cNvSpPr>
            <a:spLocks noGrp="1"/>
          </p:cNvSpPr>
          <p:nvPr>
            <p:ph type="sldNum" sz="quarter" idx="22"/>
          </p:nvPr>
        </p:nvSpPr>
        <p:spPr/>
        <p:txBody>
          <a:bodyPr/>
          <a:lstStyle/>
          <a:p>
            <a:fld id="{AD1D1349-391B-44DC-865F-5996B3E40F26}" type="slidenum">
              <a:rPr lang="en-US" noProof="0" smtClean="0"/>
              <a:pPr/>
              <a:t>‹#›</a:t>
            </a:fld>
            <a:endParaRPr lang="en-US" noProof="0" dirty="0"/>
          </a:p>
        </p:txBody>
      </p:sp>
    </p:spTree>
    <p:extLst>
      <p:ext uri="{BB962C8B-B14F-4D97-AF65-F5344CB8AC3E}">
        <p14:creationId xmlns:p14="http://schemas.microsoft.com/office/powerpoint/2010/main" val="30204518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a:t>Headline on two lines in </a:t>
            </a:r>
            <a:r>
              <a:rPr lang="en-US" noProof="0" dirty="0" err="1"/>
              <a:t>CorpoA</a:t>
            </a:r>
            <a:r>
              <a:rPr lang="en-US" noProof="0" dirty="0"/>
              <a:t> (Headings) 30 pt. </a:t>
            </a:r>
            <a:br>
              <a:rPr lang="en-US" noProof="0" dirty="0"/>
            </a:br>
            <a:r>
              <a:rPr lang="en-US" noProof="0" dirty="0"/>
              <a:t>Lorem ipsum dolor sit </a:t>
            </a:r>
            <a:r>
              <a:rPr lang="en-US" noProof="0" dirty="0" err="1"/>
              <a:t>amet</a:t>
            </a:r>
            <a:r>
              <a:rPr lang="en-US" noProof="0" dirty="0"/>
              <a:t>.</a:t>
            </a:r>
          </a:p>
        </p:txBody>
      </p:sp>
      <p:sp>
        <p:nvSpPr>
          <p:cNvPr id="7" name="Textplatzhalter 3"/>
          <p:cNvSpPr>
            <a:spLocks noGrp="1"/>
          </p:cNvSpPr>
          <p:nvPr>
            <p:ph type="body" sz="quarter" idx="17" hasCustomPrompt="1"/>
          </p:nvPr>
        </p:nvSpPr>
        <p:spPr>
          <a:xfrm>
            <a:off x="6969570" y="0"/>
            <a:ext cx="935513"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9" name="Textplatzhalter 3"/>
          <p:cNvSpPr>
            <a:spLocks noGrp="1"/>
          </p:cNvSpPr>
          <p:nvPr>
            <p:ph type="body" sz="quarter" idx="18" hasCustomPrompt="1"/>
          </p:nvPr>
        </p:nvSpPr>
        <p:spPr>
          <a:xfrm>
            <a:off x="7980643"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0" name="Textplatzhalter 3"/>
          <p:cNvSpPr>
            <a:spLocks noGrp="1"/>
          </p:cNvSpPr>
          <p:nvPr>
            <p:ph type="body" sz="quarter" idx="19" hasCustomPrompt="1"/>
          </p:nvPr>
        </p:nvSpPr>
        <p:spPr>
          <a:xfrm>
            <a:off x="9923631"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4" name="Foliennummernplatzhalter 3"/>
          <p:cNvSpPr>
            <a:spLocks noGrp="1"/>
          </p:cNvSpPr>
          <p:nvPr>
            <p:ph type="sldNum" sz="quarter" idx="21"/>
          </p:nvPr>
        </p:nvSpPr>
        <p:spPr/>
        <p:txBody>
          <a:bodyPr/>
          <a:lstStyle/>
          <a:p>
            <a:fld id="{AD1D1349-391B-44DC-865F-5996B3E40F26}" type="slidenum">
              <a:rPr lang="en-US" noProof="0" smtClean="0"/>
              <a:pPr/>
              <a:t>‹#›</a:t>
            </a:fld>
            <a:endParaRPr lang="en-US" noProof="0" dirty="0"/>
          </a:p>
        </p:txBody>
      </p:sp>
    </p:spTree>
    <p:extLst>
      <p:ext uri="{BB962C8B-B14F-4D97-AF65-F5344CB8AC3E}">
        <p14:creationId xmlns:p14="http://schemas.microsoft.com/office/powerpoint/2010/main" val="9999439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roduct highlights">
    <p:spTree>
      <p:nvGrpSpPr>
        <p:cNvPr id="1" name=""/>
        <p:cNvGrpSpPr/>
        <p:nvPr/>
      </p:nvGrpSpPr>
      <p:grpSpPr>
        <a:xfrm>
          <a:off x="0" y="0"/>
          <a:ext cx="0" cy="0"/>
          <a:chOff x="0" y="0"/>
          <a:chExt cx="0" cy="0"/>
        </a:xfrm>
      </p:grpSpPr>
      <p:sp>
        <p:nvSpPr>
          <p:cNvPr id="7" name="Bildplatzhalter 8"/>
          <p:cNvSpPr>
            <a:spLocks noGrp="1"/>
          </p:cNvSpPr>
          <p:nvPr userDrawn="1">
            <p:ph type="pic" sz="quarter" idx="10" hasCustomPrompt="1"/>
          </p:nvPr>
        </p:nvSpPr>
        <p:spPr bwMode="gray">
          <a:xfrm>
            <a:off x="3022762" y="2757600"/>
            <a:ext cx="6148800" cy="2421734"/>
          </a:xfrm>
          <a:solidFill>
            <a:srgbClr val="9F0002"/>
          </a:solidFill>
          <a:ln w="3175">
            <a:noFill/>
            <a:miter lim="800000"/>
          </a:ln>
        </p:spPr>
        <p:txBody>
          <a:bodyPr/>
          <a:lstStyle>
            <a:lvl1pPr marL="0" marR="0" indent="0" algn="ctr" defTabSz="913814" rtl="0" eaLnBrk="1" fontAlgn="auto" latinLnBrk="0" hangingPunct="1">
              <a:lnSpc>
                <a:spcPct val="100000"/>
              </a:lnSpc>
              <a:spcBef>
                <a:spcPts val="0"/>
              </a:spcBef>
              <a:spcAft>
                <a:spcPts val="0"/>
              </a:spcAft>
              <a:buClrTx/>
              <a:buSzTx/>
              <a:buFont typeface="+mj-lt"/>
              <a:buNone/>
              <a:tabLst/>
              <a:defRPr sz="1999">
                <a:solidFill>
                  <a:schemeClr val="tx1"/>
                </a:solidFill>
              </a:defRPr>
            </a:lvl1pPr>
          </a:lstStyle>
          <a:p>
            <a:br>
              <a:rPr lang="en-US" noProof="0" dirty="0"/>
            </a:br>
            <a:br>
              <a:rPr lang="en-US" noProof="0" dirty="0"/>
            </a:br>
            <a:br>
              <a:rPr lang="en-US" noProof="0" dirty="0"/>
            </a:br>
            <a:br>
              <a:rPr lang="en-US" noProof="0" dirty="0"/>
            </a:br>
            <a:br>
              <a:rPr lang="en-US" noProof="0" dirty="0"/>
            </a:br>
            <a:r>
              <a:rPr lang="en-US" noProof="0" dirty="0"/>
              <a:t>Insert image</a:t>
            </a:r>
          </a:p>
        </p:txBody>
      </p:sp>
      <p:sp>
        <p:nvSpPr>
          <p:cNvPr id="123" name="Textplatzhalter 3"/>
          <p:cNvSpPr>
            <a:spLocks noGrp="1" noChangeAspect="1"/>
          </p:cNvSpPr>
          <p:nvPr>
            <p:ph type="body" sz="quarter" idx="67" hasCustomPrompt="1"/>
          </p:nvPr>
        </p:nvSpPr>
        <p:spPr>
          <a:xfrm rot="9427937">
            <a:off x="2424429" y="5284428"/>
            <a:ext cx="1908943" cy="91569"/>
          </a:xfrm>
          <a:custGeom>
            <a:avLst/>
            <a:gdLst>
              <a:gd name="connsiteX0" fmla="*/ 0 w 73241"/>
              <a:gd name="connsiteY0" fmla="*/ 36493 h 72986"/>
              <a:gd name="connsiteX1" fmla="*/ 36621 w 73241"/>
              <a:gd name="connsiteY1" fmla="*/ 0 h 72986"/>
              <a:gd name="connsiteX2" fmla="*/ 73242 w 73241"/>
              <a:gd name="connsiteY2" fmla="*/ 36493 h 72986"/>
              <a:gd name="connsiteX3" fmla="*/ 36621 w 73241"/>
              <a:gd name="connsiteY3" fmla="*/ 72986 h 72986"/>
              <a:gd name="connsiteX4" fmla="*/ 0 w 73241"/>
              <a:gd name="connsiteY4" fmla="*/ 36493 h 72986"/>
              <a:gd name="connsiteX0" fmla="*/ 73242 w 164682"/>
              <a:gd name="connsiteY0" fmla="*/ 36493 h 127933"/>
              <a:gd name="connsiteX1" fmla="*/ 36621 w 164682"/>
              <a:gd name="connsiteY1" fmla="*/ 72986 h 127933"/>
              <a:gd name="connsiteX2" fmla="*/ 0 w 164682"/>
              <a:gd name="connsiteY2" fmla="*/ 36493 h 127933"/>
              <a:gd name="connsiteX3" fmla="*/ 36621 w 164682"/>
              <a:gd name="connsiteY3" fmla="*/ 0 h 127933"/>
              <a:gd name="connsiteX4" fmla="*/ 164682 w 164682"/>
              <a:gd name="connsiteY4" fmla="*/ 127933 h 127933"/>
              <a:gd name="connsiteX0" fmla="*/ 119683 w 1020748"/>
              <a:gd name="connsiteY0" fmla="*/ 65383 h 101876"/>
              <a:gd name="connsiteX1" fmla="*/ 83062 w 1020748"/>
              <a:gd name="connsiteY1" fmla="*/ 101876 h 101876"/>
              <a:gd name="connsiteX2" fmla="*/ 46441 w 1020748"/>
              <a:gd name="connsiteY2" fmla="*/ 65383 h 101876"/>
              <a:gd name="connsiteX3" fmla="*/ 83062 w 1020748"/>
              <a:gd name="connsiteY3" fmla="*/ 28890 h 101876"/>
              <a:gd name="connsiteX4" fmla="*/ 1020748 w 1020748"/>
              <a:gd name="connsiteY4" fmla="*/ 59192 h 101876"/>
              <a:gd name="connsiteX0" fmla="*/ 73242 w 974307"/>
              <a:gd name="connsiteY0" fmla="*/ 66817 h 103310"/>
              <a:gd name="connsiteX1" fmla="*/ 36621 w 974307"/>
              <a:gd name="connsiteY1" fmla="*/ 103310 h 103310"/>
              <a:gd name="connsiteX2" fmla="*/ 0 w 974307"/>
              <a:gd name="connsiteY2" fmla="*/ 66817 h 103310"/>
              <a:gd name="connsiteX3" fmla="*/ 36621 w 974307"/>
              <a:gd name="connsiteY3" fmla="*/ 30324 h 103310"/>
              <a:gd name="connsiteX4" fmla="*/ 974307 w 974307"/>
              <a:gd name="connsiteY4" fmla="*/ 60626 h 103310"/>
              <a:gd name="connsiteX0" fmla="*/ 73242 w 974307"/>
              <a:gd name="connsiteY0" fmla="*/ 42200 h 78693"/>
              <a:gd name="connsiteX1" fmla="*/ 36621 w 974307"/>
              <a:gd name="connsiteY1" fmla="*/ 78693 h 78693"/>
              <a:gd name="connsiteX2" fmla="*/ 0 w 974307"/>
              <a:gd name="connsiteY2" fmla="*/ 42200 h 78693"/>
              <a:gd name="connsiteX3" fmla="*/ 36621 w 974307"/>
              <a:gd name="connsiteY3" fmla="*/ 5707 h 78693"/>
              <a:gd name="connsiteX4" fmla="*/ 80240 w 974307"/>
              <a:gd name="connsiteY4" fmla="*/ 3172 h 78693"/>
              <a:gd name="connsiteX5" fmla="*/ 974307 w 974307"/>
              <a:gd name="connsiteY5" fmla="*/ 36009 h 78693"/>
              <a:gd name="connsiteX0" fmla="*/ 75441 w 976506"/>
              <a:gd name="connsiteY0" fmla="*/ 36496 h 72989"/>
              <a:gd name="connsiteX1" fmla="*/ 38820 w 976506"/>
              <a:gd name="connsiteY1" fmla="*/ 72989 h 72989"/>
              <a:gd name="connsiteX2" fmla="*/ 2199 w 976506"/>
              <a:gd name="connsiteY2" fmla="*/ 36496 h 72989"/>
              <a:gd name="connsiteX3" fmla="*/ 38820 w 976506"/>
              <a:gd name="connsiteY3" fmla="*/ 3 h 72989"/>
              <a:gd name="connsiteX4" fmla="*/ 77677 w 976506"/>
              <a:gd name="connsiteY4" fmla="*/ 37949 h 72989"/>
              <a:gd name="connsiteX5" fmla="*/ 976506 w 976506"/>
              <a:gd name="connsiteY5" fmla="*/ 30305 h 72989"/>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6496 h 72989"/>
              <a:gd name="connsiteX1" fmla="*/ 36621 w 974307"/>
              <a:gd name="connsiteY1" fmla="*/ 72989 h 72989"/>
              <a:gd name="connsiteX2" fmla="*/ 0 w 974307"/>
              <a:gd name="connsiteY2" fmla="*/ 36496 h 72989"/>
              <a:gd name="connsiteX3" fmla="*/ 36621 w 974307"/>
              <a:gd name="connsiteY3" fmla="*/ 3 h 72989"/>
              <a:gd name="connsiteX4" fmla="*/ 75478 w 974307"/>
              <a:gd name="connsiteY4" fmla="*/ 37949 h 72989"/>
              <a:gd name="connsiteX5" fmla="*/ 974307 w 974307"/>
              <a:gd name="connsiteY5" fmla="*/ 3030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4935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58880 h 72989"/>
              <a:gd name="connsiteX0" fmla="*/ 73242 w 967163"/>
              <a:gd name="connsiteY0" fmla="*/ 36516 h 73009"/>
              <a:gd name="connsiteX1" fmla="*/ 36621 w 967163"/>
              <a:gd name="connsiteY1" fmla="*/ 73009 h 73009"/>
              <a:gd name="connsiteX2" fmla="*/ 0 w 967163"/>
              <a:gd name="connsiteY2" fmla="*/ 36516 h 73009"/>
              <a:gd name="connsiteX3" fmla="*/ 36621 w 967163"/>
              <a:gd name="connsiteY3" fmla="*/ 23 h 73009"/>
              <a:gd name="connsiteX4" fmla="*/ 72662 w 967163"/>
              <a:gd name="connsiteY4" fmla="*/ 35555 h 73009"/>
              <a:gd name="connsiteX5" fmla="*/ 967163 w 967163"/>
              <a:gd name="connsiteY5" fmla="*/ 58900 h 73009"/>
              <a:gd name="connsiteX0" fmla="*/ 73242 w 967163"/>
              <a:gd name="connsiteY0" fmla="*/ 37354 h 73847"/>
              <a:gd name="connsiteX1" fmla="*/ 36621 w 967163"/>
              <a:gd name="connsiteY1" fmla="*/ 73847 h 73847"/>
              <a:gd name="connsiteX2" fmla="*/ 0 w 967163"/>
              <a:gd name="connsiteY2" fmla="*/ 37354 h 73847"/>
              <a:gd name="connsiteX3" fmla="*/ 36621 w 967163"/>
              <a:gd name="connsiteY3" fmla="*/ 861 h 73847"/>
              <a:gd name="connsiteX4" fmla="*/ 75076 w 967163"/>
              <a:gd name="connsiteY4" fmla="*/ 30760 h 73847"/>
              <a:gd name="connsiteX5" fmla="*/ 967163 w 967163"/>
              <a:gd name="connsiteY5" fmla="*/ 59738 h 7384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467 w 967163"/>
              <a:gd name="connsiteY4" fmla="*/ 36337 h 72987"/>
              <a:gd name="connsiteX5" fmla="*/ 967163 w 967163"/>
              <a:gd name="connsiteY5" fmla="*/ 58878 h 72987"/>
              <a:gd name="connsiteX0" fmla="*/ 73242 w 967163"/>
              <a:gd name="connsiteY0" fmla="*/ 38590 h 75083"/>
              <a:gd name="connsiteX1" fmla="*/ 36621 w 967163"/>
              <a:gd name="connsiteY1" fmla="*/ 75083 h 75083"/>
              <a:gd name="connsiteX2" fmla="*/ 0 w 967163"/>
              <a:gd name="connsiteY2" fmla="*/ 38590 h 75083"/>
              <a:gd name="connsiteX3" fmla="*/ 36621 w 967163"/>
              <a:gd name="connsiteY3" fmla="*/ 2097 h 75083"/>
              <a:gd name="connsiteX4" fmla="*/ 78295 w 967163"/>
              <a:gd name="connsiteY4" fmla="*/ 27973 h 75083"/>
              <a:gd name="connsiteX5" fmla="*/ 967163 w 967163"/>
              <a:gd name="connsiteY5" fmla="*/ 60974 h 75083"/>
              <a:gd name="connsiteX0" fmla="*/ 73242 w 967163"/>
              <a:gd name="connsiteY0" fmla="*/ 36517 h 73010"/>
              <a:gd name="connsiteX1" fmla="*/ 36621 w 967163"/>
              <a:gd name="connsiteY1" fmla="*/ 73010 h 73010"/>
              <a:gd name="connsiteX2" fmla="*/ 0 w 967163"/>
              <a:gd name="connsiteY2" fmla="*/ 36517 h 73010"/>
              <a:gd name="connsiteX3" fmla="*/ 36621 w 967163"/>
              <a:gd name="connsiteY3" fmla="*/ 24 h 73010"/>
              <a:gd name="connsiteX4" fmla="*/ 73467 w 967163"/>
              <a:gd name="connsiteY4" fmla="*/ 35556 h 73010"/>
              <a:gd name="connsiteX5" fmla="*/ 967163 w 967163"/>
              <a:gd name="connsiteY5" fmla="*/ 58901 h 73010"/>
              <a:gd name="connsiteX0" fmla="*/ 73242 w 967163"/>
              <a:gd name="connsiteY0" fmla="*/ 37791 h 74284"/>
              <a:gd name="connsiteX1" fmla="*/ 36621 w 967163"/>
              <a:gd name="connsiteY1" fmla="*/ 74284 h 74284"/>
              <a:gd name="connsiteX2" fmla="*/ 0 w 967163"/>
              <a:gd name="connsiteY2" fmla="*/ 37791 h 74284"/>
              <a:gd name="connsiteX3" fmla="*/ 36621 w 967163"/>
              <a:gd name="connsiteY3" fmla="*/ 1298 h 74284"/>
              <a:gd name="connsiteX4" fmla="*/ 77088 w 967163"/>
              <a:gd name="connsiteY4" fmla="*/ 29588 h 74284"/>
              <a:gd name="connsiteX5" fmla="*/ 967163 w 967163"/>
              <a:gd name="connsiteY5" fmla="*/ 60175 h 74284"/>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1230 w 965151"/>
              <a:gd name="connsiteY0" fmla="*/ 36494 h 72987"/>
              <a:gd name="connsiteX1" fmla="*/ 34609 w 965151"/>
              <a:gd name="connsiteY1" fmla="*/ 72987 h 72987"/>
              <a:gd name="connsiteX2" fmla="*/ 0 w 965151"/>
              <a:gd name="connsiteY2" fmla="*/ 36494 h 72987"/>
              <a:gd name="connsiteX3" fmla="*/ 34609 w 965151"/>
              <a:gd name="connsiteY3" fmla="*/ 1 h 72987"/>
              <a:gd name="connsiteX4" fmla="*/ 71053 w 965151"/>
              <a:gd name="connsiteY4" fmla="*/ 36740 h 72987"/>
              <a:gd name="connsiteX5" fmla="*/ 965151 w 965151"/>
              <a:gd name="connsiteY5" fmla="*/ 58878 h 72987"/>
              <a:gd name="connsiteX0" fmla="*/ 75656 w 969577"/>
              <a:gd name="connsiteY0" fmla="*/ 36494 h 72987"/>
              <a:gd name="connsiteX1" fmla="*/ 39035 w 969577"/>
              <a:gd name="connsiteY1" fmla="*/ 72987 h 72987"/>
              <a:gd name="connsiteX2" fmla="*/ 0 w 969577"/>
              <a:gd name="connsiteY2" fmla="*/ 36494 h 72987"/>
              <a:gd name="connsiteX3" fmla="*/ 39035 w 969577"/>
              <a:gd name="connsiteY3" fmla="*/ 1 h 72987"/>
              <a:gd name="connsiteX4" fmla="*/ 75479 w 969577"/>
              <a:gd name="connsiteY4" fmla="*/ 36740 h 72987"/>
              <a:gd name="connsiteX5" fmla="*/ 969577 w 969577"/>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4 w 967165"/>
              <a:gd name="connsiteY0" fmla="*/ 36494 h 77412"/>
              <a:gd name="connsiteX1" fmla="*/ 35014 w 967165"/>
              <a:gd name="connsiteY1" fmla="*/ 77412 h 77412"/>
              <a:gd name="connsiteX2" fmla="*/ 2 w 967165"/>
              <a:gd name="connsiteY2" fmla="*/ 36494 h 77412"/>
              <a:gd name="connsiteX3" fmla="*/ 36623 w 967165"/>
              <a:gd name="connsiteY3" fmla="*/ 1 h 77412"/>
              <a:gd name="connsiteX4" fmla="*/ 73067 w 967165"/>
              <a:gd name="connsiteY4" fmla="*/ 36740 h 77412"/>
              <a:gd name="connsiteX5" fmla="*/ 967165 w 967165"/>
              <a:gd name="connsiteY5" fmla="*/ 58878 h 77412"/>
              <a:gd name="connsiteX0" fmla="*/ 73243 w 967164"/>
              <a:gd name="connsiteY0" fmla="*/ 36494 h 72986"/>
              <a:gd name="connsiteX1" fmla="*/ 35818 w 967164"/>
              <a:gd name="connsiteY1" fmla="*/ 72986 h 72986"/>
              <a:gd name="connsiteX2" fmla="*/ 1 w 967164"/>
              <a:gd name="connsiteY2" fmla="*/ 36494 h 72986"/>
              <a:gd name="connsiteX3" fmla="*/ 36622 w 967164"/>
              <a:gd name="connsiteY3" fmla="*/ 1 h 72986"/>
              <a:gd name="connsiteX4" fmla="*/ 73066 w 967164"/>
              <a:gd name="connsiteY4" fmla="*/ 36740 h 72986"/>
              <a:gd name="connsiteX5" fmla="*/ 967164 w 967164"/>
              <a:gd name="connsiteY5" fmla="*/ 58878 h 72986"/>
              <a:gd name="connsiteX0" fmla="*/ 73242 w 967163"/>
              <a:gd name="connsiteY0" fmla="*/ 36494 h 75400"/>
              <a:gd name="connsiteX1" fmla="*/ 36622 w 967163"/>
              <a:gd name="connsiteY1" fmla="*/ 75400 h 75400"/>
              <a:gd name="connsiteX2" fmla="*/ 0 w 967163"/>
              <a:gd name="connsiteY2" fmla="*/ 36494 h 75400"/>
              <a:gd name="connsiteX3" fmla="*/ 36621 w 967163"/>
              <a:gd name="connsiteY3" fmla="*/ 1 h 75400"/>
              <a:gd name="connsiteX4" fmla="*/ 73065 w 967163"/>
              <a:gd name="connsiteY4" fmla="*/ 36740 h 75400"/>
              <a:gd name="connsiteX5" fmla="*/ 967163 w 967163"/>
              <a:gd name="connsiteY5" fmla="*/ 58878 h 75400"/>
              <a:gd name="connsiteX0" fmla="*/ 73242 w 967163"/>
              <a:gd name="connsiteY0" fmla="*/ 36494 h 73791"/>
              <a:gd name="connsiteX1" fmla="*/ 35817 w 967163"/>
              <a:gd name="connsiteY1" fmla="*/ 73791 h 73791"/>
              <a:gd name="connsiteX2" fmla="*/ 0 w 967163"/>
              <a:gd name="connsiteY2" fmla="*/ 36494 h 73791"/>
              <a:gd name="connsiteX3" fmla="*/ 36621 w 967163"/>
              <a:gd name="connsiteY3" fmla="*/ 1 h 73791"/>
              <a:gd name="connsiteX4" fmla="*/ 73065 w 967163"/>
              <a:gd name="connsiteY4" fmla="*/ 36740 h 73791"/>
              <a:gd name="connsiteX5" fmla="*/ 967163 w 967163"/>
              <a:gd name="connsiteY5" fmla="*/ 58878 h 73791"/>
              <a:gd name="connsiteX0" fmla="*/ 73242 w 967163"/>
              <a:gd name="connsiteY0" fmla="*/ 36494 h 77814"/>
              <a:gd name="connsiteX1" fmla="*/ 35817 w 967163"/>
              <a:gd name="connsiteY1" fmla="*/ 77814 h 77814"/>
              <a:gd name="connsiteX2" fmla="*/ 0 w 967163"/>
              <a:gd name="connsiteY2" fmla="*/ 36494 h 77814"/>
              <a:gd name="connsiteX3" fmla="*/ 36621 w 967163"/>
              <a:gd name="connsiteY3" fmla="*/ 1 h 77814"/>
              <a:gd name="connsiteX4" fmla="*/ 73065 w 967163"/>
              <a:gd name="connsiteY4" fmla="*/ 36740 h 77814"/>
              <a:gd name="connsiteX5" fmla="*/ 967163 w 967163"/>
              <a:gd name="connsiteY5" fmla="*/ 58878 h 77814"/>
              <a:gd name="connsiteX0" fmla="*/ 73242 w 967163"/>
              <a:gd name="connsiteY0" fmla="*/ 36494 h 73389"/>
              <a:gd name="connsiteX1" fmla="*/ 35817 w 967163"/>
              <a:gd name="connsiteY1" fmla="*/ 73389 h 73389"/>
              <a:gd name="connsiteX2" fmla="*/ 0 w 967163"/>
              <a:gd name="connsiteY2" fmla="*/ 36494 h 73389"/>
              <a:gd name="connsiteX3" fmla="*/ 36621 w 967163"/>
              <a:gd name="connsiteY3" fmla="*/ 1 h 73389"/>
              <a:gd name="connsiteX4" fmla="*/ 73065 w 967163"/>
              <a:gd name="connsiteY4" fmla="*/ 36740 h 73389"/>
              <a:gd name="connsiteX5" fmla="*/ 967163 w 967163"/>
              <a:gd name="connsiteY5" fmla="*/ 58878 h 73389"/>
              <a:gd name="connsiteX0" fmla="*/ 84507 w 978428"/>
              <a:gd name="connsiteY0" fmla="*/ 36495 h 73391"/>
              <a:gd name="connsiteX1" fmla="*/ 47082 w 978428"/>
              <a:gd name="connsiteY1" fmla="*/ 73390 h 73391"/>
              <a:gd name="connsiteX2" fmla="*/ 0 w 978428"/>
              <a:gd name="connsiteY2" fmla="*/ 37702 h 73391"/>
              <a:gd name="connsiteX3" fmla="*/ 47886 w 978428"/>
              <a:gd name="connsiteY3" fmla="*/ 2 h 73391"/>
              <a:gd name="connsiteX4" fmla="*/ 84330 w 978428"/>
              <a:gd name="connsiteY4" fmla="*/ 36741 h 73391"/>
              <a:gd name="connsiteX5" fmla="*/ 978428 w 978428"/>
              <a:gd name="connsiteY5" fmla="*/ 58879 h 73391"/>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93760 w 987681"/>
              <a:gd name="connsiteY0" fmla="*/ 36494 h 73390"/>
              <a:gd name="connsiteX1" fmla="*/ 56335 w 987681"/>
              <a:gd name="connsiteY1" fmla="*/ 73389 h 73390"/>
              <a:gd name="connsiteX2" fmla="*/ 0 w 987681"/>
              <a:gd name="connsiteY2" fmla="*/ 35287 h 73390"/>
              <a:gd name="connsiteX3" fmla="*/ 57139 w 987681"/>
              <a:gd name="connsiteY3" fmla="*/ 1 h 73390"/>
              <a:gd name="connsiteX4" fmla="*/ 93583 w 987681"/>
              <a:gd name="connsiteY4" fmla="*/ 36740 h 73390"/>
              <a:gd name="connsiteX5" fmla="*/ 987681 w 987681"/>
              <a:gd name="connsiteY5" fmla="*/ 58878 h 73390"/>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73652 w 967573"/>
              <a:gd name="connsiteY0" fmla="*/ 36494 h 73390"/>
              <a:gd name="connsiteX1" fmla="*/ 36227 w 967573"/>
              <a:gd name="connsiteY1" fmla="*/ 73389 h 73390"/>
              <a:gd name="connsiteX2" fmla="*/ 8 w 967573"/>
              <a:gd name="connsiteY2" fmla="*/ 37299 h 73390"/>
              <a:gd name="connsiteX3" fmla="*/ 37031 w 967573"/>
              <a:gd name="connsiteY3" fmla="*/ 1 h 73390"/>
              <a:gd name="connsiteX4" fmla="*/ 73475 w 967573"/>
              <a:gd name="connsiteY4" fmla="*/ 36740 h 73390"/>
              <a:gd name="connsiteX5" fmla="*/ 967573 w 967573"/>
              <a:gd name="connsiteY5" fmla="*/ 58878 h 73390"/>
              <a:gd name="connsiteX0" fmla="*/ 73655 w 967576"/>
              <a:gd name="connsiteY0" fmla="*/ 36494 h 73487"/>
              <a:gd name="connsiteX1" fmla="*/ 36230 w 967576"/>
              <a:gd name="connsiteY1" fmla="*/ 73389 h 73487"/>
              <a:gd name="connsiteX2" fmla="*/ 11 w 967576"/>
              <a:gd name="connsiteY2" fmla="*/ 37299 h 73487"/>
              <a:gd name="connsiteX3" fmla="*/ 37034 w 967576"/>
              <a:gd name="connsiteY3" fmla="*/ 1 h 73487"/>
              <a:gd name="connsiteX4" fmla="*/ 73478 w 967576"/>
              <a:gd name="connsiteY4" fmla="*/ 36740 h 73487"/>
              <a:gd name="connsiteX5" fmla="*/ 967576 w 967576"/>
              <a:gd name="connsiteY5" fmla="*/ 58878 h 73487"/>
              <a:gd name="connsiteX0" fmla="*/ 73655 w 967576"/>
              <a:gd name="connsiteY0" fmla="*/ 36494 h 73407"/>
              <a:gd name="connsiteX1" fmla="*/ 36230 w 967576"/>
              <a:gd name="connsiteY1" fmla="*/ 73389 h 73407"/>
              <a:gd name="connsiteX2" fmla="*/ 11 w 967576"/>
              <a:gd name="connsiteY2" fmla="*/ 37299 h 73407"/>
              <a:gd name="connsiteX3" fmla="*/ 37034 w 967576"/>
              <a:gd name="connsiteY3" fmla="*/ 1 h 73407"/>
              <a:gd name="connsiteX4" fmla="*/ 73478 w 967576"/>
              <a:gd name="connsiteY4" fmla="*/ 36740 h 73407"/>
              <a:gd name="connsiteX5" fmla="*/ 967576 w 967576"/>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47 w 967568"/>
              <a:gd name="connsiteY0" fmla="*/ 36494 h 73407"/>
              <a:gd name="connsiteX1" fmla="*/ 36222 w 967568"/>
              <a:gd name="connsiteY1" fmla="*/ 73389 h 73407"/>
              <a:gd name="connsiteX2" fmla="*/ 3 w 967568"/>
              <a:gd name="connsiteY2" fmla="*/ 37299 h 73407"/>
              <a:gd name="connsiteX3" fmla="*/ 37026 w 967568"/>
              <a:gd name="connsiteY3" fmla="*/ 1 h 73407"/>
              <a:gd name="connsiteX4" fmla="*/ 73470 w 967568"/>
              <a:gd name="connsiteY4" fmla="*/ 36740 h 73407"/>
              <a:gd name="connsiteX5" fmla="*/ 967568 w 967568"/>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58 w 967579"/>
              <a:gd name="connsiteY0" fmla="*/ 36494 h 73407"/>
              <a:gd name="connsiteX1" fmla="*/ 36233 w 967579"/>
              <a:gd name="connsiteY1" fmla="*/ 73389 h 73407"/>
              <a:gd name="connsiteX2" fmla="*/ 14 w 967579"/>
              <a:gd name="connsiteY2" fmla="*/ 37299 h 73407"/>
              <a:gd name="connsiteX3" fmla="*/ 37037 w 967579"/>
              <a:gd name="connsiteY3" fmla="*/ 1 h 73407"/>
              <a:gd name="connsiteX4" fmla="*/ 73481 w 967579"/>
              <a:gd name="connsiteY4" fmla="*/ 36740 h 73407"/>
              <a:gd name="connsiteX5" fmla="*/ 967579 w 967579"/>
              <a:gd name="connsiteY5" fmla="*/ 58878 h 73407"/>
              <a:gd name="connsiteX0" fmla="*/ 73644 w 967565"/>
              <a:gd name="connsiteY0" fmla="*/ 36494 h 73407"/>
              <a:gd name="connsiteX1" fmla="*/ 36219 w 967565"/>
              <a:gd name="connsiteY1" fmla="*/ 73389 h 73407"/>
              <a:gd name="connsiteX2" fmla="*/ 0 w 967565"/>
              <a:gd name="connsiteY2" fmla="*/ 37299 h 73407"/>
              <a:gd name="connsiteX3" fmla="*/ 37023 w 967565"/>
              <a:gd name="connsiteY3" fmla="*/ 1 h 73407"/>
              <a:gd name="connsiteX4" fmla="*/ 73467 w 967565"/>
              <a:gd name="connsiteY4" fmla="*/ 36740 h 73407"/>
              <a:gd name="connsiteX5" fmla="*/ 967565 w 967565"/>
              <a:gd name="connsiteY5" fmla="*/ 58878 h 73407"/>
              <a:gd name="connsiteX0" fmla="*/ 73644 w 967565"/>
              <a:gd name="connsiteY0" fmla="*/ 36530 h 73443"/>
              <a:gd name="connsiteX1" fmla="*/ 36219 w 967565"/>
              <a:gd name="connsiteY1" fmla="*/ 73425 h 73443"/>
              <a:gd name="connsiteX2" fmla="*/ 0 w 967565"/>
              <a:gd name="connsiteY2" fmla="*/ 37335 h 73443"/>
              <a:gd name="connsiteX3" fmla="*/ 37023 w 967565"/>
              <a:gd name="connsiteY3" fmla="*/ 37 h 73443"/>
              <a:gd name="connsiteX4" fmla="*/ 73467 w 967565"/>
              <a:gd name="connsiteY4" fmla="*/ 36776 h 73443"/>
              <a:gd name="connsiteX5" fmla="*/ 967565 w 967565"/>
              <a:gd name="connsiteY5" fmla="*/ 58914 h 73443"/>
              <a:gd name="connsiteX0" fmla="*/ 73644 w 967565"/>
              <a:gd name="connsiteY0" fmla="*/ 36501 h 73414"/>
              <a:gd name="connsiteX1" fmla="*/ 36219 w 967565"/>
              <a:gd name="connsiteY1" fmla="*/ 73396 h 73414"/>
              <a:gd name="connsiteX2" fmla="*/ 0 w 967565"/>
              <a:gd name="connsiteY2" fmla="*/ 37306 h 73414"/>
              <a:gd name="connsiteX3" fmla="*/ 37023 w 967565"/>
              <a:gd name="connsiteY3" fmla="*/ 8 h 73414"/>
              <a:gd name="connsiteX4" fmla="*/ 73467 w 967565"/>
              <a:gd name="connsiteY4" fmla="*/ 36747 h 73414"/>
              <a:gd name="connsiteX5" fmla="*/ 967565 w 967565"/>
              <a:gd name="connsiteY5" fmla="*/ 58885 h 73414"/>
              <a:gd name="connsiteX0" fmla="*/ 73644 w 967565"/>
              <a:gd name="connsiteY0" fmla="*/ 36514 h 73427"/>
              <a:gd name="connsiteX1" fmla="*/ 36219 w 967565"/>
              <a:gd name="connsiteY1" fmla="*/ 73409 h 73427"/>
              <a:gd name="connsiteX2" fmla="*/ 0 w 967565"/>
              <a:gd name="connsiteY2" fmla="*/ 37319 h 73427"/>
              <a:gd name="connsiteX3" fmla="*/ 37023 w 967565"/>
              <a:gd name="connsiteY3" fmla="*/ 21 h 73427"/>
              <a:gd name="connsiteX4" fmla="*/ 73467 w 967565"/>
              <a:gd name="connsiteY4" fmla="*/ 36760 h 73427"/>
              <a:gd name="connsiteX5" fmla="*/ 967565 w 967565"/>
              <a:gd name="connsiteY5" fmla="*/ 58898 h 73427"/>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04"/>
              <a:gd name="connsiteX1" fmla="*/ 36219 w 967565"/>
              <a:gd name="connsiteY1" fmla="*/ 73404 h 73404"/>
              <a:gd name="connsiteX2" fmla="*/ 0 w 967565"/>
              <a:gd name="connsiteY2" fmla="*/ 37314 h 73404"/>
              <a:gd name="connsiteX3" fmla="*/ 37023 w 967565"/>
              <a:gd name="connsiteY3" fmla="*/ 16 h 73404"/>
              <a:gd name="connsiteX4" fmla="*/ 73467 w 967565"/>
              <a:gd name="connsiteY4" fmla="*/ 36755 h 73404"/>
              <a:gd name="connsiteX5" fmla="*/ 967565 w 967565"/>
              <a:gd name="connsiteY5" fmla="*/ 58893 h 73404"/>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2260 w 967565"/>
              <a:gd name="connsiteY4" fmla="*/ 36345 h 73442"/>
              <a:gd name="connsiteX5" fmla="*/ 967565 w 967565"/>
              <a:gd name="connsiteY5" fmla="*/ 58885 h 73442"/>
              <a:gd name="connsiteX0" fmla="*/ 73644 w 967565"/>
              <a:gd name="connsiteY0" fmla="*/ 36501 h 73396"/>
              <a:gd name="connsiteX1" fmla="*/ 36219 w 967565"/>
              <a:gd name="connsiteY1" fmla="*/ 73396 h 73396"/>
              <a:gd name="connsiteX2" fmla="*/ 0 w 967565"/>
              <a:gd name="connsiteY2" fmla="*/ 37306 h 73396"/>
              <a:gd name="connsiteX3" fmla="*/ 37023 w 967565"/>
              <a:gd name="connsiteY3" fmla="*/ 8 h 73396"/>
              <a:gd name="connsiteX4" fmla="*/ 72260 w 967565"/>
              <a:gd name="connsiteY4" fmla="*/ 36345 h 73396"/>
              <a:gd name="connsiteX5" fmla="*/ 967565 w 967565"/>
              <a:gd name="connsiteY5" fmla="*/ 58885 h 73396"/>
              <a:gd name="connsiteX0" fmla="*/ 73644 w 967565"/>
              <a:gd name="connsiteY0" fmla="*/ 36501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2260 w 967565"/>
              <a:gd name="connsiteY4" fmla="*/ 36345 h 73398"/>
              <a:gd name="connsiteX5" fmla="*/ 967565 w 967565"/>
              <a:gd name="connsiteY5" fmla="*/ 58885 h 73398"/>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4448 w 967565"/>
              <a:gd name="connsiteY0" fmla="*/ 45352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303 h 73407"/>
              <a:gd name="connsiteX1" fmla="*/ 36219 w 967565"/>
              <a:gd name="connsiteY1" fmla="*/ 73405 h 73407"/>
              <a:gd name="connsiteX2" fmla="*/ 0 w 967565"/>
              <a:gd name="connsiteY2" fmla="*/ 37315 h 73407"/>
              <a:gd name="connsiteX3" fmla="*/ 37023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1300939"/>
              <a:gd name="connsiteY0" fmla="*/ 35294 h 73398"/>
              <a:gd name="connsiteX1" fmla="*/ 36219 w 1300939"/>
              <a:gd name="connsiteY1" fmla="*/ 73396 h 73398"/>
              <a:gd name="connsiteX2" fmla="*/ 0 w 1300939"/>
              <a:gd name="connsiteY2" fmla="*/ 37306 h 73398"/>
              <a:gd name="connsiteX3" fmla="*/ 35816 w 1300939"/>
              <a:gd name="connsiteY3" fmla="*/ 8 h 73398"/>
              <a:gd name="connsiteX4" fmla="*/ 73065 w 1300939"/>
              <a:gd name="connsiteY4" fmla="*/ 35540 h 73398"/>
              <a:gd name="connsiteX5" fmla="*/ 1300939 w 1300939"/>
              <a:gd name="connsiteY5" fmla="*/ 65360 h 73398"/>
              <a:gd name="connsiteX0" fmla="*/ 72839 w 1745944"/>
              <a:gd name="connsiteY0" fmla="*/ 35294 h 73398"/>
              <a:gd name="connsiteX1" fmla="*/ 36219 w 1745944"/>
              <a:gd name="connsiteY1" fmla="*/ 73396 h 73398"/>
              <a:gd name="connsiteX2" fmla="*/ 0 w 1745944"/>
              <a:gd name="connsiteY2" fmla="*/ 37306 h 73398"/>
              <a:gd name="connsiteX3" fmla="*/ 35816 w 1745944"/>
              <a:gd name="connsiteY3" fmla="*/ 8 h 73398"/>
              <a:gd name="connsiteX4" fmla="*/ 73065 w 1745944"/>
              <a:gd name="connsiteY4" fmla="*/ 35540 h 73398"/>
              <a:gd name="connsiteX5" fmla="*/ 1745944 w 1745944"/>
              <a:gd name="connsiteY5" fmla="*/ 52049 h 73398"/>
              <a:gd name="connsiteX0" fmla="*/ 72839 w 2596021"/>
              <a:gd name="connsiteY0" fmla="*/ 35294 h 124463"/>
              <a:gd name="connsiteX1" fmla="*/ 36219 w 2596021"/>
              <a:gd name="connsiteY1" fmla="*/ 73396 h 124463"/>
              <a:gd name="connsiteX2" fmla="*/ 0 w 2596021"/>
              <a:gd name="connsiteY2" fmla="*/ 37306 h 124463"/>
              <a:gd name="connsiteX3" fmla="*/ 35816 w 2596021"/>
              <a:gd name="connsiteY3" fmla="*/ 8 h 124463"/>
              <a:gd name="connsiteX4" fmla="*/ 73065 w 2596021"/>
              <a:gd name="connsiteY4" fmla="*/ 35540 h 124463"/>
              <a:gd name="connsiteX5" fmla="*/ 2596020 w 2596021"/>
              <a:gd name="connsiteY5" fmla="*/ 124462 h 124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6021" h="124463">
                <a:moveTo>
                  <a:pt x="72839" y="35294"/>
                </a:moveTo>
                <a:cubicBezTo>
                  <a:pt x="74850" y="55852"/>
                  <a:pt x="56538" y="73664"/>
                  <a:pt x="36219" y="73396"/>
                </a:cubicBezTo>
                <a:cubicBezTo>
                  <a:pt x="17508" y="72725"/>
                  <a:pt x="1073" y="59595"/>
                  <a:pt x="0" y="37306"/>
                </a:cubicBezTo>
                <a:cubicBezTo>
                  <a:pt x="536" y="8578"/>
                  <a:pt x="23974" y="-302"/>
                  <a:pt x="35816" y="8"/>
                </a:cubicBezTo>
                <a:cubicBezTo>
                  <a:pt x="50071" y="-85"/>
                  <a:pt x="72032" y="9592"/>
                  <a:pt x="73065" y="35540"/>
                </a:cubicBezTo>
                <a:lnTo>
                  <a:pt x="2596020" y="124462"/>
                </a:lnTo>
              </a:path>
            </a:pathLst>
          </a:custGeom>
          <a:solidFill>
            <a:schemeClr val="accent2"/>
          </a:solidFill>
          <a:ln w="22225">
            <a:solidFill>
              <a:schemeClr val="accent6"/>
            </a:solidFill>
            <a:miter lim="800000"/>
          </a:ln>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11" name="Textplatzhalter 3"/>
          <p:cNvSpPr>
            <a:spLocks noGrp="1" noChangeAspect="1"/>
          </p:cNvSpPr>
          <p:nvPr>
            <p:ph type="body" sz="quarter" idx="56" hasCustomPrompt="1"/>
          </p:nvPr>
        </p:nvSpPr>
        <p:spPr>
          <a:xfrm rot="17090839">
            <a:off x="7960224" y="2808914"/>
            <a:ext cx="1284521" cy="53972"/>
          </a:xfrm>
          <a:custGeom>
            <a:avLst/>
            <a:gdLst>
              <a:gd name="connsiteX0" fmla="*/ 0 w 73241"/>
              <a:gd name="connsiteY0" fmla="*/ 36493 h 72986"/>
              <a:gd name="connsiteX1" fmla="*/ 36621 w 73241"/>
              <a:gd name="connsiteY1" fmla="*/ 0 h 72986"/>
              <a:gd name="connsiteX2" fmla="*/ 73242 w 73241"/>
              <a:gd name="connsiteY2" fmla="*/ 36493 h 72986"/>
              <a:gd name="connsiteX3" fmla="*/ 36621 w 73241"/>
              <a:gd name="connsiteY3" fmla="*/ 72986 h 72986"/>
              <a:gd name="connsiteX4" fmla="*/ 0 w 73241"/>
              <a:gd name="connsiteY4" fmla="*/ 36493 h 72986"/>
              <a:gd name="connsiteX0" fmla="*/ 73242 w 164682"/>
              <a:gd name="connsiteY0" fmla="*/ 36493 h 127933"/>
              <a:gd name="connsiteX1" fmla="*/ 36621 w 164682"/>
              <a:gd name="connsiteY1" fmla="*/ 72986 h 127933"/>
              <a:gd name="connsiteX2" fmla="*/ 0 w 164682"/>
              <a:gd name="connsiteY2" fmla="*/ 36493 h 127933"/>
              <a:gd name="connsiteX3" fmla="*/ 36621 w 164682"/>
              <a:gd name="connsiteY3" fmla="*/ 0 h 127933"/>
              <a:gd name="connsiteX4" fmla="*/ 164682 w 164682"/>
              <a:gd name="connsiteY4" fmla="*/ 127933 h 127933"/>
              <a:gd name="connsiteX0" fmla="*/ 119683 w 1020748"/>
              <a:gd name="connsiteY0" fmla="*/ 65383 h 101876"/>
              <a:gd name="connsiteX1" fmla="*/ 83062 w 1020748"/>
              <a:gd name="connsiteY1" fmla="*/ 101876 h 101876"/>
              <a:gd name="connsiteX2" fmla="*/ 46441 w 1020748"/>
              <a:gd name="connsiteY2" fmla="*/ 65383 h 101876"/>
              <a:gd name="connsiteX3" fmla="*/ 83062 w 1020748"/>
              <a:gd name="connsiteY3" fmla="*/ 28890 h 101876"/>
              <a:gd name="connsiteX4" fmla="*/ 1020748 w 1020748"/>
              <a:gd name="connsiteY4" fmla="*/ 59192 h 101876"/>
              <a:gd name="connsiteX0" fmla="*/ 73242 w 974307"/>
              <a:gd name="connsiteY0" fmla="*/ 66817 h 103310"/>
              <a:gd name="connsiteX1" fmla="*/ 36621 w 974307"/>
              <a:gd name="connsiteY1" fmla="*/ 103310 h 103310"/>
              <a:gd name="connsiteX2" fmla="*/ 0 w 974307"/>
              <a:gd name="connsiteY2" fmla="*/ 66817 h 103310"/>
              <a:gd name="connsiteX3" fmla="*/ 36621 w 974307"/>
              <a:gd name="connsiteY3" fmla="*/ 30324 h 103310"/>
              <a:gd name="connsiteX4" fmla="*/ 974307 w 974307"/>
              <a:gd name="connsiteY4" fmla="*/ 60626 h 103310"/>
              <a:gd name="connsiteX0" fmla="*/ 73242 w 974307"/>
              <a:gd name="connsiteY0" fmla="*/ 42200 h 78693"/>
              <a:gd name="connsiteX1" fmla="*/ 36621 w 974307"/>
              <a:gd name="connsiteY1" fmla="*/ 78693 h 78693"/>
              <a:gd name="connsiteX2" fmla="*/ 0 w 974307"/>
              <a:gd name="connsiteY2" fmla="*/ 42200 h 78693"/>
              <a:gd name="connsiteX3" fmla="*/ 36621 w 974307"/>
              <a:gd name="connsiteY3" fmla="*/ 5707 h 78693"/>
              <a:gd name="connsiteX4" fmla="*/ 80240 w 974307"/>
              <a:gd name="connsiteY4" fmla="*/ 3172 h 78693"/>
              <a:gd name="connsiteX5" fmla="*/ 974307 w 974307"/>
              <a:gd name="connsiteY5" fmla="*/ 36009 h 78693"/>
              <a:gd name="connsiteX0" fmla="*/ 75441 w 976506"/>
              <a:gd name="connsiteY0" fmla="*/ 36496 h 72989"/>
              <a:gd name="connsiteX1" fmla="*/ 38820 w 976506"/>
              <a:gd name="connsiteY1" fmla="*/ 72989 h 72989"/>
              <a:gd name="connsiteX2" fmla="*/ 2199 w 976506"/>
              <a:gd name="connsiteY2" fmla="*/ 36496 h 72989"/>
              <a:gd name="connsiteX3" fmla="*/ 38820 w 976506"/>
              <a:gd name="connsiteY3" fmla="*/ 3 h 72989"/>
              <a:gd name="connsiteX4" fmla="*/ 77677 w 976506"/>
              <a:gd name="connsiteY4" fmla="*/ 37949 h 72989"/>
              <a:gd name="connsiteX5" fmla="*/ 976506 w 976506"/>
              <a:gd name="connsiteY5" fmla="*/ 30305 h 72989"/>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6496 h 72989"/>
              <a:gd name="connsiteX1" fmla="*/ 36621 w 974307"/>
              <a:gd name="connsiteY1" fmla="*/ 72989 h 72989"/>
              <a:gd name="connsiteX2" fmla="*/ 0 w 974307"/>
              <a:gd name="connsiteY2" fmla="*/ 36496 h 72989"/>
              <a:gd name="connsiteX3" fmla="*/ 36621 w 974307"/>
              <a:gd name="connsiteY3" fmla="*/ 3 h 72989"/>
              <a:gd name="connsiteX4" fmla="*/ 75478 w 974307"/>
              <a:gd name="connsiteY4" fmla="*/ 37949 h 72989"/>
              <a:gd name="connsiteX5" fmla="*/ 974307 w 974307"/>
              <a:gd name="connsiteY5" fmla="*/ 3030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4935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58880 h 72989"/>
              <a:gd name="connsiteX0" fmla="*/ 73242 w 967163"/>
              <a:gd name="connsiteY0" fmla="*/ 36516 h 73009"/>
              <a:gd name="connsiteX1" fmla="*/ 36621 w 967163"/>
              <a:gd name="connsiteY1" fmla="*/ 73009 h 73009"/>
              <a:gd name="connsiteX2" fmla="*/ 0 w 967163"/>
              <a:gd name="connsiteY2" fmla="*/ 36516 h 73009"/>
              <a:gd name="connsiteX3" fmla="*/ 36621 w 967163"/>
              <a:gd name="connsiteY3" fmla="*/ 23 h 73009"/>
              <a:gd name="connsiteX4" fmla="*/ 72662 w 967163"/>
              <a:gd name="connsiteY4" fmla="*/ 35555 h 73009"/>
              <a:gd name="connsiteX5" fmla="*/ 967163 w 967163"/>
              <a:gd name="connsiteY5" fmla="*/ 58900 h 73009"/>
              <a:gd name="connsiteX0" fmla="*/ 73242 w 967163"/>
              <a:gd name="connsiteY0" fmla="*/ 37354 h 73847"/>
              <a:gd name="connsiteX1" fmla="*/ 36621 w 967163"/>
              <a:gd name="connsiteY1" fmla="*/ 73847 h 73847"/>
              <a:gd name="connsiteX2" fmla="*/ 0 w 967163"/>
              <a:gd name="connsiteY2" fmla="*/ 37354 h 73847"/>
              <a:gd name="connsiteX3" fmla="*/ 36621 w 967163"/>
              <a:gd name="connsiteY3" fmla="*/ 861 h 73847"/>
              <a:gd name="connsiteX4" fmla="*/ 75076 w 967163"/>
              <a:gd name="connsiteY4" fmla="*/ 30760 h 73847"/>
              <a:gd name="connsiteX5" fmla="*/ 967163 w 967163"/>
              <a:gd name="connsiteY5" fmla="*/ 59738 h 7384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467 w 967163"/>
              <a:gd name="connsiteY4" fmla="*/ 36337 h 72987"/>
              <a:gd name="connsiteX5" fmla="*/ 967163 w 967163"/>
              <a:gd name="connsiteY5" fmla="*/ 58878 h 72987"/>
              <a:gd name="connsiteX0" fmla="*/ 73242 w 967163"/>
              <a:gd name="connsiteY0" fmla="*/ 38590 h 75083"/>
              <a:gd name="connsiteX1" fmla="*/ 36621 w 967163"/>
              <a:gd name="connsiteY1" fmla="*/ 75083 h 75083"/>
              <a:gd name="connsiteX2" fmla="*/ 0 w 967163"/>
              <a:gd name="connsiteY2" fmla="*/ 38590 h 75083"/>
              <a:gd name="connsiteX3" fmla="*/ 36621 w 967163"/>
              <a:gd name="connsiteY3" fmla="*/ 2097 h 75083"/>
              <a:gd name="connsiteX4" fmla="*/ 78295 w 967163"/>
              <a:gd name="connsiteY4" fmla="*/ 27973 h 75083"/>
              <a:gd name="connsiteX5" fmla="*/ 967163 w 967163"/>
              <a:gd name="connsiteY5" fmla="*/ 60974 h 75083"/>
              <a:gd name="connsiteX0" fmla="*/ 73242 w 967163"/>
              <a:gd name="connsiteY0" fmla="*/ 36517 h 73010"/>
              <a:gd name="connsiteX1" fmla="*/ 36621 w 967163"/>
              <a:gd name="connsiteY1" fmla="*/ 73010 h 73010"/>
              <a:gd name="connsiteX2" fmla="*/ 0 w 967163"/>
              <a:gd name="connsiteY2" fmla="*/ 36517 h 73010"/>
              <a:gd name="connsiteX3" fmla="*/ 36621 w 967163"/>
              <a:gd name="connsiteY3" fmla="*/ 24 h 73010"/>
              <a:gd name="connsiteX4" fmla="*/ 73467 w 967163"/>
              <a:gd name="connsiteY4" fmla="*/ 35556 h 73010"/>
              <a:gd name="connsiteX5" fmla="*/ 967163 w 967163"/>
              <a:gd name="connsiteY5" fmla="*/ 58901 h 73010"/>
              <a:gd name="connsiteX0" fmla="*/ 73242 w 967163"/>
              <a:gd name="connsiteY0" fmla="*/ 37791 h 74284"/>
              <a:gd name="connsiteX1" fmla="*/ 36621 w 967163"/>
              <a:gd name="connsiteY1" fmla="*/ 74284 h 74284"/>
              <a:gd name="connsiteX2" fmla="*/ 0 w 967163"/>
              <a:gd name="connsiteY2" fmla="*/ 37791 h 74284"/>
              <a:gd name="connsiteX3" fmla="*/ 36621 w 967163"/>
              <a:gd name="connsiteY3" fmla="*/ 1298 h 74284"/>
              <a:gd name="connsiteX4" fmla="*/ 77088 w 967163"/>
              <a:gd name="connsiteY4" fmla="*/ 29588 h 74284"/>
              <a:gd name="connsiteX5" fmla="*/ 967163 w 967163"/>
              <a:gd name="connsiteY5" fmla="*/ 60175 h 74284"/>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1230 w 965151"/>
              <a:gd name="connsiteY0" fmla="*/ 36494 h 72987"/>
              <a:gd name="connsiteX1" fmla="*/ 34609 w 965151"/>
              <a:gd name="connsiteY1" fmla="*/ 72987 h 72987"/>
              <a:gd name="connsiteX2" fmla="*/ 0 w 965151"/>
              <a:gd name="connsiteY2" fmla="*/ 36494 h 72987"/>
              <a:gd name="connsiteX3" fmla="*/ 34609 w 965151"/>
              <a:gd name="connsiteY3" fmla="*/ 1 h 72987"/>
              <a:gd name="connsiteX4" fmla="*/ 71053 w 965151"/>
              <a:gd name="connsiteY4" fmla="*/ 36740 h 72987"/>
              <a:gd name="connsiteX5" fmla="*/ 965151 w 965151"/>
              <a:gd name="connsiteY5" fmla="*/ 58878 h 72987"/>
              <a:gd name="connsiteX0" fmla="*/ 75656 w 969577"/>
              <a:gd name="connsiteY0" fmla="*/ 36494 h 72987"/>
              <a:gd name="connsiteX1" fmla="*/ 39035 w 969577"/>
              <a:gd name="connsiteY1" fmla="*/ 72987 h 72987"/>
              <a:gd name="connsiteX2" fmla="*/ 0 w 969577"/>
              <a:gd name="connsiteY2" fmla="*/ 36494 h 72987"/>
              <a:gd name="connsiteX3" fmla="*/ 39035 w 969577"/>
              <a:gd name="connsiteY3" fmla="*/ 1 h 72987"/>
              <a:gd name="connsiteX4" fmla="*/ 75479 w 969577"/>
              <a:gd name="connsiteY4" fmla="*/ 36740 h 72987"/>
              <a:gd name="connsiteX5" fmla="*/ 969577 w 969577"/>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4 w 967165"/>
              <a:gd name="connsiteY0" fmla="*/ 36494 h 77412"/>
              <a:gd name="connsiteX1" fmla="*/ 35014 w 967165"/>
              <a:gd name="connsiteY1" fmla="*/ 77412 h 77412"/>
              <a:gd name="connsiteX2" fmla="*/ 2 w 967165"/>
              <a:gd name="connsiteY2" fmla="*/ 36494 h 77412"/>
              <a:gd name="connsiteX3" fmla="*/ 36623 w 967165"/>
              <a:gd name="connsiteY3" fmla="*/ 1 h 77412"/>
              <a:gd name="connsiteX4" fmla="*/ 73067 w 967165"/>
              <a:gd name="connsiteY4" fmla="*/ 36740 h 77412"/>
              <a:gd name="connsiteX5" fmla="*/ 967165 w 967165"/>
              <a:gd name="connsiteY5" fmla="*/ 58878 h 77412"/>
              <a:gd name="connsiteX0" fmla="*/ 73243 w 967164"/>
              <a:gd name="connsiteY0" fmla="*/ 36494 h 72986"/>
              <a:gd name="connsiteX1" fmla="*/ 35818 w 967164"/>
              <a:gd name="connsiteY1" fmla="*/ 72986 h 72986"/>
              <a:gd name="connsiteX2" fmla="*/ 1 w 967164"/>
              <a:gd name="connsiteY2" fmla="*/ 36494 h 72986"/>
              <a:gd name="connsiteX3" fmla="*/ 36622 w 967164"/>
              <a:gd name="connsiteY3" fmla="*/ 1 h 72986"/>
              <a:gd name="connsiteX4" fmla="*/ 73066 w 967164"/>
              <a:gd name="connsiteY4" fmla="*/ 36740 h 72986"/>
              <a:gd name="connsiteX5" fmla="*/ 967164 w 967164"/>
              <a:gd name="connsiteY5" fmla="*/ 58878 h 72986"/>
              <a:gd name="connsiteX0" fmla="*/ 73242 w 967163"/>
              <a:gd name="connsiteY0" fmla="*/ 36494 h 75400"/>
              <a:gd name="connsiteX1" fmla="*/ 36622 w 967163"/>
              <a:gd name="connsiteY1" fmla="*/ 75400 h 75400"/>
              <a:gd name="connsiteX2" fmla="*/ 0 w 967163"/>
              <a:gd name="connsiteY2" fmla="*/ 36494 h 75400"/>
              <a:gd name="connsiteX3" fmla="*/ 36621 w 967163"/>
              <a:gd name="connsiteY3" fmla="*/ 1 h 75400"/>
              <a:gd name="connsiteX4" fmla="*/ 73065 w 967163"/>
              <a:gd name="connsiteY4" fmla="*/ 36740 h 75400"/>
              <a:gd name="connsiteX5" fmla="*/ 967163 w 967163"/>
              <a:gd name="connsiteY5" fmla="*/ 58878 h 75400"/>
              <a:gd name="connsiteX0" fmla="*/ 73242 w 967163"/>
              <a:gd name="connsiteY0" fmla="*/ 36494 h 73791"/>
              <a:gd name="connsiteX1" fmla="*/ 35817 w 967163"/>
              <a:gd name="connsiteY1" fmla="*/ 73791 h 73791"/>
              <a:gd name="connsiteX2" fmla="*/ 0 w 967163"/>
              <a:gd name="connsiteY2" fmla="*/ 36494 h 73791"/>
              <a:gd name="connsiteX3" fmla="*/ 36621 w 967163"/>
              <a:gd name="connsiteY3" fmla="*/ 1 h 73791"/>
              <a:gd name="connsiteX4" fmla="*/ 73065 w 967163"/>
              <a:gd name="connsiteY4" fmla="*/ 36740 h 73791"/>
              <a:gd name="connsiteX5" fmla="*/ 967163 w 967163"/>
              <a:gd name="connsiteY5" fmla="*/ 58878 h 73791"/>
              <a:gd name="connsiteX0" fmla="*/ 73242 w 967163"/>
              <a:gd name="connsiteY0" fmla="*/ 36494 h 77814"/>
              <a:gd name="connsiteX1" fmla="*/ 35817 w 967163"/>
              <a:gd name="connsiteY1" fmla="*/ 77814 h 77814"/>
              <a:gd name="connsiteX2" fmla="*/ 0 w 967163"/>
              <a:gd name="connsiteY2" fmla="*/ 36494 h 77814"/>
              <a:gd name="connsiteX3" fmla="*/ 36621 w 967163"/>
              <a:gd name="connsiteY3" fmla="*/ 1 h 77814"/>
              <a:gd name="connsiteX4" fmla="*/ 73065 w 967163"/>
              <a:gd name="connsiteY4" fmla="*/ 36740 h 77814"/>
              <a:gd name="connsiteX5" fmla="*/ 967163 w 967163"/>
              <a:gd name="connsiteY5" fmla="*/ 58878 h 77814"/>
              <a:gd name="connsiteX0" fmla="*/ 73242 w 967163"/>
              <a:gd name="connsiteY0" fmla="*/ 36494 h 73389"/>
              <a:gd name="connsiteX1" fmla="*/ 35817 w 967163"/>
              <a:gd name="connsiteY1" fmla="*/ 73389 h 73389"/>
              <a:gd name="connsiteX2" fmla="*/ 0 w 967163"/>
              <a:gd name="connsiteY2" fmla="*/ 36494 h 73389"/>
              <a:gd name="connsiteX3" fmla="*/ 36621 w 967163"/>
              <a:gd name="connsiteY3" fmla="*/ 1 h 73389"/>
              <a:gd name="connsiteX4" fmla="*/ 73065 w 967163"/>
              <a:gd name="connsiteY4" fmla="*/ 36740 h 73389"/>
              <a:gd name="connsiteX5" fmla="*/ 967163 w 967163"/>
              <a:gd name="connsiteY5" fmla="*/ 58878 h 73389"/>
              <a:gd name="connsiteX0" fmla="*/ 84507 w 978428"/>
              <a:gd name="connsiteY0" fmla="*/ 36495 h 73391"/>
              <a:gd name="connsiteX1" fmla="*/ 47082 w 978428"/>
              <a:gd name="connsiteY1" fmla="*/ 73390 h 73391"/>
              <a:gd name="connsiteX2" fmla="*/ 0 w 978428"/>
              <a:gd name="connsiteY2" fmla="*/ 37702 h 73391"/>
              <a:gd name="connsiteX3" fmla="*/ 47886 w 978428"/>
              <a:gd name="connsiteY3" fmla="*/ 2 h 73391"/>
              <a:gd name="connsiteX4" fmla="*/ 84330 w 978428"/>
              <a:gd name="connsiteY4" fmla="*/ 36741 h 73391"/>
              <a:gd name="connsiteX5" fmla="*/ 978428 w 978428"/>
              <a:gd name="connsiteY5" fmla="*/ 58879 h 73391"/>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93760 w 987681"/>
              <a:gd name="connsiteY0" fmla="*/ 36494 h 73390"/>
              <a:gd name="connsiteX1" fmla="*/ 56335 w 987681"/>
              <a:gd name="connsiteY1" fmla="*/ 73389 h 73390"/>
              <a:gd name="connsiteX2" fmla="*/ 0 w 987681"/>
              <a:gd name="connsiteY2" fmla="*/ 35287 h 73390"/>
              <a:gd name="connsiteX3" fmla="*/ 57139 w 987681"/>
              <a:gd name="connsiteY3" fmla="*/ 1 h 73390"/>
              <a:gd name="connsiteX4" fmla="*/ 93583 w 987681"/>
              <a:gd name="connsiteY4" fmla="*/ 36740 h 73390"/>
              <a:gd name="connsiteX5" fmla="*/ 987681 w 987681"/>
              <a:gd name="connsiteY5" fmla="*/ 58878 h 73390"/>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73652 w 967573"/>
              <a:gd name="connsiteY0" fmla="*/ 36494 h 73390"/>
              <a:gd name="connsiteX1" fmla="*/ 36227 w 967573"/>
              <a:gd name="connsiteY1" fmla="*/ 73389 h 73390"/>
              <a:gd name="connsiteX2" fmla="*/ 8 w 967573"/>
              <a:gd name="connsiteY2" fmla="*/ 37299 h 73390"/>
              <a:gd name="connsiteX3" fmla="*/ 37031 w 967573"/>
              <a:gd name="connsiteY3" fmla="*/ 1 h 73390"/>
              <a:gd name="connsiteX4" fmla="*/ 73475 w 967573"/>
              <a:gd name="connsiteY4" fmla="*/ 36740 h 73390"/>
              <a:gd name="connsiteX5" fmla="*/ 967573 w 967573"/>
              <a:gd name="connsiteY5" fmla="*/ 58878 h 73390"/>
              <a:gd name="connsiteX0" fmla="*/ 73655 w 967576"/>
              <a:gd name="connsiteY0" fmla="*/ 36494 h 73487"/>
              <a:gd name="connsiteX1" fmla="*/ 36230 w 967576"/>
              <a:gd name="connsiteY1" fmla="*/ 73389 h 73487"/>
              <a:gd name="connsiteX2" fmla="*/ 11 w 967576"/>
              <a:gd name="connsiteY2" fmla="*/ 37299 h 73487"/>
              <a:gd name="connsiteX3" fmla="*/ 37034 w 967576"/>
              <a:gd name="connsiteY3" fmla="*/ 1 h 73487"/>
              <a:gd name="connsiteX4" fmla="*/ 73478 w 967576"/>
              <a:gd name="connsiteY4" fmla="*/ 36740 h 73487"/>
              <a:gd name="connsiteX5" fmla="*/ 967576 w 967576"/>
              <a:gd name="connsiteY5" fmla="*/ 58878 h 73487"/>
              <a:gd name="connsiteX0" fmla="*/ 73655 w 967576"/>
              <a:gd name="connsiteY0" fmla="*/ 36494 h 73407"/>
              <a:gd name="connsiteX1" fmla="*/ 36230 w 967576"/>
              <a:gd name="connsiteY1" fmla="*/ 73389 h 73407"/>
              <a:gd name="connsiteX2" fmla="*/ 11 w 967576"/>
              <a:gd name="connsiteY2" fmla="*/ 37299 h 73407"/>
              <a:gd name="connsiteX3" fmla="*/ 37034 w 967576"/>
              <a:gd name="connsiteY3" fmla="*/ 1 h 73407"/>
              <a:gd name="connsiteX4" fmla="*/ 73478 w 967576"/>
              <a:gd name="connsiteY4" fmla="*/ 36740 h 73407"/>
              <a:gd name="connsiteX5" fmla="*/ 967576 w 967576"/>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47 w 967568"/>
              <a:gd name="connsiteY0" fmla="*/ 36494 h 73407"/>
              <a:gd name="connsiteX1" fmla="*/ 36222 w 967568"/>
              <a:gd name="connsiteY1" fmla="*/ 73389 h 73407"/>
              <a:gd name="connsiteX2" fmla="*/ 3 w 967568"/>
              <a:gd name="connsiteY2" fmla="*/ 37299 h 73407"/>
              <a:gd name="connsiteX3" fmla="*/ 37026 w 967568"/>
              <a:gd name="connsiteY3" fmla="*/ 1 h 73407"/>
              <a:gd name="connsiteX4" fmla="*/ 73470 w 967568"/>
              <a:gd name="connsiteY4" fmla="*/ 36740 h 73407"/>
              <a:gd name="connsiteX5" fmla="*/ 967568 w 967568"/>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58 w 967579"/>
              <a:gd name="connsiteY0" fmla="*/ 36494 h 73407"/>
              <a:gd name="connsiteX1" fmla="*/ 36233 w 967579"/>
              <a:gd name="connsiteY1" fmla="*/ 73389 h 73407"/>
              <a:gd name="connsiteX2" fmla="*/ 14 w 967579"/>
              <a:gd name="connsiteY2" fmla="*/ 37299 h 73407"/>
              <a:gd name="connsiteX3" fmla="*/ 37037 w 967579"/>
              <a:gd name="connsiteY3" fmla="*/ 1 h 73407"/>
              <a:gd name="connsiteX4" fmla="*/ 73481 w 967579"/>
              <a:gd name="connsiteY4" fmla="*/ 36740 h 73407"/>
              <a:gd name="connsiteX5" fmla="*/ 967579 w 967579"/>
              <a:gd name="connsiteY5" fmla="*/ 58878 h 73407"/>
              <a:gd name="connsiteX0" fmla="*/ 73644 w 967565"/>
              <a:gd name="connsiteY0" fmla="*/ 36494 h 73407"/>
              <a:gd name="connsiteX1" fmla="*/ 36219 w 967565"/>
              <a:gd name="connsiteY1" fmla="*/ 73389 h 73407"/>
              <a:gd name="connsiteX2" fmla="*/ 0 w 967565"/>
              <a:gd name="connsiteY2" fmla="*/ 37299 h 73407"/>
              <a:gd name="connsiteX3" fmla="*/ 37023 w 967565"/>
              <a:gd name="connsiteY3" fmla="*/ 1 h 73407"/>
              <a:gd name="connsiteX4" fmla="*/ 73467 w 967565"/>
              <a:gd name="connsiteY4" fmla="*/ 36740 h 73407"/>
              <a:gd name="connsiteX5" fmla="*/ 967565 w 967565"/>
              <a:gd name="connsiteY5" fmla="*/ 58878 h 73407"/>
              <a:gd name="connsiteX0" fmla="*/ 73644 w 967565"/>
              <a:gd name="connsiteY0" fmla="*/ 36530 h 73443"/>
              <a:gd name="connsiteX1" fmla="*/ 36219 w 967565"/>
              <a:gd name="connsiteY1" fmla="*/ 73425 h 73443"/>
              <a:gd name="connsiteX2" fmla="*/ 0 w 967565"/>
              <a:gd name="connsiteY2" fmla="*/ 37335 h 73443"/>
              <a:gd name="connsiteX3" fmla="*/ 37023 w 967565"/>
              <a:gd name="connsiteY3" fmla="*/ 37 h 73443"/>
              <a:gd name="connsiteX4" fmla="*/ 73467 w 967565"/>
              <a:gd name="connsiteY4" fmla="*/ 36776 h 73443"/>
              <a:gd name="connsiteX5" fmla="*/ 967565 w 967565"/>
              <a:gd name="connsiteY5" fmla="*/ 58914 h 73443"/>
              <a:gd name="connsiteX0" fmla="*/ 73644 w 967565"/>
              <a:gd name="connsiteY0" fmla="*/ 36501 h 73414"/>
              <a:gd name="connsiteX1" fmla="*/ 36219 w 967565"/>
              <a:gd name="connsiteY1" fmla="*/ 73396 h 73414"/>
              <a:gd name="connsiteX2" fmla="*/ 0 w 967565"/>
              <a:gd name="connsiteY2" fmla="*/ 37306 h 73414"/>
              <a:gd name="connsiteX3" fmla="*/ 37023 w 967565"/>
              <a:gd name="connsiteY3" fmla="*/ 8 h 73414"/>
              <a:gd name="connsiteX4" fmla="*/ 73467 w 967565"/>
              <a:gd name="connsiteY4" fmla="*/ 36747 h 73414"/>
              <a:gd name="connsiteX5" fmla="*/ 967565 w 967565"/>
              <a:gd name="connsiteY5" fmla="*/ 58885 h 73414"/>
              <a:gd name="connsiteX0" fmla="*/ 73644 w 967565"/>
              <a:gd name="connsiteY0" fmla="*/ 36514 h 73427"/>
              <a:gd name="connsiteX1" fmla="*/ 36219 w 967565"/>
              <a:gd name="connsiteY1" fmla="*/ 73409 h 73427"/>
              <a:gd name="connsiteX2" fmla="*/ 0 w 967565"/>
              <a:gd name="connsiteY2" fmla="*/ 37319 h 73427"/>
              <a:gd name="connsiteX3" fmla="*/ 37023 w 967565"/>
              <a:gd name="connsiteY3" fmla="*/ 21 h 73427"/>
              <a:gd name="connsiteX4" fmla="*/ 73467 w 967565"/>
              <a:gd name="connsiteY4" fmla="*/ 36760 h 73427"/>
              <a:gd name="connsiteX5" fmla="*/ 967565 w 967565"/>
              <a:gd name="connsiteY5" fmla="*/ 58898 h 73427"/>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04"/>
              <a:gd name="connsiteX1" fmla="*/ 36219 w 967565"/>
              <a:gd name="connsiteY1" fmla="*/ 73404 h 73404"/>
              <a:gd name="connsiteX2" fmla="*/ 0 w 967565"/>
              <a:gd name="connsiteY2" fmla="*/ 37314 h 73404"/>
              <a:gd name="connsiteX3" fmla="*/ 37023 w 967565"/>
              <a:gd name="connsiteY3" fmla="*/ 16 h 73404"/>
              <a:gd name="connsiteX4" fmla="*/ 73467 w 967565"/>
              <a:gd name="connsiteY4" fmla="*/ 36755 h 73404"/>
              <a:gd name="connsiteX5" fmla="*/ 967565 w 967565"/>
              <a:gd name="connsiteY5" fmla="*/ 58893 h 73404"/>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2260 w 967565"/>
              <a:gd name="connsiteY4" fmla="*/ 36345 h 73442"/>
              <a:gd name="connsiteX5" fmla="*/ 967565 w 967565"/>
              <a:gd name="connsiteY5" fmla="*/ 58885 h 73442"/>
              <a:gd name="connsiteX0" fmla="*/ 73644 w 967565"/>
              <a:gd name="connsiteY0" fmla="*/ 36501 h 73396"/>
              <a:gd name="connsiteX1" fmla="*/ 36219 w 967565"/>
              <a:gd name="connsiteY1" fmla="*/ 73396 h 73396"/>
              <a:gd name="connsiteX2" fmla="*/ 0 w 967565"/>
              <a:gd name="connsiteY2" fmla="*/ 37306 h 73396"/>
              <a:gd name="connsiteX3" fmla="*/ 37023 w 967565"/>
              <a:gd name="connsiteY3" fmla="*/ 8 h 73396"/>
              <a:gd name="connsiteX4" fmla="*/ 72260 w 967565"/>
              <a:gd name="connsiteY4" fmla="*/ 36345 h 73396"/>
              <a:gd name="connsiteX5" fmla="*/ 967565 w 967565"/>
              <a:gd name="connsiteY5" fmla="*/ 58885 h 73396"/>
              <a:gd name="connsiteX0" fmla="*/ 73644 w 967565"/>
              <a:gd name="connsiteY0" fmla="*/ 36501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2260 w 967565"/>
              <a:gd name="connsiteY4" fmla="*/ 36345 h 73398"/>
              <a:gd name="connsiteX5" fmla="*/ 967565 w 967565"/>
              <a:gd name="connsiteY5" fmla="*/ 58885 h 73398"/>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4448 w 967565"/>
              <a:gd name="connsiteY0" fmla="*/ 45352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303 h 73407"/>
              <a:gd name="connsiteX1" fmla="*/ 36219 w 967565"/>
              <a:gd name="connsiteY1" fmla="*/ 73405 h 73407"/>
              <a:gd name="connsiteX2" fmla="*/ 0 w 967565"/>
              <a:gd name="connsiteY2" fmla="*/ 37315 h 73407"/>
              <a:gd name="connsiteX3" fmla="*/ 37023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1300939"/>
              <a:gd name="connsiteY0" fmla="*/ 35294 h 73398"/>
              <a:gd name="connsiteX1" fmla="*/ 36219 w 1300939"/>
              <a:gd name="connsiteY1" fmla="*/ 73396 h 73398"/>
              <a:gd name="connsiteX2" fmla="*/ 0 w 1300939"/>
              <a:gd name="connsiteY2" fmla="*/ 37306 h 73398"/>
              <a:gd name="connsiteX3" fmla="*/ 35816 w 1300939"/>
              <a:gd name="connsiteY3" fmla="*/ 8 h 73398"/>
              <a:gd name="connsiteX4" fmla="*/ 73065 w 1300939"/>
              <a:gd name="connsiteY4" fmla="*/ 35540 h 73398"/>
              <a:gd name="connsiteX5" fmla="*/ 1300939 w 1300939"/>
              <a:gd name="connsiteY5" fmla="*/ 65360 h 73398"/>
              <a:gd name="connsiteX0" fmla="*/ 72839 w 1745944"/>
              <a:gd name="connsiteY0" fmla="*/ 35294 h 73398"/>
              <a:gd name="connsiteX1" fmla="*/ 36219 w 1745944"/>
              <a:gd name="connsiteY1" fmla="*/ 73396 h 73398"/>
              <a:gd name="connsiteX2" fmla="*/ 0 w 1745944"/>
              <a:gd name="connsiteY2" fmla="*/ 37306 h 73398"/>
              <a:gd name="connsiteX3" fmla="*/ 35816 w 1745944"/>
              <a:gd name="connsiteY3" fmla="*/ 8 h 73398"/>
              <a:gd name="connsiteX4" fmla="*/ 73065 w 1745944"/>
              <a:gd name="connsiteY4" fmla="*/ 35540 h 73398"/>
              <a:gd name="connsiteX5" fmla="*/ 1745944 w 1745944"/>
              <a:gd name="connsiteY5" fmla="*/ 52049 h 7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5944" h="73398">
                <a:moveTo>
                  <a:pt x="72839" y="35294"/>
                </a:moveTo>
                <a:cubicBezTo>
                  <a:pt x="74850" y="55852"/>
                  <a:pt x="56538" y="73664"/>
                  <a:pt x="36219" y="73396"/>
                </a:cubicBezTo>
                <a:cubicBezTo>
                  <a:pt x="17508" y="72725"/>
                  <a:pt x="1073" y="59595"/>
                  <a:pt x="0" y="37306"/>
                </a:cubicBezTo>
                <a:cubicBezTo>
                  <a:pt x="536" y="8578"/>
                  <a:pt x="23974" y="-302"/>
                  <a:pt x="35816" y="8"/>
                </a:cubicBezTo>
                <a:cubicBezTo>
                  <a:pt x="50071" y="-85"/>
                  <a:pt x="72032" y="9592"/>
                  <a:pt x="73065" y="35540"/>
                </a:cubicBezTo>
                <a:lnTo>
                  <a:pt x="1745944" y="52049"/>
                </a:lnTo>
              </a:path>
            </a:pathLst>
          </a:custGeom>
          <a:solidFill>
            <a:schemeClr val="accent2"/>
          </a:solidFill>
          <a:ln w="22225">
            <a:solidFill>
              <a:schemeClr val="accent6"/>
            </a:solidFill>
            <a:miter lim="800000"/>
          </a:ln>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12" name="Textplatzhalter 3"/>
          <p:cNvSpPr>
            <a:spLocks noGrp="1" noChangeAspect="1"/>
          </p:cNvSpPr>
          <p:nvPr>
            <p:ph type="body" sz="quarter" idx="57" hasCustomPrompt="1"/>
          </p:nvPr>
        </p:nvSpPr>
        <p:spPr>
          <a:xfrm rot="18468895">
            <a:off x="6087015" y="2581077"/>
            <a:ext cx="1284521" cy="53972"/>
          </a:xfrm>
          <a:custGeom>
            <a:avLst/>
            <a:gdLst>
              <a:gd name="connsiteX0" fmla="*/ 0 w 73241"/>
              <a:gd name="connsiteY0" fmla="*/ 36493 h 72986"/>
              <a:gd name="connsiteX1" fmla="*/ 36621 w 73241"/>
              <a:gd name="connsiteY1" fmla="*/ 0 h 72986"/>
              <a:gd name="connsiteX2" fmla="*/ 73242 w 73241"/>
              <a:gd name="connsiteY2" fmla="*/ 36493 h 72986"/>
              <a:gd name="connsiteX3" fmla="*/ 36621 w 73241"/>
              <a:gd name="connsiteY3" fmla="*/ 72986 h 72986"/>
              <a:gd name="connsiteX4" fmla="*/ 0 w 73241"/>
              <a:gd name="connsiteY4" fmla="*/ 36493 h 72986"/>
              <a:gd name="connsiteX0" fmla="*/ 73242 w 164682"/>
              <a:gd name="connsiteY0" fmla="*/ 36493 h 127933"/>
              <a:gd name="connsiteX1" fmla="*/ 36621 w 164682"/>
              <a:gd name="connsiteY1" fmla="*/ 72986 h 127933"/>
              <a:gd name="connsiteX2" fmla="*/ 0 w 164682"/>
              <a:gd name="connsiteY2" fmla="*/ 36493 h 127933"/>
              <a:gd name="connsiteX3" fmla="*/ 36621 w 164682"/>
              <a:gd name="connsiteY3" fmla="*/ 0 h 127933"/>
              <a:gd name="connsiteX4" fmla="*/ 164682 w 164682"/>
              <a:gd name="connsiteY4" fmla="*/ 127933 h 127933"/>
              <a:gd name="connsiteX0" fmla="*/ 119683 w 1020748"/>
              <a:gd name="connsiteY0" fmla="*/ 65383 h 101876"/>
              <a:gd name="connsiteX1" fmla="*/ 83062 w 1020748"/>
              <a:gd name="connsiteY1" fmla="*/ 101876 h 101876"/>
              <a:gd name="connsiteX2" fmla="*/ 46441 w 1020748"/>
              <a:gd name="connsiteY2" fmla="*/ 65383 h 101876"/>
              <a:gd name="connsiteX3" fmla="*/ 83062 w 1020748"/>
              <a:gd name="connsiteY3" fmla="*/ 28890 h 101876"/>
              <a:gd name="connsiteX4" fmla="*/ 1020748 w 1020748"/>
              <a:gd name="connsiteY4" fmla="*/ 59192 h 101876"/>
              <a:gd name="connsiteX0" fmla="*/ 73242 w 974307"/>
              <a:gd name="connsiteY0" fmla="*/ 66817 h 103310"/>
              <a:gd name="connsiteX1" fmla="*/ 36621 w 974307"/>
              <a:gd name="connsiteY1" fmla="*/ 103310 h 103310"/>
              <a:gd name="connsiteX2" fmla="*/ 0 w 974307"/>
              <a:gd name="connsiteY2" fmla="*/ 66817 h 103310"/>
              <a:gd name="connsiteX3" fmla="*/ 36621 w 974307"/>
              <a:gd name="connsiteY3" fmla="*/ 30324 h 103310"/>
              <a:gd name="connsiteX4" fmla="*/ 974307 w 974307"/>
              <a:gd name="connsiteY4" fmla="*/ 60626 h 103310"/>
              <a:gd name="connsiteX0" fmla="*/ 73242 w 974307"/>
              <a:gd name="connsiteY0" fmla="*/ 42200 h 78693"/>
              <a:gd name="connsiteX1" fmla="*/ 36621 w 974307"/>
              <a:gd name="connsiteY1" fmla="*/ 78693 h 78693"/>
              <a:gd name="connsiteX2" fmla="*/ 0 w 974307"/>
              <a:gd name="connsiteY2" fmla="*/ 42200 h 78693"/>
              <a:gd name="connsiteX3" fmla="*/ 36621 w 974307"/>
              <a:gd name="connsiteY3" fmla="*/ 5707 h 78693"/>
              <a:gd name="connsiteX4" fmla="*/ 80240 w 974307"/>
              <a:gd name="connsiteY4" fmla="*/ 3172 h 78693"/>
              <a:gd name="connsiteX5" fmla="*/ 974307 w 974307"/>
              <a:gd name="connsiteY5" fmla="*/ 36009 h 78693"/>
              <a:gd name="connsiteX0" fmla="*/ 75441 w 976506"/>
              <a:gd name="connsiteY0" fmla="*/ 36496 h 72989"/>
              <a:gd name="connsiteX1" fmla="*/ 38820 w 976506"/>
              <a:gd name="connsiteY1" fmla="*/ 72989 h 72989"/>
              <a:gd name="connsiteX2" fmla="*/ 2199 w 976506"/>
              <a:gd name="connsiteY2" fmla="*/ 36496 h 72989"/>
              <a:gd name="connsiteX3" fmla="*/ 38820 w 976506"/>
              <a:gd name="connsiteY3" fmla="*/ 3 h 72989"/>
              <a:gd name="connsiteX4" fmla="*/ 77677 w 976506"/>
              <a:gd name="connsiteY4" fmla="*/ 37949 h 72989"/>
              <a:gd name="connsiteX5" fmla="*/ 976506 w 976506"/>
              <a:gd name="connsiteY5" fmla="*/ 30305 h 72989"/>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6496 h 72989"/>
              <a:gd name="connsiteX1" fmla="*/ 36621 w 974307"/>
              <a:gd name="connsiteY1" fmla="*/ 72989 h 72989"/>
              <a:gd name="connsiteX2" fmla="*/ 0 w 974307"/>
              <a:gd name="connsiteY2" fmla="*/ 36496 h 72989"/>
              <a:gd name="connsiteX3" fmla="*/ 36621 w 974307"/>
              <a:gd name="connsiteY3" fmla="*/ 3 h 72989"/>
              <a:gd name="connsiteX4" fmla="*/ 75478 w 974307"/>
              <a:gd name="connsiteY4" fmla="*/ 37949 h 72989"/>
              <a:gd name="connsiteX5" fmla="*/ 974307 w 974307"/>
              <a:gd name="connsiteY5" fmla="*/ 3030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4935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58880 h 72989"/>
              <a:gd name="connsiteX0" fmla="*/ 73242 w 967163"/>
              <a:gd name="connsiteY0" fmla="*/ 36516 h 73009"/>
              <a:gd name="connsiteX1" fmla="*/ 36621 w 967163"/>
              <a:gd name="connsiteY1" fmla="*/ 73009 h 73009"/>
              <a:gd name="connsiteX2" fmla="*/ 0 w 967163"/>
              <a:gd name="connsiteY2" fmla="*/ 36516 h 73009"/>
              <a:gd name="connsiteX3" fmla="*/ 36621 w 967163"/>
              <a:gd name="connsiteY3" fmla="*/ 23 h 73009"/>
              <a:gd name="connsiteX4" fmla="*/ 72662 w 967163"/>
              <a:gd name="connsiteY4" fmla="*/ 35555 h 73009"/>
              <a:gd name="connsiteX5" fmla="*/ 967163 w 967163"/>
              <a:gd name="connsiteY5" fmla="*/ 58900 h 73009"/>
              <a:gd name="connsiteX0" fmla="*/ 73242 w 967163"/>
              <a:gd name="connsiteY0" fmla="*/ 37354 h 73847"/>
              <a:gd name="connsiteX1" fmla="*/ 36621 w 967163"/>
              <a:gd name="connsiteY1" fmla="*/ 73847 h 73847"/>
              <a:gd name="connsiteX2" fmla="*/ 0 w 967163"/>
              <a:gd name="connsiteY2" fmla="*/ 37354 h 73847"/>
              <a:gd name="connsiteX3" fmla="*/ 36621 w 967163"/>
              <a:gd name="connsiteY3" fmla="*/ 861 h 73847"/>
              <a:gd name="connsiteX4" fmla="*/ 75076 w 967163"/>
              <a:gd name="connsiteY4" fmla="*/ 30760 h 73847"/>
              <a:gd name="connsiteX5" fmla="*/ 967163 w 967163"/>
              <a:gd name="connsiteY5" fmla="*/ 59738 h 7384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467 w 967163"/>
              <a:gd name="connsiteY4" fmla="*/ 36337 h 72987"/>
              <a:gd name="connsiteX5" fmla="*/ 967163 w 967163"/>
              <a:gd name="connsiteY5" fmla="*/ 58878 h 72987"/>
              <a:gd name="connsiteX0" fmla="*/ 73242 w 967163"/>
              <a:gd name="connsiteY0" fmla="*/ 38590 h 75083"/>
              <a:gd name="connsiteX1" fmla="*/ 36621 w 967163"/>
              <a:gd name="connsiteY1" fmla="*/ 75083 h 75083"/>
              <a:gd name="connsiteX2" fmla="*/ 0 w 967163"/>
              <a:gd name="connsiteY2" fmla="*/ 38590 h 75083"/>
              <a:gd name="connsiteX3" fmla="*/ 36621 w 967163"/>
              <a:gd name="connsiteY3" fmla="*/ 2097 h 75083"/>
              <a:gd name="connsiteX4" fmla="*/ 78295 w 967163"/>
              <a:gd name="connsiteY4" fmla="*/ 27973 h 75083"/>
              <a:gd name="connsiteX5" fmla="*/ 967163 w 967163"/>
              <a:gd name="connsiteY5" fmla="*/ 60974 h 75083"/>
              <a:gd name="connsiteX0" fmla="*/ 73242 w 967163"/>
              <a:gd name="connsiteY0" fmla="*/ 36517 h 73010"/>
              <a:gd name="connsiteX1" fmla="*/ 36621 w 967163"/>
              <a:gd name="connsiteY1" fmla="*/ 73010 h 73010"/>
              <a:gd name="connsiteX2" fmla="*/ 0 w 967163"/>
              <a:gd name="connsiteY2" fmla="*/ 36517 h 73010"/>
              <a:gd name="connsiteX3" fmla="*/ 36621 w 967163"/>
              <a:gd name="connsiteY3" fmla="*/ 24 h 73010"/>
              <a:gd name="connsiteX4" fmla="*/ 73467 w 967163"/>
              <a:gd name="connsiteY4" fmla="*/ 35556 h 73010"/>
              <a:gd name="connsiteX5" fmla="*/ 967163 w 967163"/>
              <a:gd name="connsiteY5" fmla="*/ 58901 h 73010"/>
              <a:gd name="connsiteX0" fmla="*/ 73242 w 967163"/>
              <a:gd name="connsiteY0" fmla="*/ 37791 h 74284"/>
              <a:gd name="connsiteX1" fmla="*/ 36621 w 967163"/>
              <a:gd name="connsiteY1" fmla="*/ 74284 h 74284"/>
              <a:gd name="connsiteX2" fmla="*/ 0 w 967163"/>
              <a:gd name="connsiteY2" fmla="*/ 37791 h 74284"/>
              <a:gd name="connsiteX3" fmla="*/ 36621 w 967163"/>
              <a:gd name="connsiteY3" fmla="*/ 1298 h 74284"/>
              <a:gd name="connsiteX4" fmla="*/ 77088 w 967163"/>
              <a:gd name="connsiteY4" fmla="*/ 29588 h 74284"/>
              <a:gd name="connsiteX5" fmla="*/ 967163 w 967163"/>
              <a:gd name="connsiteY5" fmla="*/ 60175 h 74284"/>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1230 w 965151"/>
              <a:gd name="connsiteY0" fmla="*/ 36494 h 72987"/>
              <a:gd name="connsiteX1" fmla="*/ 34609 w 965151"/>
              <a:gd name="connsiteY1" fmla="*/ 72987 h 72987"/>
              <a:gd name="connsiteX2" fmla="*/ 0 w 965151"/>
              <a:gd name="connsiteY2" fmla="*/ 36494 h 72987"/>
              <a:gd name="connsiteX3" fmla="*/ 34609 w 965151"/>
              <a:gd name="connsiteY3" fmla="*/ 1 h 72987"/>
              <a:gd name="connsiteX4" fmla="*/ 71053 w 965151"/>
              <a:gd name="connsiteY4" fmla="*/ 36740 h 72987"/>
              <a:gd name="connsiteX5" fmla="*/ 965151 w 965151"/>
              <a:gd name="connsiteY5" fmla="*/ 58878 h 72987"/>
              <a:gd name="connsiteX0" fmla="*/ 75656 w 969577"/>
              <a:gd name="connsiteY0" fmla="*/ 36494 h 72987"/>
              <a:gd name="connsiteX1" fmla="*/ 39035 w 969577"/>
              <a:gd name="connsiteY1" fmla="*/ 72987 h 72987"/>
              <a:gd name="connsiteX2" fmla="*/ 0 w 969577"/>
              <a:gd name="connsiteY2" fmla="*/ 36494 h 72987"/>
              <a:gd name="connsiteX3" fmla="*/ 39035 w 969577"/>
              <a:gd name="connsiteY3" fmla="*/ 1 h 72987"/>
              <a:gd name="connsiteX4" fmla="*/ 75479 w 969577"/>
              <a:gd name="connsiteY4" fmla="*/ 36740 h 72987"/>
              <a:gd name="connsiteX5" fmla="*/ 969577 w 969577"/>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4 w 967165"/>
              <a:gd name="connsiteY0" fmla="*/ 36494 h 77412"/>
              <a:gd name="connsiteX1" fmla="*/ 35014 w 967165"/>
              <a:gd name="connsiteY1" fmla="*/ 77412 h 77412"/>
              <a:gd name="connsiteX2" fmla="*/ 2 w 967165"/>
              <a:gd name="connsiteY2" fmla="*/ 36494 h 77412"/>
              <a:gd name="connsiteX3" fmla="*/ 36623 w 967165"/>
              <a:gd name="connsiteY3" fmla="*/ 1 h 77412"/>
              <a:gd name="connsiteX4" fmla="*/ 73067 w 967165"/>
              <a:gd name="connsiteY4" fmla="*/ 36740 h 77412"/>
              <a:gd name="connsiteX5" fmla="*/ 967165 w 967165"/>
              <a:gd name="connsiteY5" fmla="*/ 58878 h 77412"/>
              <a:gd name="connsiteX0" fmla="*/ 73243 w 967164"/>
              <a:gd name="connsiteY0" fmla="*/ 36494 h 72986"/>
              <a:gd name="connsiteX1" fmla="*/ 35818 w 967164"/>
              <a:gd name="connsiteY1" fmla="*/ 72986 h 72986"/>
              <a:gd name="connsiteX2" fmla="*/ 1 w 967164"/>
              <a:gd name="connsiteY2" fmla="*/ 36494 h 72986"/>
              <a:gd name="connsiteX3" fmla="*/ 36622 w 967164"/>
              <a:gd name="connsiteY3" fmla="*/ 1 h 72986"/>
              <a:gd name="connsiteX4" fmla="*/ 73066 w 967164"/>
              <a:gd name="connsiteY4" fmla="*/ 36740 h 72986"/>
              <a:gd name="connsiteX5" fmla="*/ 967164 w 967164"/>
              <a:gd name="connsiteY5" fmla="*/ 58878 h 72986"/>
              <a:gd name="connsiteX0" fmla="*/ 73242 w 967163"/>
              <a:gd name="connsiteY0" fmla="*/ 36494 h 75400"/>
              <a:gd name="connsiteX1" fmla="*/ 36622 w 967163"/>
              <a:gd name="connsiteY1" fmla="*/ 75400 h 75400"/>
              <a:gd name="connsiteX2" fmla="*/ 0 w 967163"/>
              <a:gd name="connsiteY2" fmla="*/ 36494 h 75400"/>
              <a:gd name="connsiteX3" fmla="*/ 36621 w 967163"/>
              <a:gd name="connsiteY3" fmla="*/ 1 h 75400"/>
              <a:gd name="connsiteX4" fmla="*/ 73065 w 967163"/>
              <a:gd name="connsiteY4" fmla="*/ 36740 h 75400"/>
              <a:gd name="connsiteX5" fmla="*/ 967163 w 967163"/>
              <a:gd name="connsiteY5" fmla="*/ 58878 h 75400"/>
              <a:gd name="connsiteX0" fmla="*/ 73242 w 967163"/>
              <a:gd name="connsiteY0" fmla="*/ 36494 h 73791"/>
              <a:gd name="connsiteX1" fmla="*/ 35817 w 967163"/>
              <a:gd name="connsiteY1" fmla="*/ 73791 h 73791"/>
              <a:gd name="connsiteX2" fmla="*/ 0 w 967163"/>
              <a:gd name="connsiteY2" fmla="*/ 36494 h 73791"/>
              <a:gd name="connsiteX3" fmla="*/ 36621 w 967163"/>
              <a:gd name="connsiteY3" fmla="*/ 1 h 73791"/>
              <a:gd name="connsiteX4" fmla="*/ 73065 w 967163"/>
              <a:gd name="connsiteY4" fmla="*/ 36740 h 73791"/>
              <a:gd name="connsiteX5" fmla="*/ 967163 w 967163"/>
              <a:gd name="connsiteY5" fmla="*/ 58878 h 73791"/>
              <a:gd name="connsiteX0" fmla="*/ 73242 w 967163"/>
              <a:gd name="connsiteY0" fmla="*/ 36494 h 77814"/>
              <a:gd name="connsiteX1" fmla="*/ 35817 w 967163"/>
              <a:gd name="connsiteY1" fmla="*/ 77814 h 77814"/>
              <a:gd name="connsiteX2" fmla="*/ 0 w 967163"/>
              <a:gd name="connsiteY2" fmla="*/ 36494 h 77814"/>
              <a:gd name="connsiteX3" fmla="*/ 36621 w 967163"/>
              <a:gd name="connsiteY3" fmla="*/ 1 h 77814"/>
              <a:gd name="connsiteX4" fmla="*/ 73065 w 967163"/>
              <a:gd name="connsiteY4" fmla="*/ 36740 h 77814"/>
              <a:gd name="connsiteX5" fmla="*/ 967163 w 967163"/>
              <a:gd name="connsiteY5" fmla="*/ 58878 h 77814"/>
              <a:gd name="connsiteX0" fmla="*/ 73242 w 967163"/>
              <a:gd name="connsiteY0" fmla="*/ 36494 h 73389"/>
              <a:gd name="connsiteX1" fmla="*/ 35817 w 967163"/>
              <a:gd name="connsiteY1" fmla="*/ 73389 h 73389"/>
              <a:gd name="connsiteX2" fmla="*/ 0 w 967163"/>
              <a:gd name="connsiteY2" fmla="*/ 36494 h 73389"/>
              <a:gd name="connsiteX3" fmla="*/ 36621 w 967163"/>
              <a:gd name="connsiteY3" fmla="*/ 1 h 73389"/>
              <a:gd name="connsiteX4" fmla="*/ 73065 w 967163"/>
              <a:gd name="connsiteY4" fmla="*/ 36740 h 73389"/>
              <a:gd name="connsiteX5" fmla="*/ 967163 w 967163"/>
              <a:gd name="connsiteY5" fmla="*/ 58878 h 73389"/>
              <a:gd name="connsiteX0" fmla="*/ 84507 w 978428"/>
              <a:gd name="connsiteY0" fmla="*/ 36495 h 73391"/>
              <a:gd name="connsiteX1" fmla="*/ 47082 w 978428"/>
              <a:gd name="connsiteY1" fmla="*/ 73390 h 73391"/>
              <a:gd name="connsiteX2" fmla="*/ 0 w 978428"/>
              <a:gd name="connsiteY2" fmla="*/ 37702 h 73391"/>
              <a:gd name="connsiteX3" fmla="*/ 47886 w 978428"/>
              <a:gd name="connsiteY3" fmla="*/ 2 h 73391"/>
              <a:gd name="connsiteX4" fmla="*/ 84330 w 978428"/>
              <a:gd name="connsiteY4" fmla="*/ 36741 h 73391"/>
              <a:gd name="connsiteX5" fmla="*/ 978428 w 978428"/>
              <a:gd name="connsiteY5" fmla="*/ 58879 h 73391"/>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93760 w 987681"/>
              <a:gd name="connsiteY0" fmla="*/ 36494 h 73390"/>
              <a:gd name="connsiteX1" fmla="*/ 56335 w 987681"/>
              <a:gd name="connsiteY1" fmla="*/ 73389 h 73390"/>
              <a:gd name="connsiteX2" fmla="*/ 0 w 987681"/>
              <a:gd name="connsiteY2" fmla="*/ 35287 h 73390"/>
              <a:gd name="connsiteX3" fmla="*/ 57139 w 987681"/>
              <a:gd name="connsiteY3" fmla="*/ 1 h 73390"/>
              <a:gd name="connsiteX4" fmla="*/ 93583 w 987681"/>
              <a:gd name="connsiteY4" fmla="*/ 36740 h 73390"/>
              <a:gd name="connsiteX5" fmla="*/ 987681 w 987681"/>
              <a:gd name="connsiteY5" fmla="*/ 58878 h 73390"/>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73652 w 967573"/>
              <a:gd name="connsiteY0" fmla="*/ 36494 h 73390"/>
              <a:gd name="connsiteX1" fmla="*/ 36227 w 967573"/>
              <a:gd name="connsiteY1" fmla="*/ 73389 h 73390"/>
              <a:gd name="connsiteX2" fmla="*/ 8 w 967573"/>
              <a:gd name="connsiteY2" fmla="*/ 37299 h 73390"/>
              <a:gd name="connsiteX3" fmla="*/ 37031 w 967573"/>
              <a:gd name="connsiteY3" fmla="*/ 1 h 73390"/>
              <a:gd name="connsiteX4" fmla="*/ 73475 w 967573"/>
              <a:gd name="connsiteY4" fmla="*/ 36740 h 73390"/>
              <a:gd name="connsiteX5" fmla="*/ 967573 w 967573"/>
              <a:gd name="connsiteY5" fmla="*/ 58878 h 73390"/>
              <a:gd name="connsiteX0" fmla="*/ 73655 w 967576"/>
              <a:gd name="connsiteY0" fmla="*/ 36494 h 73487"/>
              <a:gd name="connsiteX1" fmla="*/ 36230 w 967576"/>
              <a:gd name="connsiteY1" fmla="*/ 73389 h 73487"/>
              <a:gd name="connsiteX2" fmla="*/ 11 w 967576"/>
              <a:gd name="connsiteY2" fmla="*/ 37299 h 73487"/>
              <a:gd name="connsiteX3" fmla="*/ 37034 w 967576"/>
              <a:gd name="connsiteY3" fmla="*/ 1 h 73487"/>
              <a:gd name="connsiteX4" fmla="*/ 73478 w 967576"/>
              <a:gd name="connsiteY4" fmla="*/ 36740 h 73487"/>
              <a:gd name="connsiteX5" fmla="*/ 967576 w 967576"/>
              <a:gd name="connsiteY5" fmla="*/ 58878 h 73487"/>
              <a:gd name="connsiteX0" fmla="*/ 73655 w 967576"/>
              <a:gd name="connsiteY0" fmla="*/ 36494 h 73407"/>
              <a:gd name="connsiteX1" fmla="*/ 36230 w 967576"/>
              <a:gd name="connsiteY1" fmla="*/ 73389 h 73407"/>
              <a:gd name="connsiteX2" fmla="*/ 11 w 967576"/>
              <a:gd name="connsiteY2" fmla="*/ 37299 h 73407"/>
              <a:gd name="connsiteX3" fmla="*/ 37034 w 967576"/>
              <a:gd name="connsiteY3" fmla="*/ 1 h 73407"/>
              <a:gd name="connsiteX4" fmla="*/ 73478 w 967576"/>
              <a:gd name="connsiteY4" fmla="*/ 36740 h 73407"/>
              <a:gd name="connsiteX5" fmla="*/ 967576 w 967576"/>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47 w 967568"/>
              <a:gd name="connsiteY0" fmla="*/ 36494 h 73407"/>
              <a:gd name="connsiteX1" fmla="*/ 36222 w 967568"/>
              <a:gd name="connsiteY1" fmla="*/ 73389 h 73407"/>
              <a:gd name="connsiteX2" fmla="*/ 3 w 967568"/>
              <a:gd name="connsiteY2" fmla="*/ 37299 h 73407"/>
              <a:gd name="connsiteX3" fmla="*/ 37026 w 967568"/>
              <a:gd name="connsiteY3" fmla="*/ 1 h 73407"/>
              <a:gd name="connsiteX4" fmla="*/ 73470 w 967568"/>
              <a:gd name="connsiteY4" fmla="*/ 36740 h 73407"/>
              <a:gd name="connsiteX5" fmla="*/ 967568 w 967568"/>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58 w 967579"/>
              <a:gd name="connsiteY0" fmla="*/ 36494 h 73407"/>
              <a:gd name="connsiteX1" fmla="*/ 36233 w 967579"/>
              <a:gd name="connsiteY1" fmla="*/ 73389 h 73407"/>
              <a:gd name="connsiteX2" fmla="*/ 14 w 967579"/>
              <a:gd name="connsiteY2" fmla="*/ 37299 h 73407"/>
              <a:gd name="connsiteX3" fmla="*/ 37037 w 967579"/>
              <a:gd name="connsiteY3" fmla="*/ 1 h 73407"/>
              <a:gd name="connsiteX4" fmla="*/ 73481 w 967579"/>
              <a:gd name="connsiteY4" fmla="*/ 36740 h 73407"/>
              <a:gd name="connsiteX5" fmla="*/ 967579 w 967579"/>
              <a:gd name="connsiteY5" fmla="*/ 58878 h 73407"/>
              <a:gd name="connsiteX0" fmla="*/ 73644 w 967565"/>
              <a:gd name="connsiteY0" fmla="*/ 36494 h 73407"/>
              <a:gd name="connsiteX1" fmla="*/ 36219 w 967565"/>
              <a:gd name="connsiteY1" fmla="*/ 73389 h 73407"/>
              <a:gd name="connsiteX2" fmla="*/ 0 w 967565"/>
              <a:gd name="connsiteY2" fmla="*/ 37299 h 73407"/>
              <a:gd name="connsiteX3" fmla="*/ 37023 w 967565"/>
              <a:gd name="connsiteY3" fmla="*/ 1 h 73407"/>
              <a:gd name="connsiteX4" fmla="*/ 73467 w 967565"/>
              <a:gd name="connsiteY4" fmla="*/ 36740 h 73407"/>
              <a:gd name="connsiteX5" fmla="*/ 967565 w 967565"/>
              <a:gd name="connsiteY5" fmla="*/ 58878 h 73407"/>
              <a:gd name="connsiteX0" fmla="*/ 73644 w 967565"/>
              <a:gd name="connsiteY0" fmla="*/ 36530 h 73443"/>
              <a:gd name="connsiteX1" fmla="*/ 36219 w 967565"/>
              <a:gd name="connsiteY1" fmla="*/ 73425 h 73443"/>
              <a:gd name="connsiteX2" fmla="*/ 0 w 967565"/>
              <a:gd name="connsiteY2" fmla="*/ 37335 h 73443"/>
              <a:gd name="connsiteX3" fmla="*/ 37023 w 967565"/>
              <a:gd name="connsiteY3" fmla="*/ 37 h 73443"/>
              <a:gd name="connsiteX4" fmla="*/ 73467 w 967565"/>
              <a:gd name="connsiteY4" fmla="*/ 36776 h 73443"/>
              <a:gd name="connsiteX5" fmla="*/ 967565 w 967565"/>
              <a:gd name="connsiteY5" fmla="*/ 58914 h 73443"/>
              <a:gd name="connsiteX0" fmla="*/ 73644 w 967565"/>
              <a:gd name="connsiteY0" fmla="*/ 36501 h 73414"/>
              <a:gd name="connsiteX1" fmla="*/ 36219 w 967565"/>
              <a:gd name="connsiteY1" fmla="*/ 73396 h 73414"/>
              <a:gd name="connsiteX2" fmla="*/ 0 w 967565"/>
              <a:gd name="connsiteY2" fmla="*/ 37306 h 73414"/>
              <a:gd name="connsiteX3" fmla="*/ 37023 w 967565"/>
              <a:gd name="connsiteY3" fmla="*/ 8 h 73414"/>
              <a:gd name="connsiteX4" fmla="*/ 73467 w 967565"/>
              <a:gd name="connsiteY4" fmla="*/ 36747 h 73414"/>
              <a:gd name="connsiteX5" fmla="*/ 967565 w 967565"/>
              <a:gd name="connsiteY5" fmla="*/ 58885 h 73414"/>
              <a:gd name="connsiteX0" fmla="*/ 73644 w 967565"/>
              <a:gd name="connsiteY0" fmla="*/ 36514 h 73427"/>
              <a:gd name="connsiteX1" fmla="*/ 36219 w 967565"/>
              <a:gd name="connsiteY1" fmla="*/ 73409 h 73427"/>
              <a:gd name="connsiteX2" fmla="*/ 0 w 967565"/>
              <a:gd name="connsiteY2" fmla="*/ 37319 h 73427"/>
              <a:gd name="connsiteX3" fmla="*/ 37023 w 967565"/>
              <a:gd name="connsiteY3" fmla="*/ 21 h 73427"/>
              <a:gd name="connsiteX4" fmla="*/ 73467 w 967565"/>
              <a:gd name="connsiteY4" fmla="*/ 36760 h 73427"/>
              <a:gd name="connsiteX5" fmla="*/ 967565 w 967565"/>
              <a:gd name="connsiteY5" fmla="*/ 58898 h 73427"/>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04"/>
              <a:gd name="connsiteX1" fmla="*/ 36219 w 967565"/>
              <a:gd name="connsiteY1" fmla="*/ 73404 h 73404"/>
              <a:gd name="connsiteX2" fmla="*/ 0 w 967565"/>
              <a:gd name="connsiteY2" fmla="*/ 37314 h 73404"/>
              <a:gd name="connsiteX3" fmla="*/ 37023 w 967565"/>
              <a:gd name="connsiteY3" fmla="*/ 16 h 73404"/>
              <a:gd name="connsiteX4" fmla="*/ 73467 w 967565"/>
              <a:gd name="connsiteY4" fmla="*/ 36755 h 73404"/>
              <a:gd name="connsiteX5" fmla="*/ 967565 w 967565"/>
              <a:gd name="connsiteY5" fmla="*/ 58893 h 73404"/>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2260 w 967565"/>
              <a:gd name="connsiteY4" fmla="*/ 36345 h 73442"/>
              <a:gd name="connsiteX5" fmla="*/ 967565 w 967565"/>
              <a:gd name="connsiteY5" fmla="*/ 58885 h 73442"/>
              <a:gd name="connsiteX0" fmla="*/ 73644 w 967565"/>
              <a:gd name="connsiteY0" fmla="*/ 36501 h 73396"/>
              <a:gd name="connsiteX1" fmla="*/ 36219 w 967565"/>
              <a:gd name="connsiteY1" fmla="*/ 73396 h 73396"/>
              <a:gd name="connsiteX2" fmla="*/ 0 w 967565"/>
              <a:gd name="connsiteY2" fmla="*/ 37306 h 73396"/>
              <a:gd name="connsiteX3" fmla="*/ 37023 w 967565"/>
              <a:gd name="connsiteY3" fmla="*/ 8 h 73396"/>
              <a:gd name="connsiteX4" fmla="*/ 72260 w 967565"/>
              <a:gd name="connsiteY4" fmla="*/ 36345 h 73396"/>
              <a:gd name="connsiteX5" fmla="*/ 967565 w 967565"/>
              <a:gd name="connsiteY5" fmla="*/ 58885 h 73396"/>
              <a:gd name="connsiteX0" fmla="*/ 73644 w 967565"/>
              <a:gd name="connsiteY0" fmla="*/ 36501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2260 w 967565"/>
              <a:gd name="connsiteY4" fmla="*/ 36345 h 73398"/>
              <a:gd name="connsiteX5" fmla="*/ 967565 w 967565"/>
              <a:gd name="connsiteY5" fmla="*/ 58885 h 73398"/>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4448 w 967565"/>
              <a:gd name="connsiteY0" fmla="*/ 45352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303 h 73407"/>
              <a:gd name="connsiteX1" fmla="*/ 36219 w 967565"/>
              <a:gd name="connsiteY1" fmla="*/ 73405 h 73407"/>
              <a:gd name="connsiteX2" fmla="*/ 0 w 967565"/>
              <a:gd name="connsiteY2" fmla="*/ 37315 h 73407"/>
              <a:gd name="connsiteX3" fmla="*/ 37023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1300939"/>
              <a:gd name="connsiteY0" fmla="*/ 35294 h 73398"/>
              <a:gd name="connsiteX1" fmla="*/ 36219 w 1300939"/>
              <a:gd name="connsiteY1" fmla="*/ 73396 h 73398"/>
              <a:gd name="connsiteX2" fmla="*/ 0 w 1300939"/>
              <a:gd name="connsiteY2" fmla="*/ 37306 h 73398"/>
              <a:gd name="connsiteX3" fmla="*/ 35816 w 1300939"/>
              <a:gd name="connsiteY3" fmla="*/ 8 h 73398"/>
              <a:gd name="connsiteX4" fmla="*/ 73065 w 1300939"/>
              <a:gd name="connsiteY4" fmla="*/ 35540 h 73398"/>
              <a:gd name="connsiteX5" fmla="*/ 1300939 w 1300939"/>
              <a:gd name="connsiteY5" fmla="*/ 65360 h 73398"/>
              <a:gd name="connsiteX0" fmla="*/ 72839 w 1745944"/>
              <a:gd name="connsiteY0" fmla="*/ 35294 h 73398"/>
              <a:gd name="connsiteX1" fmla="*/ 36219 w 1745944"/>
              <a:gd name="connsiteY1" fmla="*/ 73396 h 73398"/>
              <a:gd name="connsiteX2" fmla="*/ 0 w 1745944"/>
              <a:gd name="connsiteY2" fmla="*/ 37306 h 73398"/>
              <a:gd name="connsiteX3" fmla="*/ 35816 w 1745944"/>
              <a:gd name="connsiteY3" fmla="*/ 8 h 73398"/>
              <a:gd name="connsiteX4" fmla="*/ 73065 w 1745944"/>
              <a:gd name="connsiteY4" fmla="*/ 35540 h 73398"/>
              <a:gd name="connsiteX5" fmla="*/ 1745944 w 1745944"/>
              <a:gd name="connsiteY5" fmla="*/ 52049 h 7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5944" h="73398">
                <a:moveTo>
                  <a:pt x="72839" y="35294"/>
                </a:moveTo>
                <a:cubicBezTo>
                  <a:pt x="74850" y="55852"/>
                  <a:pt x="56538" y="73664"/>
                  <a:pt x="36219" y="73396"/>
                </a:cubicBezTo>
                <a:cubicBezTo>
                  <a:pt x="17508" y="72725"/>
                  <a:pt x="1073" y="59595"/>
                  <a:pt x="0" y="37306"/>
                </a:cubicBezTo>
                <a:cubicBezTo>
                  <a:pt x="536" y="8578"/>
                  <a:pt x="23974" y="-302"/>
                  <a:pt x="35816" y="8"/>
                </a:cubicBezTo>
                <a:cubicBezTo>
                  <a:pt x="50071" y="-85"/>
                  <a:pt x="72032" y="9592"/>
                  <a:pt x="73065" y="35540"/>
                </a:cubicBezTo>
                <a:lnTo>
                  <a:pt x="1745944" y="52049"/>
                </a:lnTo>
              </a:path>
            </a:pathLst>
          </a:custGeom>
          <a:solidFill>
            <a:schemeClr val="accent2"/>
          </a:solidFill>
          <a:ln w="22225">
            <a:solidFill>
              <a:schemeClr val="accent6"/>
            </a:solidFill>
            <a:miter lim="800000"/>
          </a:ln>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13" name="Textplatzhalter 3"/>
          <p:cNvSpPr>
            <a:spLocks noGrp="1" noChangeAspect="1"/>
          </p:cNvSpPr>
          <p:nvPr>
            <p:ph type="body" sz="quarter" idx="58" hasCustomPrompt="1"/>
          </p:nvPr>
        </p:nvSpPr>
        <p:spPr>
          <a:xfrm rot="11041244">
            <a:off x="2481761" y="3144224"/>
            <a:ext cx="2202979" cy="80242"/>
          </a:xfrm>
          <a:custGeom>
            <a:avLst/>
            <a:gdLst>
              <a:gd name="connsiteX0" fmla="*/ 0 w 73241"/>
              <a:gd name="connsiteY0" fmla="*/ 36493 h 72986"/>
              <a:gd name="connsiteX1" fmla="*/ 36621 w 73241"/>
              <a:gd name="connsiteY1" fmla="*/ 0 h 72986"/>
              <a:gd name="connsiteX2" fmla="*/ 73242 w 73241"/>
              <a:gd name="connsiteY2" fmla="*/ 36493 h 72986"/>
              <a:gd name="connsiteX3" fmla="*/ 36621 w 73241"/>
              <a:gd name="connsiteY3" fmla="*/ 72986 h 72986"/>
              <a:gd name="connsiteX4" fmla="*/ 0 w 73241"/>
              <a:gd name="connsiteY4" fmla="*/ 36493 h 72986"/>
              <a:gd name="connsiteX0" fmla="*/ 73242 w 164682"/>
              <a:gd name="connsiteY0" fmla="*/ 36493 h 127933"/>
              <a:gd name="connsiteX1" fmla="*/ 36621 w 164682"/>
              <a:gd name="connsiteY1" fmla="*/ 72986 h 127933"/>
              <a:gd name="connsiteX2" fmla="*/ 0 w 164682"/>
              <a:gd name="connsiteY2" fmla="*/ 36493 h 127933"/>
              <a:gd name="connsiteX3" fmla="*/ 36621 w 164682"/>
              <a:gd name="connsiteY3" fmla="*/ 0 h 127933"/>
              <a:gd name="connsiteX4" fmla="*/ 164682 w 164682"/>
              <a:gd name="connsiteY4" fmla="*/ 127933 h 127933"/>
              <a:gd name="connsiteX0" fmla="*/ 119683 w 1020748"/>
              <a:gd name="connsiteY0" fmla="*/ 65383 h 101876"/>
              <a:gd name="connsiteX1" fmla="*/ 83062 w 1020748"/>
              <a:gd name="connsiteY1" fmla="*/ 101876 h 101876"/>
              <a:gd name="connsiteX2" fmla="*/ 46441 w 1020748"/>
              <a:gd name="connsiteY2" fmla="*/ 65383 h 101876"/>
              <a:gd name="connsiteX3" fmla="*/ 83062 w 1020748"/>
              <a:gd name="connsiteY3" fmla="*/ 28890 h 101876"/>
              <a:gd name="connsiteX4" fmla="*/ 1020748 w 1020748"/>
              <a:gd name="connsiteY4" fmla="*/ 59192 h 101876"/>
              <a:gd name="connsiteX0" fmla="*/ 73242 w 974307"/>
              <a:gd name="connsiteY0" fmla="*/ 66817 h 103310"/>
              <a:gd name="connsiteX1" fmla="*/ 36621 w 974307"/>
              <a:gd name="connsiteY1" fmla="*/ 103310 h 103310"/>
              <a:gd name="connsiteX2" fmla="*/ 0 w 974307"/>
              <a:gd name="connsiteY2" fmla="*/ 66817 h 103310"/>
              <a:gd name="connsiteX3" fmla="*/ 36621 w 974307"/>
              <a:gd name="connsiteY3" fmla="*/ 30324 h 103310"/>
              <a:gd name="connsiteX4" fmla="*/ 974307 w 974307"/>
              <a:gd name="connsiteY4" fmla="*/ 60626 h 103310"/>
              <a:gd name="connsiteX0" fmla="*/ 73242 w 974307"/>
              <a:gd name="connsiteY0" fmla="*/ 42200 h 78693"/>
              <a:gd name="connsiteX1" fmla="*/ 36621 w 974307"/>
              <a:gd name="connsiteY1" fmla="*/ 78693 h 78693"/>
              <a:gd name="connsiteX2" fmla="*/ 0 w 974307"/>
              <a:gd name="connsiteY2" fmla="*/ 42200 h 78693"/>
              <a:gd name="connsiteX3" fmla="*/ 36621 w 974307"/>
              <a:gd name="connsiteY3" fmla="*/ 5707 h 78693"/>
              <a:gd name="connsiteX4" fmla="*/ 80240 w 974307"/>
              <a:gd name="connsiteY4" fmla="*/ 3172 h 78693"/>
              <a:gd name="connsiteX5" fmla="*/ 974307 w 974307"/>
              <a:gd name="connsiteY5" fmla="*/ 36009 h 78693"/>
              <a:gd name="connsiteX0" fmla="*/ 75441 w 976506"/>
              <a:gd name="connsiteY0" fmla="*/ 36496 h 72989"/>
              <a:gd name="connsiteX1" fmla="*/ 38820 w 976506"/>
              <a:gd name="connsiteY1" fmla="*/ 72989 h 72989"/>
              <a:gd name="connsiteX2" fmla="*/ 2199 w 976506"/>
              <a:gd name="connsiteY2" fmla="*/ 36496 h 72989"/>
              <a:gd name="connsiteX3" fmla="*/ 38820 w 976506"/>
              <a:gd name="connsiteY3" fmla="*/ 3 h 72989"/>
              <a:gd name="connsiteX4" fmla="*/ 77677 w 976506"/>
              <a:gd name="connsiteY4" fmla="*/ 37949 h 72989"/>
              <a:gd name="connsiteX5" fmla="*/ 976506 w 976506"/>
              <a:gd name="connsiteY5" fmla="*/ 30305 h 72989"/>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6496 h 72989"/>
              <a:gd name="connsiteX1" fmla="*/ 36621 w 974307"/>
              <a:gd name="connsiteY1" fmla="*/ 72989 h 72989"/>
              <a:gd name="connsiteX2" fmla="*/ 0 w 974307"/>
              <a:gd name="connsiteY2" fmla="*/ 36496 h 72989"/>
              <a:gd name="connsiteX3" fmla="*/ 36621 w 974307"/>
              <a:gd name="connsiteY3" fmla="*/ 3 h 72989"/>
              <a:gd name="connsiteX4" fmla="*/ 75478 w 974307"/>
              <a:gd name="connsiteY4" fmla="*/ 37949 h 72989"/>
              <a:gd name="connsiteX5" fmla="*/ 974307 w 974307"/>
              <a:gd name="connsiteY5" fmla="*/ 3030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4935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58880 h 72989"/>
              <a:gd name="connsiteX0" fmla="*/ 73242 w 967163"/>
              <a:gd name="connsiteY0" fmla="*/ 36516 h 73009"/>
              <a:gd name="connsiteX1" fmla="*/ 36621 w 967163"/>
              <a:gd name="connsiteY1" fmla="*/ 73009 h 73009"/>
              <a:gd name="connsiteX2" fmla="*/ 0 w 967163"/>
              <a:gd name="connsiteY2" fmla="*/ 36516 h 73009"/>
              <a:gd name="connsiteX3" fmla="*/ 36621 w 967163"/>
              <a:gd name="connsiteY3" fmla="*/ 23 h 73009"/>
              <a:gd name="connsiteX4" fmla="*/ 72662 w 967163"/>
              <a:gd name="connsiteY4" fmla="*/ 35555 h 73009"/>
              <a:gd name="connsiteX5" fmla="*/ 967163 w 967163"/>
              <a:gd name="connsiteY5" fmla="*/ 58900 h 73009"/>
              <a:gd name="connsiteX0" fmla="*/ 73242 w 967163"/>
              <a:gd name="connsiteY0" fmla="*/ 37354 h 73847"/>
              <a:gd name="connsiteX1" fmla="*/ 36621 w 967163"/>
              <a:gd name="connsiteY1" fmla="*/ 73847 h 73847"/>
              <a:gd name="connsiteX2" fmla="*/ 0 w 967163"/>
              <a:gd name="connsiteY2" fmla="*/ 37354 h 73847"/>
              <a:gd name="connsiteX3" fmla="*/ 36621 w 967163"/>
              <a:gd name="connsiteY3" fmla="*/ 861 h 73847"/>
              <a:gd name="connsiteX4" fmla="*/ 75076 w 967163"/>
              <a:gd name="connsiteY4" fmla="*/ 30760 h 73847"/>
              <a:gd name="connsiteX5" fmla="*/ 967163 w 967163"/>
              <a:gd name="connsiteY5" fmla="*/ 59738 h 7384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467 w 967163"/>
              <a:gd name="connsiteY4" fmla="*/ 36337 h 72987"/>
              <a:gd name="connsiteX5" fmla="*/ 967163 w 967163"/>
              <a:gd name="connsiteY5" fmla="*/ 58878 h 72987"/>
              <a:gd name="connsiteX0" fmla="*/ 73242 w 967163"/>
              <a:gd name="connsiteY0" fmla="*/ 38590 h 75083"/>
              <a:gd name="connsiteX1" fmla="*/ 36621 w 967163"/>
              <a:gd name="connsiteY1" fmla="*/ 75083 h 75083"/>
              <a:gd name="connsiteX2" fmla="*/ 0 w 967163"/>
              <a:gd name="connsiteY2" fmla="*/ 38590 h 75083"/>
              <a:gd name="connsiteX3" fmla="*/ 36621 w 967163"/>
              <a:gd name="connsiteY3" fmla="*/ 2097 h 75083"/>
              <a:gd name="connsiteX4" fmla="*/ 78295 w 967163"/>
              <a:gd name="connsiteY4" fmla="*/ 27973 h 75083"/>
              <a:gd name="connsiteX5" fmla="*/ 967163 w 967163"/>
              <a:gd name="connsiteY5" fmla="*/ 60974 h 75083"/>
              <a:gd name="connsiteX0" fmla="*/ 73242 w 967163"/>
              <a:gd name="connsiteY0" fmla="*/ 36517 h 73010"/>
              <a:gd name="connsiteX1" fmla="*/ 36621 w 967163"/>
              <a:gd name="connsiteY1" fmla="*/ 73010 h 73010"/>
              <a:gd name="connsiteX2" fmla="*/ 0 w 967163"/>
              <a:gd name="connsiteY2" fmla="*/ 36517 h 73010"/>
              <a:gd name="connsiteX3" fmla="*/ 36621 w 967163"/>
              <a:gd name="connsiteY3" fmla="*/ 24 h 73010"/>
              <a:gd name="connsiteX4" fmla="*/ 73467 w 967163"/>
              <a:gd name="connsiteY4" fmla="*/ 35556 h 73010"/>
              <a:gd name="connsiteX5" fmla="*/ 967163 w 967163"/>
              <a:gd name="connsiteY5" fmla="*/ 58901 h 73010"/>
              <a:gd name="connsiteX0" fmla="*/ 73242 w 967163"/>
              <a:gd name="connsiteY0" fmla="*/ 37791 h 74284"/>
              <a:gd name="connsiteX1" fmla="*/ 36621 w 967163"/>
              <a:gd name="connsiteY1" fmla="*/ 74284 h 74284"/>
              <a:gd name="connsiteX2" fmla="*/ 0 w 967163"/>
              <a:gd name="connsiteY2" fmla="*/ 37791 h 74284"/>
              <a:gd name="connsiteX3" fmla="*/ 36621 w 967163"/>
              <a:gd name="connsiteY3" fmla="*/ 1298 h 74284"/>
              <a:gd name="connsiteX4" fmla="*/ 77088 w 967163"/>
              <a:gd name="connsiteY4" fmla="*/ 29588 h 74284"/>
              <a:gd name="connsiteX5" fmla="*/ 967163 w 967163"/>
              <a:gd name="connsiteY5" fmla="*/ 60175 h 74284"/>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1230 w 965151"/>
              <a:gd name="connsiteY0" fmla="*/ 36494 h 72987"/>
              <a:gd name="connsiteX1" fmla="*/ 34609 w 965151"/>
              <a:gd name="connsiteY1" fmla="*/ 72987 h 72987"/>
              <a:gd name="connsiteX2" fmla="*/ 0 w 965151"/>
              <a:gd name="connsiteY2" fmla="*/ 36494 h 72987"/>
              <a:gd name="connsiteX3" fmla="*/ 34609 w 965151"/>
              <a:gd name="connsiteY3" fmla="*/ 1 h 72987"/>
              <a:gd name="connsiteX4" fmla="*/ 71053 w 965151"/>
              <a:gd name="connsiteY4" fmla="*/ 36740 h 72987"/>
              <a:gd name="connsiteX5" fmla="*/ 965151 w 965151"/>
              <a:gd name="connsiteY5" fmla="*/ 58878 h 72987"/>
              <a:gd name="connsiteX0" fmla="*/ 75656 w 969577"/>
              <a:gd name="connsiteY0" fmla="*/ 36494 h 72987"/>
              <a:gd name="connsiteX1" fmla="*/ 39035 w 969577"/>
              <a:gd name="connsiteY1" fmla="*/ 72987 h 72987"/>
              <a:gd name="connsiteX2" fmla="*/ 0 w 969577"/>
              <a:gd name="connsiteY2" fmla="*/ 36494 h 72987"/>
              <a:gd name="connsiteX3" fmla="*/ 39035 w 969577"/>
              <a:gd name="connsiteY3" fmla="*/ 1 h 72987"/>
              <a:gd name="connsiteX4" fmla="*/ 75479 w 969577"/>
              <a:gd name="connsiteY4" fmla="*/ 36740 h 72987"/>
              <a:gd name="connsiteX5" fmla="*/ 969577 w 969577"/>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4 w 967165"/>
              <a:gd name="connsiteY0" fmla="*/ 36494 h 77412"/>
              <a:gd name="connsiteX1" fmla="*/ 35014 w 967165"/>
              <a:gd name="connsiteY1" fmla="*/ 77412 h 77412"/>
              <a:gd name="connsiteX2" fmla="*/ 2 w 967165"/>
              <a:gd name="connsiteY2" fmla="*/ 36494 h 77412"/>
              <a:gd name="connsiteX3" fmla="*/ 36623 w 967165"/>
              <a:gd name="connsiteY3" fmla="*/ 1 h 77412"/>
              <a:gd name="connsiteX4" fmla="*/ 73067 w 967165"/>
              <a:gd name="connsiteY4" fmla="*/ 36740 h 77412"/>
              <a:gd name="connsiteX5" fmla="*/ 967165 w 967165"/>
              <a:gd name="connsiteY5" fmla="*/ 58878 h 77412"/>
              <a:gd name="connsiteX0" fmla="*/ 73243 w 967164"/>
              <a:gd name="connsiteY0" fmla="*/ 36494 h 72986"/>
              <a:gd name="connsiteX1" fmla="*/ 35818 w 967164"/>
              <a:gd name="connsiteY1" fmla="*/ 72986 h 72986"/>
              <a:gd name="connsiteX2" fmla="*/ 1 w 967164"/>
              <a:gd name="connsiteY2" fmla="*/ 36494 h 72986"/>
              <a:gd name="connsiteX3" fmla="*/ 36622 w 967164"/>
              <a:gd name="connsiteY3" fmla="*/ 1 h 72986"/>
              <a:gd name="connsiteX4" fmla="*/ 73066 w 967164"/>
              <a:gd name="connsiteY4" fmla="*/ 36740 h 72986"/>
              <a:gd name="connsiteX5" fmla="*/ 967164 w 967164"/>
              <a:gd name="connsiteY5" fmla="*/ 58878 h 72986"/>
              <a:gd name="connsiteX0" fmla="*/ 73242 w 967163"/>
              <a:gd name="connsiteY0" fmla="*/ 36494 h 75400"/>
              <a:gd name="connsiteX1" fmla="*/ 36622 w 967163"/>
              <a:gd name="connsiteY1" fmla="*/ 75400 h 75400"/>
              <a:gd name="connsiteX2" fmla="*/ 0 w 967163"/>
              <a:gd name="connsiteY2" fmla="*/ 36494 h 75400"/>
              <a:gd name="connsiteX3" fmla="*/ 36621 w 967163"/>
              <a:gd name="connsiteY3" fmla="*/ 1 h 75400"/>
              <a:gd name="connsiteX4" fmla="*/ 73065 w 967163"/>
              <a:gd name="connsiteY4" fmla="*/ 36740 h 75400"/>
              <a:gd name="connsiteX5" fmla="*/ 967163 w 967163"/>
              <a:gd name="connsiteY5" fmla="*/ 58878 h 75400"/>
              <a:gd name="connsiteX0" fmla="*/ 73242 w 967163"/>
              <a:gd name="connsiteY0" fmla="*/ 36494 h 73791"/>
              <a:gd name="connsiteX1" fmla="*/ 35817 w 967163"/>
              <a:gd name="connsiteY1" fmla="*/ 73791 h 73791"/>
              <a:gd name="connsiteX2" fmla="*/ 0 w 967163"/>
              <a:gd name="connsiteY2" fmla="*/ 36494 h 73791"/>
              <a:gd name="connsiteX3" fmla="*/ 36621 w 967163"/>
              <a:gd name="connsiteY3" fmla="*/ 1 h 73791"/>
              <a:gd name="connsiteX4" fmla="*/ 73065 w 967163"/>
              <a:gd name="connsiteY4" fmla="*/ 36740 h 73791"/>
              <a:gd name="connsiteX5" fmla="*/ 967163 w 967163"/>
              <a:gd name="connsiteY5" fmla="*/ 58878 h 73791"/>
              <a:gd name="connsiteX0" fmla="*/ 73242 w 967163"/>
              <a:gd name="connsiteY0" fmla="*/ 36494 h 77814"/>
              <a:gd name="connsiteX1" fmla="*/ 35817 w 967163"/>
              <a:gd name="connsiteY1" fmla="*/ 77814 h 77814"/>
              <a:gd name="connsiteX2" fmla="*/ 0 w 967163"/>
              <a:gd name="connsiteY2" fmla="*/ 36494 h 77814"/>
              <a:gd name="connsiteX3" fmla="*/ 36621 w 967163"/>
              <a:gd name="connsiteY3" fmla="*/ 1 h 77814"/>
              <a:gd name="connsiteX4" fmla="*/ 73065 w 967163"/>
              <a:gd name="connsiteY4" fmla="*/ 36740 h 77814"/>
              <a:gd name="connsiteX5" fmla="*/ 967163 w 967163"/>
              <a:gd name="connsiteY5" fmla="*/ 58878 h 77814"/>
              <a:gd name="connsiteX0" fmla="*/ 73242 w 967163"/>
              <a:gd name="connsiteY0" fmla="*/ 36494 h 73389"/>
              <a:gd name="connsiteX1" fmla="*/ 35817 w 967163"/>
              <a:gd name="connsiteY1" fmla="*/ 73389 h 73389"/>
              <a:gd name="connsiteX2" fmla="*/ 0 w 967163"/>
              <a:gd name="connsiteY2" fmla="*/ 36494 h 73389"/>
              <a:gd name="connsiteX3" fmla="*/ 36621 w 967163"/>
              <a:gd name="connsiteY3" fmla="*/ 1 h 73389"/>
              <a:gd name="connsiteX4" fmla="*/ 73065 w 967163"/>
              <a:gd name="connsiteY4" fmla="*/ 36740 h 73389"/>
              <a:gd name="connsiteX5" fmla="*/ 967163 w 967163"/>
              <a:gd name="connsiteY5" fmla="*/ 58878 h 73389"/>
              <a:gd name="connsiteX0" fmla="*/ 84507 w 978428"/>
              <a:gd name="connsiteY0" fmla="*/ 36495 h 73391"/>
              <a:gd name="connsiteX1" fmla="*/ 47082 w 978428"/>
              <a:gd name="connsiteY1" fmla="*/ 73390 h 73391"/>
              <a:gd name="connsiteX2" fmla="*/ 0 w 978428"/>
              <a:gd name="connsiteY2" fmla="*/ 37702 h 73391"/>
              <a:gd name="connsiteX3" fmla="*/ 47886 w 978428"/>
              <a:gd name="connsiteY3" fmla="*/ 2 h 73391"/>
              <a:gd name="connsiteX4" fmla="*/ 84330 w 978428"/>
              <a:gd name="connsiteY4" fmla="*/ 36741 h 73391"/>
              <a:gd name="connsiteX5" fmla="*/ 978428 w 978428"/>
              <a:gd name="connsiteY5" fmla="*/ 58879 h 73391"/>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93760 w 987681"/>
              <a:gd name="connsiteY0" fmla="*/ 36494 h 73390"/>
              <a:gd name="connsiteX1" fmla="*/ 56335 w 987681"/>
              <a:gd name="connsiteY1" fmla="*/ 73389 h 73390"/>
              <a:gd name="connsiteX2" fmla="*/ 0 w 987681"/>
              <a:gd name="connsiteY2" fmla="*/ 35287 h 73390"/>
              <a:gd name="connsiteX3" fmla="*/ 57139 w 987681"/>
              <a:gd name="connsiteY3" fmla="*/ 1 h 73390"/>
              <a:gd name="connsiteX4" fmla="*/ 93583 w 987681"/>
              <a:gd name="connsiteY4" fmla="*/ 36740 h 73390"/>
              <a:gd name="connsiteX5" fmla="*/ 987681 w 987681"/>
              <a:gd name="connsiteY5" fmla="*/ 58878 h 73390"/>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73652 w 967573"/>
              <a:gd name="connsiteY0" fmla="*/ 36494 h 73390"/>
              <a:gd name="connsiteX1" fmla="*/ 36227 w 967573"/>
              <a:gd name="connsiteY1" fmla="*/ 73389 h 73390"/>
              <a:gd name="connsiteX2" fmla="*/ 8 w 967573"/>
              <a:gd name="connsiteY2" fmla="*/ 37299 h 73390"/>
              <a:gd name="connsiteX3" fmla="*/ 37031 w 967573"/>
              <a:gd name="connsiteY3" fmla="*/ 1 h 73390"/>
              <a:gd name="connsiteX4" fmla="*/ 73475 w 967573"/>
              <a:gd name="connsiteY4" fmla="*/ 36740 h 73390"/>
              <a:gd name="connsiteX5" fmla="*/ 967573 w 967573"/>
              <a:gd name="connsiteY5" fmla="*/ 58878 h 73390"/>
              <a:gd name="connsiteX0" fmla="*/ 73655 w 967576"/>
              <a:gd name="connsiteY0" fmla="*/ 36494 h 73487"/>
              <a:gd name="connsiteX1" fmla="*/ 36230 w 967576"/>
              <a:gd name="connsiteY1" fmla="*/ 73389 h 73487"/>
              <a:gd name="connsiteX2" fmla="*/ 11 w 967576"/>
              <a:gd name="connsiteY2" fmla="*/ 37299 h 73487"/>
              <a:gd name="connsiteX3" fmla="*/ 37034 w 967576"/>
              <a:gd name="connsiteY3" fmla="*/ 1 h 73487"/>
              <a:gd name="connsiteX4" fmla="*/ 73478 w 967576"/>
              <a:gd name="connsiteY4" fmla="*/ 36740 h 73487"/>
              <a:gd name="connsiteX5" fmla="*/ 967576 w 967576"/>
              <a:gd name="connsiteY5" fmla="*/ 58878 h 73487"/>
              <a:gd name="connsiteX0" fmla="*/ 73655 w 967576"/>
              <a:gd name="connsiteY0" fmla="*/ 36494 h 73407"/>
              <a:gd name="connsiteX1" fmla="*/ 36230 w 967576"/>
              <a:gd name="connsiteY1" fmla="*/ 73389 h 73407"/>
              <a:gd name="connsiteX2" fmla="*/ 11 w 967576"/>
              <a:gd name="connsiteY2" fmla="*/ 37299 h 73407"/>
              <a:gd name="connsiteX3" fmla="*/ 37034 w 967576"/>
              <a:gd name="connsiteY3" fmla="*/ 1 h 73407"/>
              <a:gd name="connsiteX4" fmla="*/ 73478 w 967576"/>
              <a:gd name="connsiteY4" fmla="*/ 36740 h 73407"/>
              <a:gd name="connsiteX5" fmla="*/ 967576 w 967576"/>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47 w 967568"/>
              <a:gd name="connsiteY0" fmla="*/ 36494 h 73407"/>
              <a:gd name="connsiteX1" fmla="*/ 36222 w 967568"/>
              <a:gd name="connsiteY1" fmla="*/ 73389 h 73407"/>
              <a:gd name="connsiteX2" fmla="*/ 3 w 967568"/>
              <a:gd name="connsiteY2" fmla="*/ 37299 h 73407"/>
              <a:gd name="connsiteX3" fmla="*/ 37026 w 967568"/>
              <a:gd name="connsiteY3" fmla="*/ 1 h 73407"/>
              <a:gd name="connsiteX4" fmla="*/ 73470 w 967568"/>
              <a:gd name="connsiteY4" fmla="*/ 36740 h 73407"/>
              <a:gd name="connsiteX5" fmla="*/ 967568 w 967568"/>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58 w 967579"/>
              <a:gd name="connsiteY0" fmla="*/ 36494 h 73407"/>
              <a:gd name="connsiteX1" fmla="*/ 36233 w 967579"/>
              <a:gd name="connsiteY1" fmla="*/ 73389 h 73407"/>
              <a:gd name="connsiteX2" fmla="*/ 14 w 967579"/>
              <a:gd name="connsiteY2" fmla="*/ 37299 h 73407"/>
              <a:gd name="connsiteX3" fmla="*/ 37037 w 967579"/>
              <a:gd name="connsiteY3" fmla="*/ 1 h 73407"/>
              <a:gd name="connsiteX4" fmla="*/ 73481 w 967579"/>
              <a:gd name="connsiteY4" fmla="*/ 36740 h 73407"/>
              <a:gd name="connsiteX5" fmla="*/ 967579 w 967579"/>
              <a:gd name="connsiteY5" fmla="*/ 58878 h 73407"/>
              <a:gd name="connsiteX0" fmla="*/ 73644 w 967565"/>
              <a:gd name="connsiteY0" fmla="*/ 36494 h 73407"/>
              <a:gd name="connsiteX1" fmla="*/ 36219 w 967565"/>
              <a:gd name="connsiteY1" fmla="*/ 73389 h 73407"/>
              <a:gd name="connsiteX2" fmla="*/ 0 w 967565"/>
              <a:gd name="connsiteY2" fmla="*/ 37299 h 73407"/>
              <a:gd name="connsiteX3" fmla="*/ 37023 w 967565"/>
              <a:gd name="connsiteY3" fmla="*/ 1 h 73407"/>
              <a:gd name="connsiteX4" fmla="*/ 73467 w 967565"/>
              <a:gd name="connsiteY4" fmla="*/ 36740 h 73407"/>
              <a:gd name="connsiteX5" fmla="*/ 967565 w 967565"/>
              <a:gd name="connsiteY5" fmla="*/ 58878 h 73407"/>
              <a:gd name="connsiteX0" fmla="*/ 73644 w 967565"/>
              <a:gd name="connsiteY0" fmla="*/ 36530 h 73443"/>
              <a:gd name="connsiteX1" fmla="*/ 36219 w 967565"/>
              <a:gd name="connsiteY1" fmla="*/ 73425 h 73443"/>
              <a:gd name="connsiteX2" fmla="*/ 0 w 967565"/>
              <a:gd name="connsiteY2" fmla="*/ 37335 h 73443"/>
              <a:gd name="connsiteX3" fmla="*/ 37023 w 967565"/>
              <a:gd name="connsiteY3" fmla="*/ 37 h 73443"/>
              <a:gd name="connsiteX4" fmla="*/ 73467 w 967565"/>
              <a:gd name="connsiteY4" fmla="*/ 36776 h 73443"/>
              <a:gd name="connsiteX5" fmla="*/ 967565 w 967565"/>
              <a:gd name="connsiteY5" fmla="*/ 58914 h 73443"/>
              <a:gd name="connsiteX0" fmla="*/ 73644 w 967565"/>
              <a:gd name="connsiteY0" fmla="*/ 36501 h 73414"/>
              <a:gd name="connsiteX1" fmla="*/ 36219 w 967565"/>
              <a:gd name="connsiteY1" fmla="*/ 73396 h 73414"/>
              <a:gd name="connsiteX2" fmla="*/ 0 w 967565"/>
              <a:gd name="connsiteY2" fmla="*/ 37306 h 73414"/>
              <a:gd name="connsiteX3" fmla="*/ 37023 w 967565"/>
              <a:gd name="connsiteY3" fmla="*/ 8 h 73414"/>
              <a:gd name="connsiteX4" fmla="*/ 73467 w 967565"/>
              <a:gd name="connsiteY4" fmla="*/ 36747 h 73414"/>
              <a:gd name="connsiteX5" fmla="*/ 967565 w 967565"/>
              <a:gd name="connsiteY5" fmla="*/ 58885 h 73414"/>
              <a:gd name="connsiteX0" fmla="*/ 73644 w 967565"/>
              <a:gd name="connsiteY0" fmla="*/ 36514 h 73427"/>
              <a:gd name="connsiteX1" fmla="*/ 36219 w 967565"/>
              <a:gd name="connsiteY1" fmla="*/ 73409 h 73427"/>
              <a:gd name="connsiteX2" fmla="*/ 0 w 967565"/>
              <a:gd name="connsiteY2" fmla="*/ 37319 h 73427"/>
              <a:gd name="connsiteX3" fmla="*/ 37023 w 967565"/>
              <a:gd name="connsiteY3" fmla="*/ 21 h 73427"/>
              <a:gd name="connsiteX4" fmla="*/ 73467 w 967565"/>
              <a:gd name="connsiteY4" fmla="*/ 36760 h 73427"/>
              <a:gd name="connsiteX5" fmla="*/ 967565 w 967565"/>
              <a:gd name="connsiteY5" fmla="*/ 58898 h 73427"/>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04"/>
              <a:gd name="connsiteX1" fmla="*/ 36219 w 967565"/>
              <a:gd name="connsiteY1" fmla="*/ 73404 h 73404"/>
              <a:gd name="connsiteX2" fmla="*/ 0 w 967565"/>
              <a:gd name="connsiteY2" fmla="*/ 37314 h 73404"/>
              <a:gd name="connsiteX3" fmla="*/ 37023 w 967565"/>
              <a:gd name="connsiteY3" fmla="*/ 16 h 73404"/>
              <a:gd name="connsiteX4" fmla="*/ 73467 w 967565"/>
              <a:gd name="connsiteY4" fmla="*/ 36755 h 73404"/>
              <a:gd name="connsiteX5" fmla="*/ 967565 w 967565"/>
              <a:gd name="connsiteY5" fmla="*/ 58893 h 73404"/>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2260 w 967565"/>
              <a:gd name="connsiteY4" fmla="*/ 36345 h 73442"/>
              <a:gd name="connsiteX5" fmla="*/ 967565 w 967565"/>
              <a:gd name="connsiteY5" fmla="*/ 58885 h 73442"/>
              <a:gd name="connsiteX0" fmla="*/ 73644 w 967565"/>
              <a:gd name="connsiteY0" fmla="*/ 36501 h 73396"/>
              <a:gd name="connsiteX1" fmla="*/ 36219 w 967565"/>
              <a:gd name="connsiteY1" fmla="*/ 73396 h 73396"/>
              <a:gd name="connsiteX2" fmla="*/ 0 w 967565"/>
              <a:gd name="connsiteY2" fmla="*/ 37306 h 73396"/>
              <a:gd name="connsiteX3" fmla="*/ 37023 w 967565"/>
              <a:gd name="connsiteY3" fmla="*/ 8 h 73396"/>
              <a:gd name="connsiteX4" fmla="*/ 72260 w 967565"/>
              <a:gd name="connsiteY4" fmla="*/ 36345 h 73396"/>
              <a:gd name="connsiteX5" fmla="*/ 967565 w 967565"/>
              <a:gd name="connsiteY5" fmla="*/ 58885 h 73396"/>
              <a:gd name="connsiteX0" fmla="*/ 73644 w 967565"/>
              <a:gd name="connsiteY0" fmla="*/ 36501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2260 w 967565"/>
              <a:gd name="connsiteY4" fmla="*/ 36345 h 73398"/>
              <a:gd name="connsiteX5" fmla="*/ 967565 w 967565"/>
              <a:gd name="connsiteY5" fmla="*/ 58885 h 73398"/>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4448 w 967565"/>
              <a:gd name="connsiteY0" fmla="*/ 45352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303 h 73407"/>
              <a:gd name="connsiteX1" fmla="*/ 36219 w 967565"/>
              <a:gd name="connsiteY1" fmla="*/ 73405 h 73407"/>
              <a:gd name="connsiteX2" fmla="*/ 0 w 967565"/>
              <a:gd name="connsiteY2" fmla="*/ 37315 h 73407"/>
              <a:gd name="connsiteX3" fmla="*/ 37023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1300939"/>
              <a:gd name="connsiteY0" fmla="*/ 35294 h 73398"/>
              <a:gd name="connsiteX1" fmla="*/ 36219 w 1300939"/>
              <a:gd name="connsiteY1" fmla="*/ 73396 h 73398"/>
              <a:gd name="connsiteX2" fmla="*/ 0 w 1300939"/>
              <a:gd name="connsiteY2" fmla="*/ 37306 h 73398"/>
              <a:gd name="connsiteX3" fmla="*/ 35816 w 1300939"/>
              <a:gd name="connsiteY3" fmla="*/ 8 h 73398"/>
              <a:gd name="connsiteX4" fmla="*/ 73065 w 1300939"/>
              <a:gd name="connsiteY4" fmla="*/ 35540 h 73398"/>
              <a:gd name="connsiteX5" fmla="*/ 1300939 w 1300939"/>
              <a:gd name="connsiteY5" fmla="*/ 65360 h 73398"/>
              <a:gd name="connsiteX0" fmla="*/ 72839 w 1745944"/>
              <a:gd name="connsiteY0" fmla="*/ 35294 h 73398"/>
              <a:gd name="connsiteX1" fmla="*/ 36219 w 1745944"/>
              <a:gd name="connsiteY1" fmla="*/ 73396 h 73398"/>
              <a:gd name="connsiteX2" fmla="*/ 0 w 1745944"/>
              <a:gd name="connsiteY2" fmla="*/ 37306 h 73398"/>
              <a:gd name="connsiteX3" fmla="*/ 35816 w 1745944"/>
              <a:gd name="connsiteY3" fmla="*/ 8 h 73398"/>
              <a:gd name="connsiteX4" fmla="*/ 73065 w 1745944"/>
              <a:gd name="connsiteY4" fmla="*/ 35540 h 73398"/>
              <a:gd name="connsiteX5" fmla="*/ 1745944 w 1745944"/>
              <a:gd name="connsiteY5" fmla="*/ 52049 h 73398"/>
              <a:gd name="connsiteX0" fmla="*/ 72839 w 2995888"/>
              <a:gd name="connsiteY0" fmla="*/ 35294 h 109067"/>
              <a:gd name="connsiteX1" fmla="*/ 36219 w 2995888"/>
              <a:gd name="connsiteY1" fmla="*/ 73396 h 109067"/>
              <a:gd name="connsiteX2" fmla="*/ 0 w 2995888"/>
              <a:gd name="connsiteY2" fmla="*/ 37306 h 109067"/>
              <a:gd name="connsiteX3" fmla="*/ 35816 w 2995888"/>
              <a:gd name="connsiteY3" fmla="*/ 8 h 109067"/>
              <a:gd name="connsiteX4" fmla="*/ 73065 w 2995888"/>
              <a:gd name="connsiteY4" fmla="*/ 35540 h 109067"/>
              <a:gd name="connsiteX5" fmla="*/ 2995888 w 2995888"/>
              <a:gd name="connsiteY5" fmla="*/ 109067 h 109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888" h="109067">
                <a:moveTo>
                  <a:pt x="72839" y="35294"/>
                </a:moveTo>
                <a:cubicBezTo>
                  <a:pt x="74850" y="55852"/>
                  <a:pt x="56538" y="73664"/>
                  <a:pt x="36219" y="73396"/>
                </a:cubicBezTo>
                <a:cubicBezTo>
                  <a:pt x="17508" y="72725"/>
                  <a:pt x="1073" y="59595"/>
                  <a:pt x="0" y="37306"/>
                </a:cubicBezTo>
                <a:cubicBezTo>
                  <a:pt x="536" y="8578"/>
                  <a:pt x="23974" y="-302"/>
                  <a:pt x="35816" y="8"/>
                </a:cubicBezTo>
                <a:cubicBezTo>
                  <a:pt x="50071" y="-85"/>
                  <a:pt x="72032" y="9592"/>
                  <a:pt x="73065" y="35540"/>
                </a:cubicBezTo>
                <a:lnTo>
                  <a:pt x="2995888" y="109067"/>
                </a:lnTo>
              </a:path>
            </a:pathLst>
          </a:custGeom>
          <a:solidFill>
            <a:schemeClr val="accent2"/>
          </a:solidFill>
          <a:ln w="22225">
            <a:solidFill>
              <a:schemeClr val="accent6"/>
            </a:solidFill>
            <a:miter lim="800000"/>
          </a:ln>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14" name="Textplatzhalter 3"/>
          <p:cNvSpPr>
            <a:spLocks noGrp="1" noChangeAspect="1"/>
          </p:cNvSpPr>
          <p:nvPr>
            <p:ph type="body" sz="quarter" idx="59" hasCustomPrompt="1"/>
          </p:nvPr>
        </p:nvSpPr>
        <p:spPr>
          <a:xfrm rot="10320000">
            <a:off x="2607142" y="4603313"/>
            <a:ext cx="3265521" cy="79333"/>
          </a:xfrm>
          <a:custGeom>
            <a:avLst/>
            <a:gdLst>
              <a:gd name="connsiteX0" fmla="*/ 0 w 73241"/>
              <a:gd name="connsiteY0" fmla="*/ 36493 h 72986"/>
              <a:gd name="connsiteX1" fmla="*/ 36621 w 73241"/>
              <a:gd name="connsiteY1" fmla="*/ 0 h 72986"/>
              <a:gd name="connsiteX2" fmla="*/ 73242 w 73241"/>
              <a:gd name="connsiteY2" fmla="*/ 36493 h 72986"/>
              <a:gd name="connsiteX3" fmla="*/ 36621 w 73241"/>
              <a:gd name="connsiteY3" fmla="*/ 72986 h 72986"/>
              <a:gd name="connsiteX4" fmla="*/ 0 w 73241"/>
              <a:gd name="connsiteY4" fmla="*/ 36493 h 72986"/>
              <a:gd name="connsiteX0" fmla="*/ 73242 w 164682"/>
              <a:gd name="connsiteY0" fmla="*/ 36493 h 127933"/>
              <a:gd name="connsiteX1" fmla="*/ 36621 w 164682"/>
              <a:gd name="connsiteY1" fmla="*/ 72986 h 127933"/>
              <a:gd name="connsiteX2" fmla="*/ 0 w 164682"/>
              <a:gd name="connsiteY2" fmla="*/ 36493 h 127933"/>
              <a:gd name="connsiteX3" fmla="*/ 36621 w 164682"/>
              <a:gd name="connsiteY3" fmla="*/ 0 h 127933"/>
              <a:gd name="connsiteX4" fmla="*/ 164682 w 164682"/>
              <a:gd name="connsiteY4" fmla="*/ 127933 h 127933"/>
              <a:gd name="connsiteX0" fmla="*/ 119683 w 1020748"/>
              <a:gd name="connsiteY0" fmla="*/ 65383 h 101876"/>
              <a:gd name="connsiteX1" fmla="*/ 83062 w 1020748"/>
              <a:gd name="connsiteY1" fmla="*/ 101876 h 101876"/>
              <a:gd name="connsiteX2" fmla="*/ 46441 w 1020748"/>
              <a:gd name="connsiteY2" fmla="*/ 65383 h 101876"/>
              <a:gd name="connsiteX3" fmla="*/ 83062 w 1020748"/>
              <a:gd name="connsiteY3" fmla="*/ 28890 h 101876"/>
              <a:gd name="connsiteX4" fmla="*/ 1020748 w 1020748"/>
              <a:gd name="connsiteY4" fmla="*/ 59192 h 101876"/>
              <a:gd name="connsiteX0" fmla="*/ 73242 w 974307"/>
              <a:gd name="connsiteY0" fmla="*/ 66817 h 103310"/>
              <a:gd name="connsiteX1" fmla="*/ 36621 w 974307"/>
              <a:gd name="connsiteY1" fmla="*/ 103310 h 103310"/>
              <a:gd name="connsiteX2" fmla="*/ 0 w 974307"/>
              <a:gd name="connsiteY2" fmla="*/ 66817 h 103310"/>
              <a:gd name="connsiteX3" fmla="*/ 36621 w 974307"/>
              <a:gd name="connsiteY3" fmla="*/ 30324 h 103310"/>
              <a:gd name="connsiteX4" fmla="*/ 974307 w 974307"/>
              <a:gd name="connsiteY4" fmla="*/ 60626 h 103310"/>
              <a:gd name="connsiteX0" fmla="*/ 73242 w 974307"/>
              <a:gd name="connsiteY0" fmla="*/ 42200 h 78693"/>
              <a:gd name="connsiteX1" fmla="*/ 36621 w 974307"/>
              <a:gd name="connsiteY1" fmla="*/ 78693 h 78693"/>
              <a:gd name="connsiteX2" fmla="*/ 0 w 974307"/>
              <a:gd name="connsiteY2" fmla="*/ 42200 h 78693"/>
              <a:gd name="connsiteX3" fmla="*/ 36621 w 974307"/>
              <a:gd name="connsiteY3" fmla="*/ 5707 h 78693"/>
              <a:gd name="connsiteX4" fmla="*/ 80240 w 974307"/>
              <a:gd name="connsiteY4" fmla="*/ 3172 h 78693"/>
              <a:gd name="connsiteX5" fmla="*/ 974307 w 974307"/>
              <a:gd name="connsiteY5" fmla="*/ 36009 h 78693"/>
              <a:gd name="connsiteX0" fmla="*/ 75441 w 976506"/>
              <a:gd name="connsiteY0" fmla="*/ 36496 h 72989"/>
              <a:gd name="connsiteX1" fmla="*/ 38820 w 976506"/>
              <a:gd name="connsiteY1" fmla="*/ 72989 h 72989"/>
              <a:gd name="connsiteX2" fmla="*/ 2199 w 976506"/>
              <a:gd name="connsiteY2" fmla="*/ 36496 h 72989"/>
              <a:gd name="connsiteX3" fmla="*/ 38820 w 976506"/>
              <a:gd name="connsiteY3" fmla="*/ 3 h 72989"/>
              <a:gd name="connsiteX4" fmla="*/ 77677 w 976506"/>
              <a:gd name="connsiteY4" fmla="*/ 37949 h 72989"/>
              <a:gd name="connsiteX5" fmla="*/ 976506 w 976506"/>
              <a:gd name="connsiteY5" fmla="*/ 30305 h 72989"/>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6496 h 72989"/>
              <a:gd name="connsiteX1" fmla="*/ 36621 w 974307"/>
              <a:gd name="connsiteY1" fmla="*/ 72989 h 72989"/>
              <a:gd name="connsiteX2" fmla="*/ 0 w 974307"/>
              <a:gd name="connsiteY2" fmla="*/ 36496 h 72989"/>
              <a:gd name="connsiteX3" fmla="*/ 36621 w 974307"/>
              <a:gd name="connsiteY3" fmla="*/ 3 h 72989"/>
              <a:gd name="connsiteX4" fmla="*/ 75478 w 974307"/>
              <a:gd name="connsiteY4" fmla="*/ 37949 h 72989"/>
              <a:gd name="connsiteX5" fmla="*/ 974307 w 974307"/>
              <a:gd name="connsiteY5" fmla="*/ 3030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4935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58880 h 72989"/>
              <a:gd name="connsiteX0" fmla="*/ 73242 w 967163"/>
              <a:gd name="connsiteY0" fmla="*/ 36516 h 73009"/>
              <a:gd name="connsiteX1" fmla="*/ 36621 w 967163"/>
              <a:gd name="connsiteY1" fmla="*/ 73009 h 73009"/>
              <a:gd name="connsiteX2" fmla="*/ 0 w 967163"/>
              <a:gd name="connsiteY2" fmla="*/ 36516 h 73009"/>
              <a:gd name="connsiteX3" fmla="*/ 36621 w 967163"/>
              <a:gd name="connsiteY3" fmla="*/ 23 h 73009"/>
              <a:gd name="connsiteX4" fmla="*/ 72662 w 967163"/>
              <a:gd name="connsiteY4" fmla="*/ 35555 h 73009"/>
              <a:gd name="connsiteX5" fmla="*/ 967163 w 967163"/>
              <a:gd name="connsiteY5" fmla="*/ 58900 h 73009"/>
              <a:gd name="connsiteX0" fmla="*/ 73242 w 967163"/>
              <a:gd name="connsiteY0" fmla="*/ 37354 h 73847"/>
              <a:gd name="connsiteX1" fmla="*/ 36621 w 967163"/>
              <a:gd name="connsiteY1" fmla="*/ 73847 h 73847"/>
              <a:gd name="connsiteX2" fmla="*/ 0 w 967163"/>
              <a:gd name="connsiteY2" fmla="*/ 37354 h 73847"/>
              <a:gd name="connsiteX3" fmla="*/ 36621 w 967163"/>
              <a:gd name="connsiteY3" fmla="*/ 861 h 73847"/>
              <a:gd name="connsiteX4" fmla="*/ 75076 w 967163"/>
              <a:gd name="connsiteY4" fmla="*/ 30760 h 73847"/>
              <a:gd name="connsiteX5" fmla="*/ 967163 w 967163"/>
              <a:gd name="connsiteY5" fmla="*/ 59738 h 7384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467 w 967163"/>
              <a:gd name="connsiteY4" fmla="*/ 36337 h 72987"/>
              <a:gd name="connsiteX5" fmla="*/ 967163 w 967163"/>
              <a:gd name="connsiteY5" fmla="*/ 58878 h 72987"/>
              <a:gd name="connsiteX0" fmla="*/ 73242 w 967163"/>
              <a:gd name="connsiteY0" fmla="*/ 38590 h 75083"/>
              <a:gd name="connsiteX1" fmla="*/ 36621 w 967163"/>
              <a:gd name="connsiteY1" fmla="*/ 75083 h 75083"/>
              <a:gd name="connsiteX2" fmla="*/ 0 w 967163"/>
              <a:gd name="connsiteY2" fmla="*/ 38590 h 75083"/>
              <a:gd name="connsiteX3" fmla="*/ 36621 w 967163"/>
              <a:gd name="connsiteY3" fmla="*/ 2097 h 75083"/>
              <a:gd name="connsiteX4" fmla="*/ 78295 w 967163"/>
              <a:gd name="connsiteY4" fmla="*/ 27973 h 75083"/>
              <a:gd name="connsiteX5" fmla="*/ 967163 w 967163"/>
              <a:gd name="connsiteY5" fmla="*/ 60974 h 75083"/>
              <a:gd name="connsiteX0" fmla="*/ 73242 w 967163"/>
              <a:gd name="connsiteY0" fmla="*/ 36517 h 73010"/>
              <a:gd name="connsiteX1" fmla="*/ 36621 w 967163"/>
              <a:gd name="connsiteY1" fmla="*/ 73010 h 73010"/>
              <a:gd name="connsiteX2" fmla="*/ 0 w 967163"/>
              <a:gd name="connsiteY2" fmla="*/ 36517 h 73010"/>
              <a:gd name="connsiteX3" fmla="*/ 36621 w 967163"/>
              <a:gd name="connsiteY3" fmla="*/ 24 h 73010"/>
              <a:gd name="connsiteX4" fmla="*/ 73467 w 967163"/>
              <a:gd name="connsiteY4" fmla="*/ 35556 h 73010"/>
              <a:gd name="connsiteX5" fmla="*/ 967163 w 967163"/>
              <a:gd name="connsiteY5" fmla="*/ 58901 h 73010"/>
              <a:gd name="connsiteX0" fmla="*/ 73242 w 967163"/>
              <a:gd name="connsiteY0" fmla="*/ 37791 h 74284"/>
              <a:gd name="connsiteX1" fmla="*/ 36621 w 967163"/>
              <a:gd name="connsiteY1" fmla="*/ 74284 h 74284"/>
              <a:gd name="connsiteX2" fmla="*/ 0 w 967163"/>
              <a:gd name="connsiteY2" fmla="*/ 37791 h 74284"/>
              <a:gd name="connsiteX3" fmla="*/ 36621 w 967163"/>
              <a:gd name="connsiteY3" fmla="*/ 1298 h 74284"/>
              <a:gd name="connsiteX4" fmla="*/ 77088 w 967163"/>
              <a:gd name="connsiteY4" fmla="*/ 29588 h 74284"/>
              <a:gd name="connsiteX5" fmla="*/ 967163 w 967163"/>
              <a:gd name="connsiteY5" fmla="*/ 60175 h 74284"/>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1230 w 965151"/>
              <a:gd name="connsiteY0" fmla="*/ 36494 h 72987"/>
              <a:gd name="connsiteX1" fmla="*/ 34609 w 965151"/>
              <a:gd name="connsiteY1" fmla="*/ 72987 h 72987"/>
              <a:gd name="connsiteX2" fmla="*/ 0 w 965151"/>
              <a:gd name="connsiteY2" fmla="*/ 36494 h 72987"/>
              <a:gd name="connsiteX3" fmla="*/ 34609 w 965151"/>
              <a:gd name="connsiteY3" fmla="*/ 1 h 72987"/>
              <a:gd name="connsiteX4" fmla="*/ 71053 w 965151"/>
              <a:gd name="connsiteY4" fmla="*/ 36740 h 72987"/>
              <a:gd name="connsiteX5" fmla="*/ 965151 w 965151"/>
              <a:gd name="connsiteY5" fmla="*/ 58878 h 72987"/>
              <a:gd name="connsiteX0" fmla="*/ 75656 w 969577"/>
              <a:gd name="connsiteY0" fmla="*/ 36494 h 72987"/>
              <a:gd name="connsiteX1" fmla="*/ 39035 w 969577"/>
              <a:gd name="connsiteY1" fmla="*/ 72987 h 72987"/>
              <a:gd name="connsiteX2" fmla="*/ 0 w 969577"/>
              <a:gd name="connsiteY2" fmla="*/ 36494 h 72987"/>
              <a:gd name="connsiteX3" fmla="*/ 39035 w 969577"/>
              <a:gd name="connsiteY3" fmla="*/ 1 h 72987"/>
              <a:gd name="connsiteX4" fmla="*/ 75479 w 969577"/>
              <a:gd name="connsiteY4" fmla="*/ 36740 h 72987"/>
              <a:gd name="connsiteX5" fmla="*/ 969577 w 969577"/>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4 w 967165"/>
              <a:gd name="connsiteY0" fmla="*/ 36494 h 77412"/>
              <a:gd name="connsiteX1" fmla="*/ 35014 w 967165"/>
              <a:gd name="connsiteY1" fmla="*/ 77412 h 77412"/>
              <a:gd name="connsiteX2" fmla="*/ 2 w 967165"/>
              <a:gd name="connsiteY2" fmla="*/ 36494 h 77412"/>
              <a:gd name="connsiteX3" fmla="*/ 36623 w 967165"/>
              <a:gd name="connsiteY3" fmla="*/ 1 h 77412"/>
              <a:gd name="connsiteX4" fmla="*/ 73067 w 967165"/>
              <a:gd name="connsiteY4" fmla="*/ 36740 h 77412"/>
              <a:gd name="connsiteX5" fmla="*/ 967165 w 967165"/>
              <a:gd name="connsiteY5" fmla="*/ 58878 h 77412"/>
              <a:gd name="connsiteX0" fmla="*/ 73243 w 967164"/>
              <a:gd name="connsiteY0" fmla="*/ 36494 h 72986"/>
              <a:gd name="connsiteX1" fmla="*/ 35818 w 967164"/>
              <a:gd name="connsiteY1" fmla="*/ 72986 h 72986"/>
              <a:gd name="connsiteX2" fmla="*/ 1 w 967164"/>
              <a:gd name="connsiteY2" fmla="*/ 36494 h 72986"/>
              <a:gd name="connsiteX3" fmla="*/ 36622 w 967164"/>
              <a:gd name="connsiteY3" fmla="*/ 1 h 72986"/>
              <a:gd name="connsiteX4" fmla="*/ 73066 w 967164"/>
              <a:gd name="connsiteY4" fmla="*/ 36740 h 72986"/>
              <a:gd name="connsiteX5" fmla="*/ 967164 w 967164"/>
              <a:gd name="connsiteY5" fmla="*/ 58878 h 72986"/>
              <a:gd name="connsiteX0" fmla="*/ 73242 w 967163"/>
              <a:gd name="connsiteY0" fmla="*/ 36494 h 75400"/>
              <a:gd name="connsiteX1" fmla="*/ 36622 w 967163"/>
              <a:gd name="connsiteY1" fmla="*/ 75400 h 75400"/>
              <a:gd name="connsiteX2" fmla="*/ 0 w 967163"/>
              <a:gd name="connsiteY2" fmla="*/ 36494 h 75400"/>
              <a:gd name="connsiteX3" fmla="*/ 36621 w 967163"/>
              <a:gd name="connsiteY3" fmla="*/ 1 h 75400"/>
              <a:gd name="connsiteX4" fmla="*/ 73065 w 967163"/>
              <a:gd name="connsiteY4" fmla="*/ 36740 h 75400"/>
              <a:gd name="connsiteX5" fmla="*/ 967163 w 967163"/>
              <a:gd name="connsiteY5" fmla="*/ 58878 h 75400"/>
              <a:gd name="connsiteX0" fmla="*/ 73242 w 967163"/>
              <a:gd name="connsiteY0" fmla="*/ 36494 h 73791"/>
              <a:gd name="connsiteX1" fmla="*/ 35817 w 967163"/>
              <a:gd name="connsiteY1" fmla="*/ 73791 h 73791"/>
              <a:gd name="connsiteX2" fmla="*/ 0 w 967163"/>
              <a:gd name="connsiteY2" fmla="*/ 36494 h 73791"/>
              <a:gd name="connsiteX3" fmla="*/ 36621 w 967163"/>
              <a:gd name="connsiteY3" fmla="*/ 1 h 73791"/>
              <a:gd name="connsiteX4" fmla="*/ 73065 w 967163"/>
              <a:gd name="connsiteY4" fmla="*/ 36740 h 73791"/>
              <a:gd name="connsiteX5" fmla="*/ 967163 w 967163"/>
              <a:gd name="connsiteY5" fmla="*/ 58878 h 73791"/>
              <a:gd name="connsiteX0" fmla="*/ 73242 w 967163"/>
              <a:gd name="connsiteY0" fmla="*/ 36494 h 77814"/>
              <a:gd name="connsiteX1" fmla="*/ 35817 w 967163"/>
              <a:gd name="connsiteY1" fmla="*/ 77814 h 77814"/>
              <a:gd name="connsiteX2" fmla="*/ 0 w 967163"/>
              <a:gd name="connsiteY2" fmla="*/ 36494 h 77814"/>
              <a:gd name="connsiteX3" fmla="*/ 36621 w 967163"/>
              <a:gd name="connsiteY3" fmla="*/ 1 h 77814"/>
              <a:gd name="connsiteX4" fmla="*/ 73065 w 967163"/>
              <a:gd name="connsiteY4" fmla="*/ 36740 h 77814"/>
              <a:gd name="connsiteX5" fmla="*/ 967163 w 967163"/>
              <a:gd name="connsiteY5" fmla="*/ 58878 h 77814"/>
              <a:gd name="connsiteX0" fmla="*/ 73242 w 967163"/>
              <a:gd name="connsiteY0" fmla="*/ 36494 h 73389"/>
              <a:gd name="connsiteX1" fmla="*/ 35817 w 967163"/>
              <a:gd name="connsiteY1" fmla="*/ 73389 h 73389"/>
              <a:gd name="connsiteX2" fmla="*/ 0 w 967163"/>
              <a:gd name="connsiteY2" fmla="*/ 36494 h 73389"/>
              <a:gd name="connsiteX3" fmla="*/ 36621 w 967163"/>
              <a:gd name="connsiteY3" fmla="*/ 1 h 73389"/>
              <a:gd name="connsiteX4" fmla="*/ 73065 w 967163"/>
              <a:gd name="connsiteY4" fmla="*/ 36740 h 73389"/>
              <a:gd name="connsiteX5" fmla="*/ 967163 w 967163"/>
              <a:gd name="connsiteY5" fmla="*/ 58878 h 73389"/>
              <a:gd name="connsiteX0" fmla="*/ 84507 w 978428"/>
              <a:gd name="connsiteY0" fmla="*/ 36495 h 73391"/>
              <a:gd name="connsiteX1" fmla="*/ 47082 w 978428"/>
              <a:gd name="connsiteY1" fmla="*/ 73390 h 73391"/>
              <a:gd name="connsiteX2" fmla="*/ 0 w 978428"/>
              <a:gd name="connsiteY2" fmla="*/ 37702 h 73391"/>
              <a:gd name="connsiteX3" fmla="*/ 47886 w 978428"/>
              <a:gd name="connsiteY3" fmla="*/ 2 h 73391"/>
              <a:gd name="connsiteX4" fmla="*/ 84330 w 978428"/>
              <a:gd name="connsiteY4" fmla="*/ 36741 h 73391"/>
              <a:gd name="connsiteX5" fmla="*/ 978428 w 978428"/>
              <a:gd name="connsiteY5" fmla="*/ 58879 h 73391"/>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93760 w 987681"/>
              <a:gd name="connsiteY0" fmla="*/ 36494 h 73390"/>
              <a:gd name="connsiteX1" fmla="*/ 56335 w 987681"/>
              <a:gd name="connsiteY1" fmla="*/ 73389 h 73390"/>
              <a:gd name="connsiteX2" fmla="*/ 0 w 987681"/>
              <a:gd name="connsiteY2" fmla="*/ 35287 h 73390"/>
              <a:gd name="connsiteX3" fmla="*/ 57139 w 987681"/>
              <a:gd name="connsiteY3" fmla="*/ 1 h 73390"/>
              <a:gd name="connsiteX4" fmla="*/ 93583 w 987681"/>
              <a:gd name="connsiteY4" fmla="*/ 36740 h 73390"/>
              <a:gd name="connsiteX5" fmla="*/ 987681 w 987681"/>
              <a:gd name="connsiteY5" fmla="*/ 58878 h 73390"/>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73652 w 967573"/>
              <a:gd name="connsiteY0" fmla="*/ 36494 h 73390"/>
              <a:gd name="connsiteX1" fmla="*/ 36227 w 967573"/>
              <a:gd name="connsiteY1" fmla="*/ 73389 h 73390"/>
              <a:gd name="connsiteX2" fmla="*/ 8 w 967573"/>
              <a:gd name="connsiteY2" fmla="*/ 37299 h 73390"/>
              <a:gd name="connsiteX3" fmla="*/ 37031 w 967573"/>
              <a:gd name="connsiteY3" fmla="*/ 1 h 73390"/>
              <a:gd name="connsiteX4" fmla="*/ 73475 w 967573"/>
              <a:gd name="connsiteY4" fmla="*/ 36740 h 73390"/>
              <a:gd name="connsiteX5" fmla="*/ 967573 w 967573"/>
              <a:gd name="connsiteY5" fmla="*/ 58878 h 73390"/>
              <a:gd name="connsiteX0" fmla="*/ 73655 w 967576"/>
              <a:gd name="connsiteY0" fmla="*/ 36494 h 73487"/>
              <a:gd name="connsiteX1" fmla="*/ 36230 w 967576"/>
              <a:gd name="connsiteY1" fmla="*/ 73389 h 73487"/>
              <a:gd name="connsiteX2" fmla="*/ 11 w 967576"/>
              <a:gd name="connsiteY2" fmla="*/ 37299 h 73487"/>
              <a:gd name="connsiteX3" fmla="*/ 37034 w 967576"/>
              <a:gd name="connsiteY3" fmla="*/ 1 h 73487"/>
              <a:gd name="connsiteX4" fmla="*/ 73478 w 967576"/>
              <a:gd name="connsiteY4" fmla="*/ 36740 h 73487"/>
              <a:gd name="connsiteX5" fmla="*/ 967576 w 967576"/>
              <a:gd name="connsiteY5" fmla="*/ 58878 h 73487"/>
              <a:gd name="connsiteX0" fmla="*/ 73655 w 967576"/>
              <a:gd name="connsiteY0" fmla="*/ 36494 h 73407"/>
              <a:gd name="connsiteX1" fmla="*/ 36230 w 967576"/>
              <a:gd name="connsiteY1" fmla="*/ 73389 h 73407"/>
              <a:gd name="connsiteX2" fmla="*/ 11 w 967576"/>
              <a:gd name="connsiteY2" fmla="*/ 37299 h 73407"/>
              <a:gd name="connsiteX3" fmla="*/ 37034 w 967576"/>
              <a:gd name="connsiteY3" fmla="*/ 1 h 73407"/>
              <a:gd name="connsiteX4" fmla="*/ 73478 w 967576"/>
              <a:gd name="connsiteY4" fmla="*/ 36740 h 73407"/>
              <a:gd name="connsiteX5" fmla="*/ 967576 w 967576"/>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47 w 967568"/>
              <a:gd name="connsiteY0" fmla="*/ 36494 h 73407"/>
              <a:gd name="connsiteX1" fmla="*/ 36222 w 967568"/>
              <a:gd name="connsiteY1" fmla="*/ 73389 h 73407"/>
              <a:gd name="connsiteX2" fmla="*/ 3 w 967568"/>
              <a:gd name="connsiteY2" fmla="*/ 37299 h 73407"/>
              <a:gd name="connsiteX3" fmla="*/ 37026 w 967568"/>
              <a:gd name="connsiteY3" fmla="*/ 1 h 73407"/>
              <a:gd name="connsiteX4" fmla="*/ 73470 w 967568"/>
              <a:gd name="connsiteY4" fmla="*/ 36740 h 73407"/>
              <a:gd name="connsiteX5" fmla="*/ 967568 w 967568"/>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58 w 967579"/>
              <a:gd name="connsiteY0" fmla="*/ 36494 h 73407"/>
              <a:gd name="connsiteX1" fmla="*/ 36233 w 967579"/>
              <a:gd name="connsiteY1" fmla="*/ 73389 h 73407"/>
              <a:gd name="connsiteX2" fmla="*/ 14 w 967579"/>
              <a:gd name="connsiteY2" fmla="*/ 37299 h 73407"/>
              <a:gd name="connsiteX3" fmla="*/ 37037 w 967579"/>
              <a:gd name="connsiteY3" fmla="*/ 1 h 73407"/>
              <a:gd name="connsiteX4" fmla="*/ 73481 w 967579"/>
              <a:gd name="connsiteY4" fmla="*/ 36740 h 73407"/>
              <a:gd name="connsiteX5" fmla="*/ 967579 w 967579"/>
              <a:gd name="connsiteY5" fmla="*/ 58878 h 73407"/>
              <a:gd name="connsiteX0" fmla="*/ 73644 w 967565"/>
              <a:gd name="connsiteY0" fmla="*/ 36494 h 73407"/>
              <a:gd name="connsiteX1" fmla="*/ 36219 w 967565"/>
              <a:gd name="connsiteY1" fmla="*/ 73389 h 73407"/>
              <a:gd name="connsiteX2" fmla="*/ 0 w 967565"/>
              <a:gd name="connsiteY2" fmla="*/ 37299 h 73407"/>
              <a:gd name="connsiteX3" fmla="*/ 37023 w 967565"/>
              <a:gd name="connsiteY3" fmla="*/ 1 h 73407"/>
              <a:gd name="connsiteX4" fmla="*/ 73467 w 967565"/>
              <a:gd name="connsiteY4" fmla="*/ 36740 h 73407"/>
              <a:gd name="connsiteX5" fmla="*/ 967565 w 967565"/>
              <a:gd name="connsiteY5" fmla="*/ 58878 h 73407"/>
              <a:gd name="connsiteX0" fmla="*/ 73644 w 967565"/>
              <a:gd name="connsiteY0" fmla="*/ 36530 h 73443"/>
              <a:gd name="connsiteX1" fmla="*/ 36219 w 967565"/>
              <a:gd name="connsiteY1" fmla="*/ 73425 h 73443"/>
              <a:gd name="connsiteX2" fmla="*/ 0 w 967565"/>
              <a:gd name="connsiteY2" fmla="*/ 37335 h 73443"/>
              <a:gd name="connsiteX3" fmla="*/ 37023 w 967565"/>
              <a:gd name="connsiteY3" fmla="*/ 37 h 73443"/>
              <a:gd name="connsiteX4" fmla="*/ 73467 w 967565"/>
              <a:gd name="connsiteY4" fmla="*/ 36776 h 73443"/>
              <a:gd name="connsiteX5" fmla="*/ 967565 w 967565"/>
              <a:gd name="connsiteY5" fmla="*/ 58914 h 73443"/>
              <a:gd name="connsiteX0" fmla="*/ 73644 w 967565"/>
              <a:gd name="connsiteY0" fmla="*/ 36501 h 73414"/>
              <a:gd name="connsiteX1" fmla="*/ 36219 w 967565"/>
              <a:gd name="connsiteY1" fmla="*/ 73396 h 73414"/>
              <a:gd name="connsiteX2" fmla="*/ 0 w 967565"/>
              <a:gd name="connsiteY2" fmla="*/ 37306 h 73414"/>
              <a:gd name="connsiteX3" fmla="*/ 37023 w 967565"/>
              <a:gd name="connsiteY3" fmla="*/ 8 h 73414"/>
              <a:gd name="connsiteX4" fmla="*/ 73467 w 967565"/>
              <a:gd name="connsiteY4" fmla="*/ 36747 h 73414"/>
              <a:gd name="connsiteX5" fmla="*/ 967565 w 967565"/>
              <a:gd name="connsiteY5" fmla="*/ 58885 h 73414"/>
              <a:gd name="connsiteX0" fmla="*/ 73644 w 967565"/>
              <a:gd name="connsiteY0" fmla="*/ 36514 h 73427"/>
              <a:gd name="connsiteX1" fmla="*/ 36219 w 967565"/>
              <a:gd name="connsiteY1" fmla="*/ 73409 h 73427"/>
              <a:gd name="connsiteX2" fmla="*/ 0 w 967565"/>
              <a:gd name="connsiteY2" fmla="*/ 37319 h 73427"/>
              <a:gd name="connsiteX3" fmla="*/ 37023 w 967565"/>
              <a:gd name="connsiteY3" fmla="*/ 21 h 73427"/>
              <a:gd name="connsiteX4" fmla="*/ 73467 w 967565"/>
              <a:gd name="connsiteY4" fmla="*/ 36760 h 73427"/>
              <a:gd name="connsiteX5" fmla="*/ 967565 w 967565"/>
              <a:gd name="connsiteY5" fmla="*/ 58898 h 73427"/>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04"/>
              <a:gd name="connsiteX1" fmla="*/ 36219 w 967565"/>
              <a:gd name="connsiteY1" fmla="*/ 73404 h 73404"/>
              <a:gd name="connsiteX2" fmla="*/ 0 w 967565"/>
              <a:gd name="connsiteY2" fmla="*/ 37314 h 73404"/>
              <a:gd name="connsiteX3" fmla="*/ 37023 w 967565"/>
              <a:gd name="connsiteY3" fmla="*/ 16 h 73404"/>
              <a:gd name="connsiteX4" fmla="*/ 73467 w 967565"/>
              <a:gd name="connsiteY4" fmla="*/ 36755 h 73404"/>
              <a:gd name="connsiteX5" fmla="*/ 967565 w 967565"/>
              <a:gd name="connsiteY5" fmla="*/ 58893 h 73404"/>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2260 w 967565"/>
              <a:gd name="connsiteY4" fmla="*/ 36345 h 73442"/>
              <a:gd name="connsiteX5" fmla="*/ 967565 w 967565"/>
              <a:gd name="connsiteY5" fmla="*/ 58885 h 73442"/>
              <a:gd name="connsiteX0" fmla="*/ 73644 w 967565"/>
              <a:gd name="connsiteY0" fmla="*/ 36501 h 73396"/>
              <a:gd name="connsiteX1" fmla="*/ 36219 w 967565"/>
              <a:gd name="connsiteY1" fmla="*/ 73396 h 73396"/>
              <a:gd name="connsiteX2" fmla="*/ 0 w 967565"/>
              <a:gd name="connsiteY2" fmla="*/ 37306 h 73396"/>
              <a:gd name="connsiteX3" fmla="*/ 37023 w 967565"/>
              <a:gd name="connsiteY3" fmla="*/ 8 h 73396"/>
              <a:gd name="connsiteX4" fmla="*/ 72260 w 967565"/>
              <a:gd name="connsiteY4" fmla="*/ 36345 h 73396"/>
              <a:gd name="connsiteX5" fmla="*/ 967565 w 967565"/>
              <a:gd name="connsiteY5" fmla="*/ 58885 h 73396"/>
              <a:gd name="connsiteX0" fmla="*/ 73644 w 967565"/>
              <a:gd name="connsiteY0" fmla="*/ 36501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2260 w 967565"/>
              <a:gd name="connsiteY4" fmla="*/ 36345 h 73398"/>
              <a:gd name="connsiteX5" fmla="*/ 967565 w 967565"/>
              <a:gd name="connsiteY5" fmla="*/ 58885 h 73398"/>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4448 w 967565"/>
              <a:gd name="connsiteY0" fmla="*/ 45352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303 h 73407"/>
              <a:gd name="connsiteX1" fmla="*/ 36219 w 967565"/>
              <a:gd name="connsiteY1" fmla="*/ 73405 h 73407"/>
              <a:gd name="connsiteX2" fmla="*/ 0 w 967565"/>
              <a:gd name="connsiteY2" fmla="*/ 37315 h 73407"/>
              <a:gd name="connsiteX3" fmla="*/ 37023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1300939"/>
              <a:gd name="connsiteY0" fmla="*/ 35294 h 73398"/>
              <a:gd name="connsiteX1" fmla="*/ 36219 w 1300939"/>
              <a:gd name="connsiteY1" fmla="*/ 73396 h 73398"/>
              <a:gd name="connsiteX2" fmla="*/ 0 w 1300939"/>
              <a:gd name="connsiteY2" fmla="*/ 37306 h 73398"/>
              <a:gd name="connsiteX3" fmla="*/ 35816 w 1300939"/>
              <a:gd name="connsiteY3" fmla="*/ 8 h 73398"/>
              <a:gd name="connsiteX4" fmla="*/ 73065 w 1300939"/>
              <a:gd name="connsiteY4" fmla="*/ 35540 h 73398"/>
              <a:gd name="connsiteX5" fmla="*/ 1300939 w 1300939"/>
              <a:gd name="connsiteY5" fmla="*/ 65360 h 73398"/>
              <a:gd name="connsiteX0" fmla="*/ 72839 w 1745944"/>
              <a:gd name="connsiteY0" fmla="*/ 35294 h 73398"/>
              <a:gd name="connsiteX1" fmla="*/ 36219 w 1745944"/>
              <a:gd name="connsiteY1" fmla="*/ 73396 h 73398"/>
              <a:gd name="connsiteX2" fmla="*/ 0 w 1745944"/>
              <a:gd name="connsiteY2" fmla="*/ 37306 h 73398"/>
              <a:gd name="connsiteX3" fmla="*/ 35816 w 1745944"/>
              <a:gd name="connsiteY3" fmla="*/ 8 h 73398"/>
              <a:gd name="connsiteX4" fmla="*/ 73065 w 1745944"/>
              <a:gd name="connsiteY4" fmla="*/ 35540 h 73398"/>
              <a:gd name="connsiteX5" fmla="*/ 1745944 w 1745944"/>
              <a:gd name="connsiteY5" fmla="*/ 52049 h 73398"/>
              <a:gd name="connsiteX0" fmla="*/ 72839 w 2995888"/>
              <a:gd name="connsiteY0" fmla="*/ 35294 h 109067"/>
              <a:gd name="connsiteX1" fmla="*/ 36219 w 2995888"/>
              <a:gd name="connsiteY1" fmla="*/ 73396 h 109067"/>
              <a:gd name="connsiteX2" fmla="*/ 0 w 2995888"/>
              <a:gd name="connsiteY2" fmla="*/ 37306 h 109067"/>
              <a:gd name="connsiteX3" fmla="*/ 35816 w 2995888"/>
              <a:gd name="connsiteY3" fmla="*/ 8 h 109067"/>
              <a:gd name="connsiteX4" fmla="*/ 73065 w 2995888"/>
              <a:gd name="connsiteY4" fmla="*/ 35540 h 109067"/>
              <a:gd name="connsiteX5" fmla="*/ 2995888 w 2995888"/>
              <a:gd name="connsiteY5" fmla="*/ 109067 h 109067"/>
              <a:gd name="connsiteX0" fmla="*/ 72839 w 4440867"/>
              <a:gd name="connsiteY0" fmla="*/ 35294 h 107831"/>
              <a:gd name="connsiteX1" fmla="*/ 36219 w 4440867"/>
              <a:gd name="connsiteY1" fmla="*/ 73396 h 107831"/>
              <a:gd name="connsiteX2" fmla="*/ 0 w 4440867"/>
              <a:gd name="connsiteY2" fmla="*/ 37306 h 107831"/>
              <a:gd name="connsiteX3" fmla="*/ 35816 w 4440867"/>
              <a:gd name="connsiteY3" fmla="*/ 8 h 107831"/>
              <a:gd name="connsiteX4" fmla="*/ 73065 w 4440867"/>
              <a:gd name="connsiteY4" fmla="*/ 35540 h 107831"/>
              <a:gd name="connsiteX5" fmla="*/ 4440867 w 4440867"/>
              <a:gd name="connsiteY5" fmla="*/ 107831 h 10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0867" h="107831">
                <a:moveTo>
                  <a:pt x="72839" y="35294"/>
                </a:moveTo>
                <a:cubicBezTo>
                  <a:pt x="74850" y="55852"/>
                  <a:pt x="56538" y="73664"/>
                  <a:pt x="36219" y="73396"/>
                </a:cubicBezTo>
                <a:cubicBezTo>
                  <a:pt x="17508" y="72725"/>
                  <a:pt x="1073" y="59595"/>
                  <a:pt x="0" y="37306"/>
                </a:cubicBezTo>
                <a:cubicBezTo>
                  <a:pt x="536" y="8578"/>
                  <a:pt x="23974" y="-302"/>
                  <a:pt x="35816" y="8"/>
                </a:cubicBezTo>
                <a:cubicBezTo>
                  <a:pt x="50071" y="-85"/>
                  <a:pt x="72032" y="9592"/>
                  <a:pt x="73065" y="35540"/>
                </a:cubicBezTo>
                <a:lnTo>
                  <a:pt x="4440867" y="107831"/>
                </a:lnTo>
              </a:path>
            </a:pathLst>
          </a:custGeom>
          <a:solidFill>
            <a:schemeClr val="accent2"/>
          </a:solidFill>
          <a:ln w="22225">
            <a:solidFill>
              <a:schemeClr val="accent6"/>
            </a:solidFill>
            <a:miter lim="800000"/>
          </a:ln>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15" name="Textplatzhalter 3"/>
          <p:cNvSpPr>
            <a:spLocks noGrp="1" noChangeAspect="1"/>
          </p:cNvSpPr>
          <p:nvPr>
            <p:ph type="body" sz="quarter" idx="60" hasCustomPrompt="1"/>
          </p:nvPr>
        </p:nvSpPr>
        <p:spPr>
          <a:xfrm rot="3540000">
            <a:off x="5858041" y="4897334"/>
            <a:ext cx="1909937" cy="91521"/>
          </a:xfrm>
          <a:custGeom>
            <a:avLst/>
            <a:gdLst>
              <a:gd name="connsiteX0" fmla="*/ 0 w 73241"/>
              <a:gd name="connsiteY0" fmla="*/ 36493 h 72986"/>
              <a:gd name="connsiteX1" fmla="*/ 36621 w 73241"/>
              <a:gd name="connsiteY1" fmla="*/ 0 h 72986"/>
              <a:gd name="connsiteX2" fmla="*/ 73242 w 73241"/>
              <a:gd name="connsiteY2" fmla="*/ 36493 h 72986"/>
              <a:gd name="connsiteX3" fmla="*/ 36621 w 73241"/>
              <a:gd name="connsiteY3" fmla="*/ 72986 h 72986"/>
              <a:gd name="connsiteX4" fmla="*/ 0 w 73241"/>
              <a:gd name="connsiteY4" fmla="*/ 36493 h 72986"/>
              <a:gd name="connsiteX0" fmla="*/ 73242 w 164682"/>
              <a:gd name="connsiteY0" fmla="*/ 36493 h 127933"/>
              <a:gd name="connsiteX1" fmla="*/ 36621 w 164682"/>
              <a:gd name="connsiteY1" fmla="*/ 72986 h 127933"/>
              <a:gd name="connsiteX2" fmla="*/ 0 w 164682"/>
              <a:gd name="connsiteY2" fmla="*/ 36493 h 127933"/>
              <a:gd name="connsiteX3" fmla="*/ 36621 w 164682"/>
              <a:gd name="connsiteY3" fmla="*/ 0 h 127933"/>
              <a:gd name="connsiteX4" fmla="*/ 164682 w 164682"/>
              <a:gd name="connsiteY4" fmla="*/ 127933 h 127933"/>
              <a:gd name="connsiteX0" fmla="*/ 119683 w 1020748"/>
              <a:gd name="connsiteY0" fmla="*/ 65383 h 101876"/>
              <a:gd name="connsiteX1" fmla="*/ 83062 w 1020748"/>
              <a:gd name="connsiteY1" fmla="*/ 101876 h 101876"/>
              <a:gd name="connsiteX2" fmla="*/ 46441 w 1020748"/>
              <a:gd name="connsiteY2" fmla="*/ 65383 h 101876"/>
              <a:gd name="connsiteX3" fmla="*/ 83062 w 1020748"/>
              <a:gd name="connsiteY3" fmla="*/ 28890 h 101876"/>
              <a:gd name="connsiteX4" fmla="*/ 1020748 w 1020748"/>
              <a:gd name="connsiteY4" fmla="*/ 59192 h 101876"/>
              <a:gd name="connsiteX0" fmla="*/ 73242 w 974307"/>
              <a:gd name="connsiteY0" fmla="*/ 66817 h 103310"/>
              <a:gd name="connsiteX1" fmla="*/ 36621 w 974307"/>
              <a:gd name="connsiteY1" fmla="*/ 103310 h 103310"/>
              <a:gd name="connsiteX2" fmla="*/ 0 w 974307"/>
              <a:gd name="connsiteY2" fmla="*/ 66817 h 103310"/>
              <a:gd name="connsiteX3" fmla="*/ 36621 w 974307"/>
              <a:gd name="connsiteY3" fmla="*/ 30324 h 103310"/>
              <a:gd name="connsiteX4" fmla="*/ 974307 w 974307"/>
              <a:gd name="connsiteY4" fmla="*/ 60626 h 103310"/>
              <a:gd name="connsiteX0" fmla="*/ 73242 w 974307"/>
              <a:gd name="connsiteY0" fmla="*/ 42200 h 78693"/>
              <a:gd name="connsiteX1" fmla="*/ 36621 w 974307"/>
              <a:gd name="connsiteY1" fmla="*/ 78693 h 78693"/>
              <a:gd name="connsiteX2" fmla="*/ 0 w 974307"/>
              <a:gd name="connsiteY2" fmla="*/ 42200 h 78693"/>
              <a:gd name="connsiteX3" fmla="*/ 36621 w 974307"/>
              <a:gd name="connsiteY3" fmla="*/ 5707 h 78693"/>
              <a:gd name="connsiteX4" fmla="*/ 80240 w 974307"/>
              <a:gd name="connsiteY4" fmla="*/ 3172 h 78693"/>
              <a:gd name="connsiteX5" fmla="*/ 974307 w 974307"/>
              <a:gd name="connsiteY5" fmla="*/ 36009 h 78693"/>
              <a:gd name="connsiteX0" fmla="*/ 75441 w 976506"/>
              <a:gd name="connsiteY0" fmla="*/ 36496 h 72989"/>
              <a:gd name="connsiteX1" fmla="*/ 38820 w 976506"/>
              <a:gd name="connsiteY1" fmla="*/ 72989 h 72989"/>
              <a:gd name="connsiteX2" fmla="*/ 2199 w 976506"/>
              <a:gd name="connsiteY2" fmla="*/ 36496 h 72989"/>
              <a:gd name="connsiteX3" fmla="*/ 38820 w 976506"/>
              <a:gd name="connsiteY3" fmla="*/ 3 h 72989"/>
              <a:gd name="connsiteX4" fmla="*/ 77677 w 976506"/>
              <a:gd name="connsiteY4" fmla="*/ 37949 h 72989"/>
              <a:gd name="connsiteX5" fmla="*/ 976506 w 976506"/>
              <a:gd name="connsiteY5" fmla="*/ 30305 h 72989"/>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6496 h 72989"/>
              <a:gd name="connsiteX1" fmla="*/ 36621 w 974307"/>
              <a:gd name="connsiteY1" fmla="*/ 72989 h 72989"/>
              <a:gd name="connsiteX2" fmla="*/ 0 w 974307"/>
              <a:gd name="connsiteY2" fmla="*/ 36496 h 72989"/>
              <a:gd name="connsiteX3" fmla="*/ 36621 w 974307"/>
              <a:gd name="connsiteY3" fmla="*/ 3 h 72989"/>
              <a:gd name="connsiteX4" fmla="*/ 75478 w 974307"/>
              <a:gd name="connsiteY4" fmla="*/ 37949 h 72989"/>
              <a:gd name="connsiteX5" fmla="*/ 974307 w 974307"/>
              <a:gd name="connsiteY5" fmla="*/ 3030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4935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58880 h 72989"/>
              <a:gd name="connsiteX0" fmla="*/ 73242 w 967163"/>
              <a:gd name="connsiteY0" fmla="*/ 36516 h 73009"/>
              <a:gd name="connsiteX1" fmla="*/ 36621 w 967163"/>
              <a:gd name="connsiteY1" fmla="*/ 73009 h 73009"/>
              <a:gd name="connsiteX2" fmla="*/ 0 w 967163"/>
              <a:gd name="connsiteY2" fmla="*/ 36516 h 73009"/>
              <a:gd name="connsiteX3" fmla="*/ 36621 w 967163"/>
              <a:gd name="connsiteY3" fmla="*/ 23 h 73009"/>
              <a:gd name="connsiteX4" fmla="*/ 72662 w 967163"/>
              <a:gd name="connsiteY4" fmla="*/ 35555 h 73009"/>
              <a:gd name="connsiteX5" fmla="*/ 967163 w 967163"/>
              <a:gd name="connsiteY5" fmla="*/ 58900 h 73009"/>
              <a:gd name="connsiteX0" fmla="*/ 73242 w 967163"/>
              <a:gd name="connsiteY0" fmla="*/ 37354 h 73847"/>
              <a:gd name="connsiteX1" fmla="*/ 36621 w 967163"/>
              <a:gd name="connsiteY1" fmla="*/ 73847 h 73847"/>
              <a:gd name="connsiteX2" fmla="*/ 0 w 967163"/>
              <a:gd name="connsiteY2" fmla="*/ 37354 h 73847"/>
              <a:gd name="connsiteX3" fmla="*/ 36621 w 967163"/>
              <a:gd name="connsiteY3" fmla="*/ 861 h 73847"/>
              <a:gd name="connsiteX4" fmla="*/ 75076 w 967163"/>
              <a:gd name="connsiteY4" fmla="*/ 30760 h 73847"/>
              <a:gd name="connsiteX5" fmla="*/ 967163 w 967163"/>
              <a:gd name="connsiteY5" fmla="*/ 59738 h 7384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467 w 967163"/>
              <a:gd name="connsiteY4" fmla="*/ 36337 h 72987"/>
              <a:gd name="connsiteX5" fmla="*/ 967163 w 967163"/>
              <a:gd name="connsiteY5" fmla="*/ 58878 h 72987"/>
              <a:gd name="connsiteX0" fmla="*/ 73242 w 967163"/>
              <a:gd name="connsiteY0" fmla="*/ 38590 h 75083"/>
              <a:gd name="connsiteX1" fmla="*/ 36621 w 967163"/>
              <a:gd name="connsiteY1" fmla="*/ 75083 h 75083"/>
              <a:gd name="connsiteX2" fmla="*/ 0 w 967163"/>
              <a:gd name="connsiteY2" fmla="*/ 38590 h 75083"/>
              <a:gd name="connsiteX3" fmla="*/ 36621 w 967163"/>
              <a:gd name="connsiteY3" fmla="*/ 2097 h 75083"/>
              <a:gd name="connsiteX4" fmla="*/ 78295 w 967163"/>
              <a:gd name="connsiteY4" fmla="*/ 27973 h 75083"/>
              <a:gd name="connsiteX5" fmla="*/ 967163 w 967163"/>
              <a:gd name="connsiteY5" fmla="*/ 60974 h 75083"/>
              <a:gd name="connsiteX0" fmla="*/ 73242 w 967163"/>
              <a:gd name="connsiteY0" fmla="*/ 36517 h 73010"/>
              <a:gd name="connsiteX1" fmla="*/ 36621 w 967163"/>
              <a:gd name="connsiteY1" fmla="*/ 73010 h 73010"/>
              <a:gd name="connsiteX2" fmla="*/ 0 w 967163"/>
              <a:gd name="connsiteY2" fmla="*/ 36517 h 73010"/>
              <a:gd name="connsiteX3" fmla="*/ 36621 w 967163"/>
              <a:gd name="connsiteY3" fmla="*/ 24 h 73010"/>
              <a:gd name="connsiteX4" fmla="*/ 73467 w 967163"/>
              <a:gd name="connsiteY4" fmla="*/ 35556 h 73010"/>
              <a:gd name="connsiteX5" fmla="*/ 967163 w 967163"/>
              <a:gd name="connsiteY5" fmla="*/ 58901 h 73010"/>
              <a:gd name="connsiteX0" fmla="*/ 73242 w 967163"/>
              <a:gd name="connsiteY0" fmla="*/ 37791 h 74284"/>
              <a:gd name="connsiteX1" fmla="*/ 36621 w 967163"/>
              <a:gd name="connsiteY1" fmla="*/ 74284 h 74284"/>
              <a:gd name="connsiteX2" fmla="*/ 0 w 967163"/>
              <a:gd name="connsiteY2" fmla="*/ 37791 h 74284"/>
              <a:gd name="connsiteX3" fmla="*/ 36621 w 967163"/>
              <a:gd name="connsiteY3" fmla="*/ 1298 h 74284"/>
              <a:gd name="connsiteX4" fmla="*/ 77088 w 967163"/>
              <a:gd name="connsiteY4" fmla="*/ 29588 h 74284"/>
              <a:gd name="connsiteX5" fmla="*/ 967163 w 967163"/>
              <a:gd name="connsiteY5" fmla="*/ 60175 h 74284"/>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1230 w 965151"/>
              <a:gd name="connsiteY0" fmla="*/ 36494 h 72987"/>
              <a:gd name="connsiteX1" fmla="*/ 34609 w 965151"/>
              <a:gd name="connsiteY1" fmla="*/ 72987 h 72987"/>
              <a:gd name="connsiteX2" fmla="*/ 0 w 965151"/>
              <a:gd name="connsiteY2" fmla="*/ 36494 h 72987"/>
              <a:gd name="connsiteX3" fmla="*/ 34609 w 965151"/>
              <a:gd name="connsiteY3" fmla="*/ 1 h 72987"/>
              <a:gd name="connsiteX4" fmla="*/ 71053 w 965151"/>
              <a:gd name="connsiteY4" fmla="*/ 36740 h 72987"/>
              <a:gd name="connsiteX5" fmla="*/ 965151 w 965151"/>
              <a:gd name="connsiteY5" fmla="*/ 58878 h 72987"/>
              <a:gd name="connsiteX0" fmla="*/ 75656 w 969577"/>
              <a:gd name="connsiteY0" fmla="*/ 36494 h 72987"/>
              <a:gd name="connsiteX1" fmla="*/ 39035 w 969577"/>
              <a:gd name="connsiteY1" fmla="*/ 72987 h 72987"/>
              <a:gd name="connsiteX2" fmla="*/ 0 w 969577"/>
              <a:gd name="connsiteY2" fmla="*/ 36494 h 72987"/>
              <a:gd name="connsiteX3" fmla="*/ 39035 w 969577"/>
              <a:gd name="connsiteY3" fmla="*/ 1 h 72987"/>
              <a:gd name="connsiteX4" fmla="*/ 75479 w 969577"/>
              <a:gd name="connsiteY4" fmla="*/ 36740 h 72987"/>
              <a:gd name="connsiteX5" fmla="*/ 969577 w 969577"/>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4 w 967165"/>
              <a:gd name="connsiteY0" fmla="*/ 36494 h 77412"/>
              <a:gd name="connsiteX1" fmla="*/ 35014 w 967165"/>
              <a:gd name="connsiteY1" fmla="*/ 77412 h 77412"/>
              <a:gd name="connsiteX2" fmla="*/ 2 w 967165"/>
              <a:gd name="connsiteY2" fmla="*/ 36494 h 77412"/>
              <a:gd name="connsiteX3" fmla="*/ 36623 w 967165"/>
              <a:gd name="connsiteY3" fmla="*/ 1 h 77412"/>
              <a:gd name="connsiteX4" fmla="*/ 73067 w 967165"/>
              <a:gd name="connsiteY4" fmla="*/ 36740 h 77412"/>
              <a:gd name="connsiteX5" fmla="*/ 967165 w 967165"/>
              <a:gd name="connsiteY5" fmla="*/ 58878 h 77412"/>
              <a:gd name="connsiteX0" fmla="*/ 73243 w 967164"/>
              <a:gd name="connsiteY0" fmla="*/ 36494 h 72986"/>
              <a:gd name="connsiteX1" fmla="*/ 35818 w 967164"/>
              <a:gd name="connsiteY1" fmla="*/ 72986 h 72986"/>
              <a:gd name="connsiteX2" fmla="*/ 1 w 967164"/>
              <a:gd name="connsiteY2" fmla="*/ 36494 h 72986"/>
              <a:gd name="connsiteX3" fmla="*/ 36622 w 967164"/>
              <a:gd name="connsiteY3" fmla="*/ 1 h 72986"/>
              <a:gd name="connsiteX4" fmla="*/ 73066 w 967164"/>
              <a:gd name="connsiteY4" fmla="*/ 36740 h 72986"/>
              <a:gd name="connsiteX5" fmla="*/ 967164 w 967164"/>
              <a:gd name="connsiteY5" fmla="*/ 58878 h 72986"/>
              <a:gd name="connsiteX0" fmla="*/ 73242 w 967163"/>
              <a:gd name="connsiteY0" fmla="*/ 36494 h 75400"/>
              <a:gd name="connsiteX1" fmla="*/ 36622 w 967163"/>
              <a:gd name="connsiteY1" fmla="*/ 75400 h 75400"/>
              <a:gd name="connsiteX2" fmla="*/ 0 w 967163"/>
              <a:gd name="connsiteY2" fmla="*/ 36494 h 75400"/>
              <a:gd name="connsiteX3" fmla="*/ 36621 w 967163"/>
              <a:gd name="connsiteY3" fmla="*/ 1 h 75400"/>
              <a:gd name="connsiteX4" fmla="*/ 73065 w 967163"/>
              <a:gd name="connsiteY4" fmla="*/ 36740 h 75400"/>
              <a:gd name="connsiteX5" fmla="*/ 967163 w 967163"/>
              <a:gd name="connsiteY5" fmla="*/ 58878 h 75400"/>
              <a:gd name="connsiteX0" fmla="*/ 73242 w 967163"/>
              <a:gd name="connsiteY0" fmla="*/ 36494 h 73791"/>
              <a:gd name="connsiteX1" fmla="*/ 35817 w 967163"/>
              <a:gd name="connsiteY1" fmla="*/ 73791 h 73791"/>
              <a:gd name="connsiteX2" fmla="*/ 0 w 967163"/>
              <a:gd name="connsiteY2" fmla="*/ 36494 h 73791"/>
              <a:gd name="connsiteX3" fmla="*/ 36621 w 967163"/>
              <a:gd name="connsiteY3" fmla="*/ 1 h 73791"/>
              <a:gd name="connsiteX4" fmla="*/ 73065 w 967163"/>
              <a:gd name="connsiteY4" fmla="*/ 36740 h 73791"/>
              <a:gd name="connsiteX5" fmla="*/ 967163 w 967163"/>
              <a:gd name="connsiteY5" fmla="*/ 58878 h 73791"/>
              <a:gd name="connsiteX0" fmla="*/ 73242 w 967163"/>
              <a:gd name="connsiteY0" fmla="*/ 36494 h 77814"/>
              <a:gd name="connsiteX1" fmla="*/ 35817 w 967163"/>
              <a:gd name="connsiteY1" fmla="*/ 77814 h 77814"/>
              <a:gd name="connsiteX2" fmla="*/ 0 w 967163"/>
              <a:gd name="connsiteY2" fmla="*/ 36494 h 77814"/>
              <a:gd name="connsiteX3" fmla="*/ 36621 w 967163"/>
              <a:gd name="connsiteY3" fmla="*/ 1 h 77814"/>
              <a:gd name="connsiteX4" fmla="*/ 73065 w 967163"/>
              <a:gd name="connsiteY4" fmla="*/ 36740 h 77814"/>
              <a:gd name="connsiteX5" fmla="*/ 967163 w 967163"/>
              <a:gd name="connsiteY5" fmla="*/ 58878 h 77814"/>
              <a:gd name="connsiteX0" fmla="*/ 73242 w 967163"/>
              <a:gd name="connsiteY0" fmla="*/ 36494 h 73389"/>
              <a:gd name="connsiteX1" fmla="*/ 35817 w 967163"/>
              <a:gd name="connsiteY1" fmla="*/ 73389 h 73389"/>
              <a:gd name="connsiteX2" fmla="*/ 0 w 967163"/>
              <a:gd name="connsiteY2" fmla="*/ 36494 h 73389"/>
              <a:gd name="connsiteX3" fmla="*/ 36621 w 967163"/>
              <a:gd name="connsiteY3" fmla="*/ 1 h 73389"/>
              <a:gd name="connsiteX4" fmla="*/ 73065 w 967163"/>
              <a:gd name="connsiteY4" fmla="*/ 36740 h 73389"/>
              <a:gd name="connsiteX5" fmla="*/ 967163 w 967163"/>
              <a:gd name="connsiteY5" fmla="*/ 58878 h 73389"/>
              <a:gd name="connsiteX0" fmla="*/ 84507 w 978428"/>
              <a:gd name="connsiteY0" fmla="*/ 36495 h 73391"/>
              <a:gd name="connsiteX1" fmla="*/ 47082 w 978428"/>
              <a:gd name="connsiteY1" fmla="*/ 73390 h 73391"/>
              <a:gd name="connsiteX2" fmla="*/ 0 w 978428"/>
              <a:gd name="connsiteY2" fmla="*/ 37702 h 73391"/>
              <a:gd name="connsiteX3" fmla="*/ 47886 w 978428"/>
              <a:gd name="connsiteY3" fmla="*/ 2 h 73391"/>
              <a:gd name="connsiteX4" fmla="*/ 84330 w 978428"/>
              <a:gd name="connsiteY4" fmla="*/ 36741 h 73391"/>
              <a:gd name="connsiteX5" fmla="*/ 978428 w 978428"/>
              <a:gd name="connsiteY5" fmla="*/ 58879 h 73391"/>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93760 w 987681"/>
              <a:gd name="connsiteY0" fmla="*/ 36494 h 73390"/>
              <a:gd name="connsiteX1" fmla="*/ 56335 w 987681"/>
              <a:gd name="connsiteY1" fmla="*/ 73389 h 73390"/>
              <a:gd name="connsiteX2" fmla="*/ 0 w 987681"/>
              <a:gd name="connsiteY2" fmla="*/ 35287 h 73390"/>
              <a:gd name="connsiteX3" fmla="*/ 57139 w 987681"/>
              <a:gd name="connsiteY3" fmla="*/ 1 h 73390"/>
              <a:gd name="connsiteX4" fmla="*/ 93583 w 987681"/>
              <a:gd name="connsiteY4" fmla="*/ 36740 h 73390"/>
              <a:gd name="connsiteX5" fmla="*/ 987681 w 987681"/>
              <a:gd name="connsiteY5" fmla="*/ 58878 h 73390"/>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73652 w 967573"/>
              <a:gd name="connsiteY0" fmla="*/ 36494 h 73390"/>
              <a:gd name="connsiteX1" fmla="*/ 36227 w 967573"/>
              <a:gd name="connsiteY1" fmla="*/ 73389 h 73390"/>
              <a:gd name="connsiteX2" fmla="*/ 8 w 967573"/>
              <a:gd name="connsiteY2" fmla="*/ 37299 h 73390"/>
              <a:gd name="connsiteX3" fmla="*/ 37031 w 967573"/>
              <a:gd name="connsiteY3" fmla="*/ 1 h 73390"/>
              <a:gd name="connsiteX4" fmla="*/ 73475 w 967573"/>
              <a:gd name="connsiteY4" fmla="*/ 36740 h 73390"/>
              <a:gd name="connsiteX5" fmla="*/ 967573 w 967573"/>
              <a:gd name="connsiteY5" fmla="*/ 58878 h 73390"/>
              <a:gd name="connsiteX0" fmla="*/ 73655 w 967576"/>
              <a:gd name="connsiteY0" fmla="*/ 36494 h 73487"/>
              <a:gd name="connsiteX1" fmla="*/ 36230 w 967576"/>
              <a:gd name="connsiteY1" fmla="*/ 73389 h 73487"/>
              <a:gd name="connsiteX2" fmla="*/ 11 w 967576"/>
              <a:gd name="connsiteY2" fmla="*/ 37299 h 73487"/>
              <a:gd name="connsiteX3" fmla="*/ 37034 w 967576"/>
              <a:gd name="connsiteY3" fmla="*/ 1 h 73487"/>
              <a:gd name="connsiteX4" fmla="*/ 73478 w 967576"/>
              <a:gd name="connsiteY4" fmla="*/ 36740 h 73487"/>
              <a:gd name="connsiteX5" fmla="*/ 967576 w 967576"/>
              <a:gd name="connsiteY5" fmla="*/ 58878 h 73487"/>
              <a:gd name="connsiteX0" fmla="*/ 73655 w 967576"/>
              <a:gd name="connsiteY0" fmla="*/ 36494 h 73407"/>
              <a:gd name="connsiteX1" fmla="*/ 36230 w 967576"/>
              <a:gd name="connsiteY1" fmla="*/ 73389 h 73407"/>
              <a:gd name="connsiteX2" fmla="*/ 11 w 967576"/>
              <a:gd name="connsiteY2" fmla="*/ 37299 h 73407"/>
              <a:gd name="connsiteX3" fmla="*/ 37034 w 967576"/>
              <a:gd name="connsiteY3" fmla="*/ 1 h 73407"/>
              <a:gd name="connsiteX4" fmla="*/ 73478 w 967576"/>
              <a:gd name="connsiteY4" fmla="*/ 36740 h 73407"/>
              <a:gd name="connsiteX5" fmla="*/ 967576 w 967576"/>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47 w 967568"/>
              <a:gd name="connsiteY0" fmla="*/ 36494 h 73407"/>
              <a:gd name="connsiteX1" fmla="*/ 36222 w 967568"/>
              <a:gd name="connsiteY1" fmla="*/ 73389 h 73407"/>
              <a:gd name="connsiteX2" fmla="*/ 3 w 967568"/>
              <a:gd name="connsiteY2" fmla="*/ 37299 h 73407"/>
              <a:gd name="connsiteX3" fmla="*/ 37026 w 967568"/>
              <a:gd name="connsiteY3" fmla="*/ 1 h 73407"/>
              <a:gd name="connsiteX4" fmla="*/ 73470 w 967568"/>
              <a:gd name="connsiteY4" fmla="*/ 36740 h 73407"/>
              <a:gd name="connsiteX5" fmla="*/ 967568 w 967568"/>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58 w 967579"/>
              <a:gd name="connsiteY0" fmla="*/ 36494 h 73407"/>
              <a:gd name="connsiteX1" fmla="*/ 36233 w 967579"/>
              <a:gd name="connsiteY1" fmla="*/ 73389 h 73407"/>
              <a:gd name="connsiteX2" fmla="*/ 14 w 967579"/>
              <a:gd name="connsiteY2" fmla="*/ 37299 h 73407"/>
              <a:gd name="connsiteX3" fmla="*/ 37037 w 967579"/>
              <a:gd name="connsiteY3" fmla="*/ 1 h 73407"/>
              <a:gd name="connsiteX4" fmla="*/ 73481 w 967579"/>
              <a:gd name="connsiteY4" fmla="*/ 36740 h 73407"/>
              <a:gd name="connsiteX5" fmla="*/ 967579 w 967579"/>
              <a:gd name="connsiteY5" fmla="*/ 58878 h 73407"/>
              <a:gd name="connsiteX0" fmla="*/ 73644 w 967565"/>
              <a:gd name="connsiteY0" fmla="*/ 36494 h 73407"/>
              <a:gd name="connsiteX1" fmla="*/ 36219 w 967565"/>
              <a:gd name="connsiteY1" fmla="*/ 73389 h 73407"/>
              <a:gd name="connsiteX2" fmla="*/ 0 w 967565"/>
              <a:gd name="connsiteY2" fmla="*/ 37299 h 73407"/>
              <a:gd name="connsiteX3" fmla="*/ 37023 w 967565"/>
              <a:gd name="connsiteY3" fmla="*/ 1 h 73407"/>
              <a:gd name="connsiteX4" fmla="*/ 73467 w 967565"/>
              <a:gd name="connsiteY4" fmla="*/ 36740 h 73407"/>
              <a:gd name="connsiteX5" fmla="*/ 967565 w 967565"/>
              <a:gd name="connsiteY5" fmla="*/ 58878 h 73407"/>
              <a:gd name="connsiteX0" fmla="*/ 73644 w 967565"/>
              <a:gd name="connsiteY0" fmla="*/ 36530 h 73443"/>
              <a:gd name="connsiteX1" fmla="*/ 36219 w 967565"/>
              <a:gd name="connsiteY1" fmla="*/ 73425 h 73443"/>
              <a:gd name="connsiteX2" fmla="*/ 0 w 967565"/>
              <a:gd name="connsiteY2" fmla="*/ 37335 h 73443"/>
              <a:gd name="connsiteX3" fmla="*/ 37023 w 967565"/>
              <a:gd name="connsiteY3" fmla="*/ 37 h 73443"/>
              <a:gd name="connsiteX4" fmla="*/ 73467 w 967565"/>
              <a:gd name="connsiteY4" fmla="*/ 36776 h 73443"/>
              <a:gd name="connsiteX5" fmla="*/ 967565 w 967565"/>
              <a:gd name="connsiteY5" fmla="*/ 58914 h 73443"/>
              <a:gd name="connsiteX0" fmla="*/ 73644 w 967565"/>
              <a:gd name="connsiteY0" fmla="*/ 36501 h 73414"/>
              <a:gd name="connsiteX1" fmla="*/ 36219 w 967565"/>
              <a:gd name="connsiteY1" fmla="*/ 73396 h 73414"/>
              <a:gd name="connsiteX2" fmla="*/ 0 w 967565"/>
              <a:gd name="connsiteY2" fmla="*/ 37306 h 73414"/>
              <a:gd name="connsiteX3" fmla="*/ 37023 w 967565"/>
              <a:gd name="connsiteY3" fmla="*/ 8 h 73414"/>
              <a:gd name="connsiteX4" fmla="*/ 73467 w 967565"/>
              <a:gd name="connsiteY4" fmla="*/ 36747 h 73414"/>
              <a:gd name="connsiteX5" fmla="*/ 967565 w 967565"/>
              <a:gd name="connsiteY5" fmla="*/ 58885 h 73414"/>
              <a:gd name="connsiteX0" fmla="*/ 73644 w 967565"/>
              <a:gd name="connsiteY0" fmla="*/ 36514 h 73427"/>
              <a:gd name="connsiteX1" fmla="*/ 36219 w 967565"/>
              <a:gd name="connsiteY1" fmla="*/ 73409 h 73427"/>
              <a:gd name="connsiteX2" fmla="*/ 0 w 967565"/>
              <a:gd name="connsiteY2" fmla="*/ 37319 h 73427"/>
              <a:gd name="connsiteX3" fmla="*/ 37023 w 967565"/>
              <a:gd name="connsiteY3" fmla="*/ 21 h 73427"/>
              <a:gd name="connsiteX4" fmla="*/ 73467 w 967565"/>
              <a:gd name="connsiteY4" fmla="*/ 36760 h 73427"/>
              <a:gd name="connsiteX5" fmla="*/ 967565 w 967565"/>
              <a:gd name="connsiteY5" fmla="*/ 58898 h 73427"/>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04"/>
              <a:gd name="connsiteX1" fmla="*/ 36219 w 967565"/>
              <a:gd name="connsiteY1" fmla="*/ 73404 h 73404"/>
              <a:gd name="connsiteX2" fmla="*/ 0 w 967565"/>
              <a:gd name="connsiteY2" fmla="*/ 37314 h 73404"/>
              <a:gd name="connsiteX3" fmla="*/ 37023 w 967565"/>
              <a:gd name="connsiteY3" fmla="*/ 16 h 73404"/>
              <a:gd name="connsiteX4" fmla="*/ 73467 w 967565"/>
              <a:gd name="connsiteY4" fmla="*/ 36755 h 73404"/>
              <a:gd name="connsiteX5" fmla="*/ 967565 w 967565"/>
              <a:gd name="connsiteY5" fmla="*/ 58893 h 73404"/>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2260 w 967565"/>
              <a:gd name="connsiteY4" fmla="*/ 36345 h 73442"/>
              <a:gd name="connsiteX5" fmla="*/ 967565 w 967565"/>
              <a:gd name="connsiteY5" fmla="*/ 58885 h 73442"/>
              <a:gd name="connsiteX0" fmla="*/ 73644 w 967565"/>
              <a:gd name="connsiteY0" fmla="*/ 36501 h 73396"/>
              <a:gd name="connsiteX1" fmla="*/ 36219 w 967565"/>
              <a:gd name="connsiteY1" fmla="*/ 73396 h 73396"/>
              <a:gd name="connsiteX2" fmla="*/ 0 w 967565"/>
              <a:gd name="connsiteY2" fmla="*/ 37306 h 73396"/>
              <a:gd name="connsiteX3" fmla="*/ 37023 w 967565"/>
              <a:gd name="connsiteY3" fmla="*/ 8 h 73396"/>
              <a:gd name="connsiteX4" fmla="*/ 72260 w 967565"/>
              <a:gd name="connsiteY4" fmla="*/ 36345 h 73396"/>
              <a:gd name="connsiteX5" fmla="*/ 967565 w 967565"/>
              <a:gd name="connsiteY5" fmla="*/ 58885 h 73396"/>
              <a:gd name="connsiteX0" fmla="*/ 73644 w 967565"/>
              <a:gd name="connsiteY0" fmla="*/ 36501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2260 w 967565"/>
              <a:gd name="connsiteY4" fmla="*/ 36345 h 73398"/>
              <a:gd name="connsiteX5" fmla="*/ 967565 w 967565"/>
              <a:gd name="connsiteY5" fmla="*/ 58885 h 73398"/>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4448 w 967565"/>
              <a:gd name="connsiteY0" fmla="*/ 45352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303 h 73407"/>
              <a:gd name="connsiteX1" fmla="*/ 36219 w 967565"/>
              <a:gd name="connsiteY1" fmla="*/ 73405 h 73407"/>
              <a:gd name="connsiteX2" fmla="*/ 0 w 967565"/>
              <a:gd name="connsiteY2" fmla="*/ 37315 h 73407"/>
              <a:gd name="connsiteX3" fmla="*/ 37023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1300939"/>
              <a:gd name="connsiteY0" fmla="*/ 35294 h 73398"/>
              <a:gd name="connsiteX1" fmla="*/ 36219 w 1300939"/>
              <a:gd name="connsiteY1" fmla="*/ 73396 h 73398"/>
              <a:gd name="connsiteX2" fmla="*/ 0 w 1300939"/>
              <a:gd name="connsiteY2" fmla="*/ 37306 h 73398"/>
              <a:gd name="connsiteX3" fmla="*/ 35816 w 1300939"/>
              <a:gd name="connsiteY3" fmla="*/ 8 h 73398"/>
              <a:gd name="connsiteX4" fmla="*/ 73065 w 1300939"/>
              <a:gd name="connsiteY4" fmla="*/ 35540 h 73398"/>
              <a:gd name="connsiteX5" fmla="*/ 1300939 w 1300939"/>
              <a:gd name="connsiteY5" fmla="*/ 65360 h 73398"/>
              <a:gd name="connsiteX0" fmla="*/ 72839 w 1745944"/>
              <a:gd name="connsiteY0" fmla="*/ 35294 h 73398"/>
              <a:gd name="connsiteX1" fmla="*/ 36219 w 1745944"/>
              <a:gd name="connsiteY1" fmla="*/ 73396 h 73398"/>
              <a:gd name="connsiteX2" fmla="*/ 0 w 1745944"/>
              <a:gd name="connsiteY2" fmla="*/ 37306 h 73398"/>
              <a:gd name="connsiteX3" fmla="*/ 35816 w 1745944"/>
              <a:gd name="connsiteY3" fmla="*/ 8 h 73398"/>
              <a:gd name="connsiteX4" fmla="*/ 73065 w 1745944"/>
              <a:gd name="connsiteY4" fmla="*/ 35540 h 73398"/>
              <a:gd name="connsiteX5" fmla="*/ 1745944 w 1745944"/>
              <a:gd name="connsiteY5" fmla="*/ 52049 h 73398"/>
              <a:gd name="connsiteX0" fmla="*/ 72839 w 2596021"/>
              <a:gd name="connsiteY0" fmla="*/ 35294 h 124463"/>
              <a:gd name="connsiteX1" fmla="*/ 36219 w 2596021"/>
              <a:gd name="connsiteY1" fmla="*/ 73396 h 124463"/>
              <a:gd name="connsiteX2" fmla="*/ 0 w 2596021"/>
              <a:gd name="connsiteY2" fmla="*/ 37306 h 124463"/>
              <a:gd name="connsiteX3" fmla="*/ 35816 w 2596021"/>
              <a:gd name="connsiteY3" fmla="*/ 8 h 124463"/>
              <a:gd name="connsiteX4" fmla="*/ 73065 w 2596021"/>
              <a:gd name="connsiteY4" fmla="*/ 35540 h 124463"/>
              <a:gd name="connsiteX5" fmla="*/ 2596020 w 2596021"/>
              <a:gd name="connsiteY5" fmla="*/ 124462 h 124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6021" h="124463">
                <a:moveTo>
                  <a:pt x="72839" y="35294"/>
                </a:moveTo>
                <a:cubicBezTo>
                  <a:pt x="74850" y="55852"/>
                  <a:pt x="56538" y="73664"/>
                  <a:pt x="36219" y="73396"/>
                </a:cubicBezTo>
                <a:cubicBezTo>
                  <a:pt x="17508" y="72725"/>
                  <a:pt x="1073" y="59595"/>
                  <a:pt x="0" y="37306"/>
                </a:cubicBezTo>
                <a:cubicBezTo>
                  <a:pt x="536" y="8578"/>
                  <a:pt x="23974" y="-302"/>
                  <a:pt x="35816" y="8"/>
                </a:cubicBezTo>
                <a:cubicBezTo>
                  <a:pt x="50071" y="-85"/>
                  <a:pt x="72032" y="9592"/>
                  <a:pt x="73065" y="35540"/>
                </a:cubicBezTo>
                <a:lnTo>
                  <a:pt x="2596020" y="124462"/>
                </a:lnTo>
              </a:path>
            </a:pathLst>
          </a:custGeom>
          <a:solidFill>
            <a:schemeClr val="accent2"/>
          </a:solidFill>
          <a:ln w="22225">
            <a:solidFill>
              <a:schemeClr val="accent6"/>
            </a:solidFill>
            <a:miter lim="800000"/>
          </a:ln>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16" name="Textplatzhalter 3"/>
          <p:cNvSpPr>
            <a:spLocks noGrp="1" noChangeAspect="1"/>
          </p:cNvSpPr>
          <p:nvPr>
            <p:ph type="body" sz="quarter" idx="61" hasCustomPrompt="1"/>
          </p:nvPr>
        </p:nvSpPr>
        <p:spPr>
          <a:xfrm rot="12197832">
            <a:off x="2200101" y="2579450"/>
            <a:ext cx="3265521" cy="79333"/>
          </a:xfrm>
          <a:custGeom>
            <a:avLst/>
            <a:gdLst>
              <a:gd name="connsiteX0" fmla="*/ 0 w 73241"/>
              <a:gd name="connsiteY0" fmla="*/ 36493 h 72986"/>
              <a:gd name="connsiteX1" fmla="*/ 36621 w 73241"/>
              <a:gd name="connsiteY1" fmla="*/ 0 h 72986"/>
              <a:gd name="connsiteX2" fmla="*/ 73242 w 73241"/>
              <a:gd name="connsiteY2" fmla="*/ 36493 h 72986"/>
              <a:gd name="connsiteX3" fmla="*/ 36621 w 73241"/>
              <a:gd name="connsiteY3" fmla="*/ 72986 h 72986"/>
              <a:gd name="connsiteX4" fmla="*/ 0 w 73241"/>
              <a:gd name="connsiteY4" fmla="*/ 36493 h 72986"/>
              <a:gd name="connsiteX0" fmla="*/ 73242 w 164682"/>
              <a:gd name="connsiteY0" fmla="*/ 36493 h 127933"/>
              <a:gd name="connsiteX1" fmla="*/ 36621 w 164682"/>
              <a:gd name="connsiteY1" fmla="*/ 72986 h 127933"/>
              <a:gd name="connsiteX2" fmla="*/ 0 w 164682"/>
              <a:gd name="connsiteY2" fmla="*/ 36493 h 127933"/>
              <a:gd name="connsiteX3" fmla="*/ 36621 w 164682"/>
              <a:gd name="connsiteY3" fmla="*/ 0 h 127933"/>
              <a:gd name="connsiteX4" fmla="*/ 164682 w 164682"/>
              <a:gd name="connsiteY4" fmla="*/ 127933 h 127933"/>
              <a:gd name="connsiteX0" fmla="*/ 119683 w 1020748"/>
              <a:gd name="connsiteY0" fmla="*/ 65383 h 101876"/>
              <a:gd name="connsiteX1" fmla="*/ 83062 w 1020748"/>
              <a:gd name="connsiteY1" fmla="*/ 101876 h 101876"/>
              <a:gd name="connsiteX2" fmla="*/ 46441 w 1020748"/>
              <a:gd name="connsiteY2" fmla="*/ 65383 h 101876"/>
              <a:gd name="connsiteX3" fmla="*/ 83062 w 1020748"/>
              <a:gd name="connsiteY3" fmla="*/ 28890 h 101876"/>
              <a:gd name="connsiteX4" fmla="*/ 1020748 w 1020748"/>
              <a:gd name="connsiteY4" fmla="*/ 59192 h 101876"/>
              <a:gd name="connsiteX0" fmla="*/ 73242 w 974307"/>
              <a:gd name="connsiteY0" fmla="*/ 66817 h 103310"/>
              <a:gd name="connsiteX1" fmla="*/ 36621 w 974307"/>
              <a:gd name="connsiteY1" fmla="*/ 103310 h 103310"/>
              <a:gd name="connsiteX2" fmla="*/ 0 w 974307"/>
              <a:gd name="connsiteY2" fmla="*/ 66817 h 103310"/>
              <a:gd name="connsiteX3" fmla="*/ 36621 w 974307"/>
              <a:gd name="connsiteY3" fmla="*/ 30324 h 103310"/>
              <a:gd name="connsiteX4" fmla="*/ 974307 w 974307"/>
              <a:gd name="connsiteY4" fmla="*/ 60626 h 103310"/>
              <a:gd name="connsiteX0" fmla="*/ 73242 w 974307"/>
              <a:gd name="connsiteY0" fmla="*/ 42200 h 78693"/>
              <a:gd name="connsiteX1" fmla="*/ 36621 w 974307"/>
              <a:gd name="connsiteY1" fmla="*/ 78693 h 78693"/>
              <a:gd name="connsiteX2" fmla="*/ 0 w 974307"/>
              <a:gd name="connsiteY2" fmla="*/ 42200 h 78693"/>
              <a:gd name="connsiteX3" fmla="*/ 36621 w 974307"/>
              <a:gd name="connsiteY3" fmla="*/ 5707 h 78693"/>
              <a:gd name="connsiteX4" fmla="*/ 80240 w 974307"/>
              <a:gd name="connsiteY4" fmla="*/ 3172 h 78693"/>
              <a:gd name="connsiteX5" fmla="*/ 974307 w 974307"/>
              <a:gd name="connsiteY5" fmla="*/ 36009 h 78693"/>
              <a:gd name="connsiteX0" fmla="*/ 75441 w 976506"/>
              <a:gd name="connsiteY0" fmla="*/ 36496 h 72989"/>
              <a:gd name="connsiteX1" fmla="*/ 38820 w 976506"/>
              <a:gd name="connsiteY1" fmla="*/ 72989 h 72989"/>
              <a:gd name="connsiteX2" fmla="*/ 2199 w 976506"/>
              <a:gd name="connsiteY2" fmla="*/ 36496 h 72989"/>
              <a:gd name="connsiteX3" fmla="*/ 38820 w 976506"/>
              <a:gd name="connsiteY3" fmla="*/ 3 h 72989"/>
              <a:gd name="connsiteX4" fmla="*/ 77677 w 976506"/>
              <a:gd name="connsiteY4" fmla="*/ 37949 h 72989"/>
              <a:gd name="connsiteX5" fmla="*/ 976506 w 976506"/>
              <a:gd name="connsiteY5" fmla="*/ 30305 h 72989"/>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6496 h 72989"/>
              <a:gd name="connsiteX1" fmla="*/ 36621 w 974307"/>
              <a:gd name="connsiteY1" fmla="*/ 72989 h 72989"/>
              <a:gd name="connsiteX2" fmla="*/ 0 w 974307"/>
              <a:gd name="connsiteY2" fmla="*/ 36496 h 72989"/>
              <a:gd name="connsiteX3" fmla="*/ 36621 w 974307"/>
              <a:gd name="connsiteY3" fmla="*/ 3 h 72989"/>
              <a:gd name="connsiteX4" fmla="*/ 75478 w 974307"/>
              <a:gd name="connsiteY4" fmla="*/ 37949 h 72989"/>
              <a:gd name="connsiteX5" fmla="*/ 974307 w 974307"/>
              <a:gd name="connsiteY5" fmla="*/ 3030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4935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58880 h 72989"/>
              <a:gd name="connsiteX0" fmla="*/ 73242 w 967163"/>
              <a:gd name="connsiteY0" fmla="*/ 36516 h 73009"/>
              <a:gd name="connsiteX1" fmla="*/ 36621 w 967163"/>
              <a:gd name="connsiteY1" fmla="*/ 73009 h 73009"/>
              <a:gd name="connsiteX2" fmla="*/ 0 w 967163"/>
              <a:gd name="connsiteY2" fmla="*/ 36516 h 73009"/>
              <a:gd name="connsiteX3" fmla="*/ 36621 w 967163"/>
              <a:gd name="connsiteY3" fmla="*/ 23 h 73009"/>
              <a:gd name="connsiteX4" fmla="*/ 72662 w 967163"/>
              <a:gd name="connsiteY4" fmla="*/ 35555 h 73009"/>
              <a:gd name="connsiteX5" fmla="*/ 967163 w 967163"/>
              <a:gd name="connsiteY5" fmla="*/ 58900 h 73009"/>
              <a:gd name="connsiteX0" fmla="*/ 73242 w 967163"/>
              <a:gd name="connsiteY0" fmla="*/ 37354 h 73847"/>
              <a:gd name="connsiteX1" fmla="*/ 36621 w 967163"/>
              <a:gd name="connsiteY1" fmla="*/ 73847 h 73847"/>
              <a:gd name="connsiteX2" fmla="*/ 0 w 967163"/>
              <a:gd name="connsiteY2" fmla="*/ 37354 h 73847"/>
              <a:gd name="connsiteX3" fmla="*/ 36621 w 967163"/>
              <a:gd name="connsiteY3" fmla="*/ 861 h 73847"/>
              <a:gd name="connsiteX4" fmla="*/ 75076 w 967163"/>
              <a:gd name="connsiteY4" fmla="*/ 30760 h 73847"/>
              <a:gd name="connsiteX5" fmla="*/ 967163 w 967163"/>
              <a:gd name="connsiteY5" fmla="*/ 59738 h 7384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467 w 967163"/>
              <a:gd name="connsiteY4" fmla="*/ 36337 h 72987"/>
              <a:gd name="connsiteX5" fmla="*/ 967163 w 967163"/>
              <a:gd name="connsiteY5" fmla="*/ 58878 h 72987"/>
              <a:gd name="connsiteX0" fmla="*/ 73242 w 967163"/>
              <a:gd name="connsiteY0" fmla="*/ 38590 h 75083"/>
              <a:gd name="connsiteX1" fmla="*/ 36621 w 967163"/>
              <a:gd name="connsiteY1" fmla="*/ 75083 h 75083"/>
              <a:gd name="connsiteX2" fmla="*/ 0 w 967163"/>
              <a:gd name="connsiteY2" fmla="*/ 38590 h 75083"/>
              <a:gd name="connsiteX3" fmla="*/ 36621 w 967163"/>
              <a:gd name="connsiteY3" fmla="*/ 2097 h 75083"/>
              <a:gd name="connsiteX4" fmla="*/ 78295 w 967163"/>
              <a:gd name="connsiteY4" fmla="*/ 27973 h 75083"/>
              <a:gd name="connsiteX5" fmla="*/ 967163 w 967163"/>
              <a:gd name="connsiteY5" fmla="*/ 60974 h 75083"/>
              <a:gd name="connsiteX0" fmla="*/ 73242 w 967163"/>
              <a:gd name="connsiteY0" fmla="*/ 36517 h 73010"/>
              <a:gd name="connsiteX1" fmla="*/ 36621 w 967163"/>
              <a:gd name="connsiteY1" fmla="*/ 73010 h 73010"/>
              <a:gd name="connsiteX2" fmla="*/ 0 w 967163"/>
              <a:gd name="connsiteY2" fmla="*/ 36517 h 73010"/>
              <a:gd name="connsiteX3" fmla="*/ 36621 w 967163"/>
              <a:gd name="connsiteY3" fmla="*/ 24 h 73010"/>
              <a:gd name="connsiteX4" fmla="*/ 73467 w 967163"/>
              <a:gd name="connsiteY4" fmla="*/ 35556 h 73010"/>
              <a:gd name="connsiteX5" fmla="*/ 967163 w 967163"/>
              <a:gd name="connsiteY5" fmla="*/ 58901 h 73010"/>
              <a:gd name="connsiteX0" fmla="*/ 73242 w 967163"/>
              <a:gd name="connsiteY0" fmla="*/ 37791 h 74284"/>
              <a:gd name="connsiteX1" fmla="*/ 36621 w 967163"/>
              <a:gd name="connsiteY1" fmla="*/ 74284 h 74284"/>
              <a:gd name="connsiteX2" fmla="*/ 0 w 967163"/>
              <a:gd name="connsiteY2" fmla="*/ 37791 h 74284"/>
              <a:gd name="connsiteX3" fmla="*/ 36621 w 967163"/>
              <a:gd name="connsiteY3" fmla="*/ 1298 h 74284"/>
              <a:gd name="connsiteX4" fmla="*/ 77088 w 967163"/>
              <a:gd name="connsiteY4" fmla="*/ 29588 h 74284"/>
              <a:gd name="connsiteX5" fmla="*/ 967163 w 967163"/>
              <a:gd name="connsiteY5" fmla="*/ 60175 h 74284"/>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1230 w 965151"/>
              <a:gd name="connsiteY0" fmla="*/ 36494 h 72987"/>
              <a:gd name="connsiteX1" fmla="*/ 34609 w 965151"/>
              <a:gd name="connsiteY1" fmla="*/ 72987 h 72987"/>
              <a:gd name="connsiteX2" fmla="*/ 0 w 965151"/>
              <a:gd name="connsiteY2" fmla="*/ 36494 h 72987"/>
              <a:gd name="connsiteX3" fmla="*/ 34609 w 965151"/>
              <a:gd name="connsiteY3" fmla="*/ 1 h 72987"/>
              <a:gd name="connsiteX4" fmla="*/ 71053 w 965151"/>
              <a:gd name="connsiteY4" fmla="*/ 36740 h 72987"/>
              <a:gd name="connsiteX5" fmla="*/ 965151 w 965151"/>
              <a:gd name="connsiteY5" fmla="*/ 58878 h 72987"/>
              <a:gd name="connsiteX0" fmla="*/ 75656 w 969577"/>
              <a:gd name="connsiteY0" fmla="*/ 36494 h 72987"/>
              <a:gd name="connsiteX1" fmla="*/ 39035 w 969577"/>
              <a:gd name="connsiteY1" fmla="*/ 72987 h 72987"/>
              <a:gd name="connsiteX2" fmla="*/ 0 w 969577"/>
              <a:gd name="connsiteY2" fmla="*/ 36494 h 72987"/>
              <a:gd name="connsiteX3" fmla="*/ 39035 w 969577"/>
              <a:gd name="connsiteY3" fmla="*/ 1 h 72987"/>
              <a:gd name="connsiteX4" fmla="*/ 75479 w 969577"/>
              <a:gd name="connsiteY4" fmla="*/ 36740 h 72987"/>
              <a:gd name="connsiteX5" fmla="*/ 969577 w 969577"/>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4 w 967165"/>
              <a:gd name="connsiteY0" fmla="*/ 36494 h 77412"/>
              <a:gd name="connsiteX1" fmla="*/ 35014 w 967165"/>
              <a:gd name="connsiteY1" fmla="*/ 77412 h 77412"/>
              <a:gd name="connsiteX2" fmla="*/ 2 w 967165"/>
              <a:gd name="connsiteY2" fmla="*/ 36494 h 77412"/>
              <a:gd name="connsiteX3" fmla="*/ 36623 w 967165"/>
              <a:gd name="connsiteY3" fmla="*/ 1 h 77412"/>
              <a:gd name="connsiteX4" fmla="*/ 73067 w 967165"/>
              <a:gd name="connsiteY4" fmla="*/ 36740 h 77412"/>
              <a:gd name="connsiteX5" fmla="*/ 967165 w 967165"/>
              <a:gd name="connsiteY5" fmla="*/ 58878 h 77412"/>
              <a:gd name="connsiteX0" fmla="*/ 73243 w 967164"/>
              <a:gd name="connsiteY0" fmla="*/ 36494 h 72986"/>
              <a:gd name="connsiteX1" fmla="*/ 35818 w 967164"/>
              <a:gd name="connsiteY1" fmla="*/ 72986 h 72986"/>
              <a:gd name="connsiteX2" fmla="*/ 1 w 967164"/>
              <a:gd name="connsiteY2" fmla="*/ 36494 h 72986"/>
              <a:gd name="connsiteX3" fmla="*/ 36622 w 967164"/>
              <a:gd name="connsiteY3" fmla="*/ 1 h 72986"/>
              <a:gd name="connsiteX4" fmla="*/ 73066 w 967164"/>
              <a:gd name="connsiteY4" fmla="*/ 36740 h 72986"/>
              <a:gd name="connsiteX5" fmla="*/ 967164 w 967164"/>
              <a:gd name="connsiteY5" fmla="*/ 58878 h 72986"/>
              <a:gd name="connsiteX0" fmla="*/ 73242 w 967163"/>
              <a:gd name="connsiteY0" fmla="*/ 36494 h 75400"/>
              <a:gd name="connsiteX1" fmla="*/ 36622 w 967163"/>
              <a:gd name="connsiteY1" fmla="*/ 75400 h 75400"/>
              <a:gd name="connsiteX2" fmla="*/ 0 w 967163"/>
              <a:gd name="connsiteY2" fmla="*/ 36494 h 75400"/>
              <a:gd name="connsiteX3" fmla="*/ 36621 w 967163"/>
              <a:gd name="connsiteY3" fmla="*/ 1 h 75400"/>
              <a:gd name="connsiteX4" fmla="*/ 73065 w 967163"/>
              <a:gd name="connsiteY4" fmla="*/ 36740 h 75400"/>
              <a:gd name="connsiteX5" fmla="*/ 967163 w 967163"/>
              <a:gd name="connsiteY5" fmla="*/ 58878 h 75400"/>
              <a:gd name="connsiteX0" fmla="*/ 73242 w 967163"/>
              <a:gd name="connsiteY0" fmla="*/ 36494 h 73791"/>
              <a:gd name="connsiteX1" fmla="*/ 35817 w 967163"/>
              <a:gd name="connsiteY1" fmla="*/ 73791 h 73791"/>
              <a:gd name="connsiteX2" fmla="*/ 0 w 967163"/>
              <a:gd name="connsiteY2" fmla="*/ 36494 h 73791"/>
              <a:gd name="connsiteX3" fmla="*/ 36621 w 967163"/>
              <a:gd name="connsiteY3" fmla="*/ 1 h 73791"/>
              <a:gd name="connsiteX4" fmla="*/ 73065 w 967163"/>
              <a:gd name="connsiteY4" fmla="*/ 36740 h 73791"/>
              <a:gd name="connsiteX5" fmla="*/ 967163 w 967163"/>
              <a:gd name="connsiteY5" fmla="*/ 58878 h 73791"/>
              <a:gd name="connsiteX0" fmla="*/ 73242 w 967163"/>
              <a:gd name="connsiteY0" fmla="*/ 36494 h 77814"/>
              <a:gd name="connsiteX1" fmla="*/ 35817 w 967163"/>
              <a:gd name="connsiteY1" fmla="*/ 77814 h 77814"/>
              <a:gd name="connsiteX2" fmla="*/ 0 w 967163"/>
              <a:gd name="connsiteY2" fmla="*/ 36494 h 77814"/>
              <a:gd name="connsiteX3" fmla="*/ 36621 w 967163"/>
              <a:gd name="connsiteY3" fmla="*/ 1 h 77814"/>
              <a:gd name="connsiteX4" fmla="*/ 73065 w 967163"/>
              <a:gd name="connsiteY4" fmla="*/ 36740 h 77814"/>
              <a:gd name="connsiteX5" fmla="*/ 967163 w 967163"/>
              <a:gd name="connsiteY5" fmla="*/ 58878 h 77814"/>
              <a:gd name="connsiteX0" fmla="*/ 73242 w 967163"/>
              <a:gd name="connsiteY0" fmla="*/ 36494 h 73389"/>
              <a:gd name="connsiteX1" fmla="*/ 35817 w 967163"/>
              <a:gd name="connsiteY1" fmla="*/ 73389 h 73389"/>
              <a:gd name="connsiteX2" fmla="*/ 0 w 967163"/>
              <a:gd name="connsiteY2" fmla="*/ 36494 h 73389"/>
              <a:gd name="connsiteX3" fmla="*/ 36621 w 967163"/>
              <a:gd name="connsiteY3" fmla="*/ 1 h 73389"/>
              <a:gd name="connsiteX4" fmla="*/ 73065 w 967163"/>
              <a:gd name="connsiteY4" fmla="*/ 36740 h 73389"/>
              <a:gd name="connsiteX5" fmla="*/ 967163 w 967163"/>
              <a:gd name="connsiteY5" fmla="*/ 58878 h 73389"/>
              <a:gd name="connsiteX0" fmla="*/ 84507 w 978428"/>
              <a:gd name="connsiteY0" fmla="*/ 36495 h 73391"/>
              <a:gd name="connsiteX1" fmla="*/ 47082 w 978428"/>
              <a:gd name="connsiteY1" fmla="*/ 73390 h 73391"/>
              <a:gd name="connsiteX2" fmla="*/ 0 w 978428"/>
              <a:gd name="connsiteY2" fmla="*/ 37702 h 73391"/>
              <a:gd name="connsiteX3" fmla="*/ 47886 w 978428"/>
              <a:gd name="connsiteY3" fmla="*/ 2 h 73391"/>
              <a:gd name="connsiteX4" fmla="*/ 84330 w 978428"/>
              <a:gd name="connsiteY4" fmla="*/ 36741 h 73391"/>
              <a:gd name="connsiteX5" fmla="*/ 978428 w 978428"/>
              <a:gd name="connsiteY5" fmla="*/ 58879 h 73391"/>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93760 w 987681"/>
              <a:gd name="connsiteY0" fmla="*/ 36494 h 73390"/>
              <a:gd name="connsiteX1" fmla="*/ 56335 w 987681"/>
              <a:gd name="connsiteY1" fmla="*/ 73389 h 73390"/>
              <a:gd name="connsiteX2" fmla="*/ 0 w 987681"/>
              <a:gd name="connsiteY2" fmla="*/ 35287 h 73390"/>
              <a:gd name="connsiteX3" fmla="*/ 57139 w 987681"/>
              <a:gd name="connsiteY3" fmla="*/ 1 h 73390"/>
              <a:gd name="connsiteX4" fmla="*/ 93583 w 987681"/>
              <a:gd name="connsiteY4" fmla="*/ 36740 h 73390"/>
              <a:gd name="connsiteX5" fmla="*/ 987681 w 987681"/>
              <a:gd name="connsiteY5" fmla="*/ 58878 h 73390"/>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73652 w 967573"/>
              <a:gd name="connsiteY0" fmla="*/ 36494 h 73390"/>
              <a:gd name="connsiteX1" fmla="*/ 36227 w 967573"/>
              <a:gd name="connsiteY1" fmla="*/ 73389 h 73390"/>
              <a:gd name="connsiteX2" fmla="*/ 8 w 967573"/>
              <a:gd name="connsiteY2" fmla="*/ 37299 h 73390"/>
              <a:gd name="connsiteX3" fmla="*/ 37031 w 967573"/>
              <a:gd name="connsiteY3" fmla="*/ 1 h 73390"/>
              <a:gd name="connsiteX4" fmla="*/ 73475 w 967573"/>
              <a:gd name="connsiteY4" fmla="*/ 36740 h 73390"/>
              <a:gd name="connsiteX5" fmla="*/ 967573 w 967573"/>
              <a:gd name="connsiteY5" fmla="*/ 58878 h 73390"/>
              <a:gd name="connsiteX0" fmla="*/ 73655 w 967576"/>
              <a:gd name="connsiteY0" fmla="*/ 36494 h 73487"/>
              <a:gd name="connsiteX1" fmla="*/ 36230 w 967576"/>
              <a:gd name="connsiteY1" fmla="*/ 73389 h 73487"/>
              <a:gd name="connsiteX2" fmla="*/ 11 w 967576"/>
              <a:gd name="connsiteY2" fmla="*/ 37299 h 73487"/>
              <a:gd name="connsiteX3" fmla="*/ 37034 w 967576"/>
              <a:gd name="connsiteY3" fmla="*/ 1 h 73487"/>
              <a:gd name="connsiteX4" fmla="*/ 73478 w 967576"/>
              <a:gd name="connsiteY4" fmla="*/ 36740 h 73487"/>
              <a:gd name="connsiteX5" fmla="*/ 967576 w 967576"/>
              <a:gd name="connsiteY5" fmla="*/ 58878 h 73487"/>
              <a:gd name="connsiteX0" fmla="*/ 73655 w 967576"/>
              <a:gd name="connsiteY0" fmla="*/ 36494 h 73407"/>
              <a:gd name="connsiteX1" fmla="*/ 36230 w 967576"/>
              <a:gd name="connsiteY1" fmla="*/ 73389 h 73407"/>
              <a:gd name="connsiteX2" fmla="*/ 11 w 967576"/>
              <a:gd name="connsiteY2" fmla="*/ 37299 h 73407"/>
              <a:gd name="connsiteX3" fmla="*/ 37034 w 967576"/>
              <a:gd name="connsiteY3" fmla="*/ 1 h 73407"/>
              <a:gd name="connsiteX4" fmla="*/ 73478 w 967576"/>
              <a:gd name="connsiteY4" fmla="*/ 36740 h 73407"/>
              <a:gd name="connsiteX5" fmla="*/ 967576 w 967576"/>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47 w 967568"/>
              <a:gd name="connsiteY0" fmla="*/ 36494 h 73407"/>
              <a:gd name="connsiteX1" fmla="*/ 36222 w 967568"/>
              <a:gd name="connsiteY1" fmla="*/ 73389 h 73407"/>
              <a:gd name="connsiteX2" fmla="*/ 3 w 967568"/>
              <a:gd name="connsiteY2" fmla="*/ 37299 h 73407"/>
              <a:gd name="connsiteX3" fmla="*/ 37026 w 967568"/>
              <a:gd name="connsiteY3" fmla="*/ 1 h 73407"/>
              <a:gd name="connsiteX4" fmla="*/ 73470 w 967568"/>
              <a:gd name="connsiteY4" fmla="*/ 36740 h 73407"/>
              <a:gd name="connsiteX5" fmla="*/ 967568 w 967568"/>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58 w 967579"/>
              <a:gd name="connsiteY0" fmla="*/ 36494 h 73407"/>
              <a:gd name="connsiteX1" fmla="*/ 36233 w 967579"/>
              <a:gd name="connsiteY1" fmla="*/ 73389 h 73407"/>
              <a:gd name="connsiteX2" fmla="*/ 14 w 967579"/>
              <a:gd name="connsiteY2" fmla="*/ 37299 h 73407"/>
              <a:gd name="connsiteX3" fmla="*/ 37037 w 967579"/>
              <a:gd name="connsiteY3" fmla="*/ 1 h 73407"/>
              <a:gd name="connsiteX4" fmla="*/ 73481 w 967579"/>
              <a:gd name="connsiteY4" fmla="*/ 36740 h 73407"/>
              <a:gd name="connsiteX5" fmla="*/ 967579 w 967579"/>
              <a:gd name="connsiteY5" fmla="*/ 58878 h 73407"/>
              <a:gd name="connsiteX0" fmla="*/ 73644 w 967565"/>
              <a:gd name="connsiteY0" fmla="*/ 36494 h 73407"/>
              <a:gd name="connsiteX1" fmla="*/ 36219 w 967565"/>
              <a:gd name="connsiteY1" fmla="*/ 73389 h 73407"/>
              <a:gd name="connsiteX2" fmla="*/ 0 w 967565"/>
              <a:gd name="connsiteY2" fmla="*/ 37299 h 73407"/>
              <a:gd name="connsiteX3" fmla="*/ 37023 w 967565"/>
              <a:gd name="connsiteY3" fmla="*/ 1 h 73407"/>
              <a:gd name="connsiteX4" fmla="*/ 73467 w 967565"/>
              <a:gd name="connsiteY4" fmla="*/ 36740 h 73407"/>
              <a:gd name="connsiteX5" fmla="*/ 967565 w 967565"/>
              <a:gd name="connsiteY5" fmla="*/ 58878 h 73407"/>
              <a:gd name="connsiteX0" fmla="*/ 73644 w 967565"/>
              <a:gd name="connsiteY0" fmla="*/ 36530 h 73443"/>
              <a:gd name="connsiteX1" fmla="*/ 36219 w 967565"/>
              <a:gd name="connsiteY1" fmla="*/ 73425 h 73443"/>
              <a:gd name="connsiteX2" fmla="*/ 0 w 967565"/>
              <a:gd name="connsiteY2" fmla="*/ 37335 h 73443"/>
              <a:gd name="connsiteX3" fmla="*/ 37023 w 967565"/>
              <a:gd name="connsiteY3" fmla="*/ 37 h 73443"/>
              <a:gd name="connsiteX4" fmla="*/ 73467 w 967565"/>
              <a:gd name="connsiteY4" fmla="*/ 36776 h 73443"/>
              <a:gd name="connsiteX5" fmla="*/ 967565 w 967565"/>
              <a:gd name="connsiteY5" fmla="*/ 58914 h 73443"/>
              <a:gd name="connsiteX0" fmla="*/ 73644 w 967565"/>
              <a:gd name="connsiteY0" fmla="*/ 36501 h 73414"/>
              <a:gd name="connsiteX1" fmla="*/ 36219 w 967565"/>
              <a:gd name="connsiteY1" fmla="*/ 73396 h 73414"/>
              <a:gd name="connsiteX2" fmla="*/ 0 w 967565"/>
              <a:gd name="connsiteY2" fmla="*/ 37306 h 73414"/>
              <a:gd name="connsiteX3" fmla="*/ 37023 w 967565"/>
              <a:gd name="connsiteY3" fmla="*/ 8 h 73414"/>
              <a:gd name="connsiteX4" fmla="*/ 73467 w 967565"/>
              <a:gd name="connsiteY4" fmla="*/ 36747 h 73414"/>
              <a:gd name="connsiteX5" fmla="*/ 967565 w 967565"/>
              <a:gd name="connsiteY5" fmla="*/ 58885 h 73414"/>
              <a:gd name="connsiteX0" fmla="*/ 73644 w 967565"/>
              <a:gd name="connsiteY0" fmla="*/ 36514 h 73427"/>
              <a:gd name="connsiteX1" fmla="*/ 36219 w 967565"/>
              <a:gd name="connsiteY1" fmla="*/ 73409 h 73427"/>
              <a:gd name="connsiteX2" fmla="*/ 0 w 967565"/>
              <a:gd name="connsiteY2" fmla="*/ 37319 h 73427"/>
              <a:gd name="connsiteX3" fmla="*/ 37023 w 967565"/>
              <a:gd name="connsiteY3" fmla="*/ 21 h 73427"/>
              <a:gd name="connsiteX4" fmla="*/ 73467 w 967565"/>
              <a:gd name="connsiteY4" fmla="*/ 36760 h 73427"/>
              <a:gd name="connsiteX5" fmla="*/ 967565 w 967565"/>
              <a:gd name="connsiteY5" fmla="*/ 58898 h 73427"/>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04"/>
              <a:gd name="connsiteX1" fmla="*/ 36219 w 967565"/>
              <a:gd name="connsiteY1" fmla="*/ 73404 h 73404"/>
              <a:gd name="connsiteX2" fmla="*/ 0 w 967565"/>
              <a:gd name="connsiteY2" fmla="*/ 37314 h 73404"/>
              <a:gd name="connsiteX3" fmla="*/ 37023 w 967565"/>
              <a:gd name="connsiteY3" fmla="*/ 16 h 73404"/>
              <a:gd name="connsiteX4" fmla="*/ 73467 w 967565"/>
              <a:gd name="connsiteY4" fmla="*/ 36755 h 73404"/>
              <a:gd name="connsiteX5" fmla="*/ 967565 w 967565"/>
              <a:gd name="connsiteY5" fmla="*/ 58893 h 73404"/>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2260 w 967565"/>
              <a:gd name="connsiteY4" fmla="*/ 36345 h 73442"/>
              <a:gd name="connsiteX5" fmla="*/ 967565 w 967565"/>
              <a:gd name="connsiteY5" fmla="*/ 58885 h 73442"/>
              <a:gd name="connsiteX0" fmla="*/ 73644 w 967565"/>
              <a:gd name="connsiteY0" fmla="*/ 36501 h 73396"/>
              <a:gd name="connsiteX1" fmla="*/ 36219 w 967565"/>
              <a:gd name="connsiteY1" fmla="*/ 73396 h 73396"/>
              <a:gd name="connsiteX2" fmla="*/ 0 w 967565"/>
              <a:gd name="connsiteY2" fmla="*/ 37306 h 73396"/>
              <a:gd name="connsiteX3" fmla="*/ 37023 w 967565"/>
              <a:gd name="connsiteY3" fmla="*/ 8 h 73396"/>
              <a:gd name="connsiteX4" fmla="*/ 72260 w 967565"/>
              <a:gd name="connsiteY4" fmla="*/ 36345 h 73396"/>
              <a:gd name="connsiteX5" fmla="*/ 967565 w 967565"/>
              <a:gd name="connsiteY5" fmla="*/ 58885 h 73396"/>
              <a:gd name="connsiteX0" fmla="*/ 73644 w 967565"/>
              <a:gd name="connsiteY0" fmla="*/ 36501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2260 w 967565"/>
              <a:gd name="connsiteY4" fmla="*/ 36345 h 73398"/>
              <a:gd name="connsiteX5" fmla="*/ 967565 w 967565"/>
              <a:gd name="connsiteY5" fmla="*/ 58885 h 73398"/>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4448 w 967565"/>
              <a:gd name="connsiteY0" fmla="*/ 45352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303 h 73407"/>
              <a:gd name="connsiteX1" fmla="*/ 36219 w 967565"/>
              <a:gd name="connsiteY1" fmla="*/ 73405 h 73407"/>
              <a:gd name="connsiteX2" fmla="*/ 0 w 967565"/>
              <a:gd name="connsiteY2" fmla="*/ 37315 h 73407"/>
              <a:gd name="connsiteX3" fmla="*/ 37023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1300939"/>
              <a:gd name="connsiteY0" fmla="*/ 35294 h 73398"/>
              <a:gd name="connsiteX1" fmla="*/ 36219 w 1300939"/>
              <a:gd name="connsiteY1" fmla="*/ 73396 h 73398"/>
              <a:gd name="connsiteX2" fmla="*/ 0 w 1300939"/>
              <a:gd name="connsiteY2" fmla="*/ 37306 h 73398"/>
              <a:gd name="connsiteX3" fmla="*/ 35816 w 1300939"/>
              <a:gd name="connsiteY3" fmla="*/ 8 h 73398"/>
              <a:gd name="connsiteX4" fmla="*/ 73065 w 1300939"/>
              <a:gd name="connsiteY4" fmla="*/ 35540 h 73398"/>
              <a:gd name="connsiteX5" fmla="*/ 1300939 w 1300939"/>
              <a:gd name="connsiteY5" fmla="*/ 65360 h 73398"/>
              <a:gd name="connsiteX0" fmla="*/ 72839 w 1745944"/>
              <a:gd name="connsiteY0" fmla="*/ 35294 h 73398"/>
              <a:gd name="connsiteX1" fmla="*/ 36219 w 1745944"/>
              <a:gd name="connsiteY1" fmla="*/ 73396 h 73398"/>
              <a:gd name="connsiteX2" fmla="*/ 0 w 1745944"/>
              <a:gd name="connsiteY2" fmla="*/ 37306 h 73398"/>
              <a:gd name="connsiteX3" fmla="*/ 35816 w 1745944"/>
              <a:gd name="connsiteY3" fmla="*/ 8 h 73398"/>
              <a:gd name="connsiteX4" fmla="*/ 73065 w 1745944"/>
              <a:gd name="connsiteY4" fmla="*/ 35540 h 73398"/>
              <a:gd name="connsiteX5" fmla="*/ 1745944 w 1745944"/>
              <a:gd name="connsiteY5" fmla="*/ 52049 h 73398"/>
              <a:gd name="connsiteX0" fmla="*/ 72839 w 2995888"/>
              <a:gd name="connsiteY0" fmla="*/ 35294 h 109067"/>
              <a:gd name="connsiteX1" fmla="*/ 36219 w 2995888"/>
              <a:gd name="connsiteY1" fmla="*/ 73396 h 109067"/>
              <a:gd name="connsiteX2" fmla="*/ 0 w 2995888"/>
              <a:gd name="connsiteY2" fmla="*/ 37306 h 109067"/>
              <a:gd name="connsiteX3" fmla="*/ 35816 w 2995888"/>
              <a:gd name="connsiteY3" fmla="*/ 8 h 109067"/>
              <a:gd name="connsiteX4" fmla="*/ 73065 w 2995888"/>
              <a:gd name="connsiteY4" fmla="*/ 35540 h 109067"/>
              <a:gd name="connsiteX5" fmla="*/ 2995888 w 2995888"/>
              <a:gd name="connsiteY5" fmla="*/ 109067 h 109067"/>
              <a:gd name="connsiteX0" fmla="*/ 72839 w 4440867"/>
              <a:gd name="connsiteY0" fmla="*/ 35294 h 107831"/>
              <a:gd name="connsiteX1" fmla="*/ 36219 w 4440867"/>
              <a:gd name="connsiteY1" fmla="*/ 73396 h 107831"/>
              <a:gd name="connsiteX2" fmla="*/ 0 w 4440867"/>
              <a:gd name="connsiteY2" fmla="*/ 37306 h 107831"/>
              <a:gd name="connsiteX3" fmla="*/ 35816 w 4440867"/>
              <a:gd name="connsiteY3" fmla="*/ 8 h 107831"/>
              <a:gd name="connsiteX4" fmla="*/ 73065 w 4440867"/>
              <a:gd name="connsiteY4" fmla="*/ 35540 h 107831"/>
              <a:gd name="connsiteX5" fmla="*/ 4440867 w 4440867"/>
              <a:gd name="connsiteY5" fmla="*/ 107831 h 10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0867" h="107831">
                <a:moveTo>
                  <a:pt x="72839" y="35294"/>
                </a:moveTo>
                <a:cubicBezTo>
                  <a:pt x="74850" y="55852"/>
                  <a:pt x="56538" y="73664"/>
                  <a:pt x="36219" y="73396"/>
                </a:cubicBezTo>
                <a:cubicBezTo>
                  <a:pt x="17508" y="72725"/>
                  <a:pt x="1073" y="59595"/>
                  <a:pt x="0" y="37306"/>
                </a:cubicBezTo>
                <a:cubicBezTo>
                  <a:pt x="536" y="8578"/>
                  <a:pt x="23974" y="-302"/>
                  <a:pt x="35816" y="8"/>
                </a:cubicBezTo>
                <a:cubicBezTo>
                  <a:pt x="50071" y="-85"/>
                  <a:pt x="72032" y="9592"/>
                  <a:pt x="73065" y="35540"/>
                </a:cubicBezTo>
                <a:lnTo>
                  <a:pt x="4440867" y="107831"/>
                </a:lnTo>
              </a:path>
            </a:pathLst>
          </a:custGeom>
          <a:solidFill>
            <a:schemeClr val="accent2"/>
          </a:solidFill>
          <a:ln w="22225">
            <a:solidFill>
              <a:schemeClr val="accent6"/>
            </a:solidFill>
            <a:miter lim="800000"/>
          </a:ln>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17" name="Textplatzhalter 3"/>
          <p:cNvSpPr>
            <a:spLocks noGrp="1" noChangeAspect="1"/>
          </p:cNvSpPr>
          <p:nvPr>
            <p:ph type="body" sz="quarter" idx="62" hasCustomPrompt="1"/>
          </p:nvPr>
        </p:nvSpPr>
        <p:spPr>
          <a:xfrm rot="13889278">
            <a:off x="4705918" y="2520694"/>
            <a:ext cx="1284521" cy="53972"/>
          </a:xfrm>
          <a:custGeom>
            <a:avLst/>
            <a:gdLst>
              <a:gd name="connsiteX0" fmla="*/ 0 w 73241"/>
              <a:gd name="connsiteY0" fmla="*/ 36493 h 72986"/>
              <a:gd name="connsiteX1" fmla="*/ 36621 w 73241"/>
              <a:gd name="connsiteY1" fmla="*/ 0 h 72986"/>
              <a:gd name="connsiteX2" fmla="*/ 73242 w 73241"/>
              <a:gd name="connsiteY2" fmla="*/ 36493 h 72986"/>
              <a:gd name="connsiteX3" fmla="*/ 36621 w 73241"/>
              <a:gd name="connsiteY3" fmla="*/ 72986 h 72986"/>
              <a:gd name="connsiteX4" fmla="*/ 0 w 73241"/>
              <a:gd name="connsiteY4" fmla="*/ 36493 h 72986"/>
              <a:gd name="connsiteX0" fmla="*/ 73242 w 164682"/>
              <a:gd name="connsiteY0" fmla="*/ 36493 h 127933"/>
              <a:gd name="connsiteX1" fmla="*/ 36621 w 164682"/>
              <a:gd name="connsiteY1" fmla="*/ 72986 h 127933"/>
              <a:gd name="connsiteX2" fmla="*/ 0 w 164682"/>
              <a:gd name="connsiteY2" fmla="*/ 36493 h 127933"/>
              <a:gd name="connsiteX3" fmla="*/ 36621 w 164682"/>
              <a:gd name="connsiteY3" fmla="*/ 0 h 127933"/>
              <a:gd name="connsiteX4" fmla="*/ 164682 w 164682"/>
              <a:gd name="connsiteY4" fmla="*/ 127933 h 127933"/>
              <a:gd name="connsiteX0" fmla="*/ 119683 w 1020748"/>
              <a:gd name="connsiteY0" fmla="*/ 65383 h 101876"/>
              <a:gd name="connsiteX1" fmla="*/ 83062 w 1020748"/>
              <a:gd name="connsiteY1" fmla="*/ 101876 h 101876"/>
              <a:gd name="connsiteX2" fmla="*/ 46441 w 1020748"/>
              <a:gd name="connsiteY2" fmla="*/ 65383 h 101876"/>
              <a:gd name="connsiteX3" fmla="*/ 83062 w 1020748"/>
              <a:gd name="connsiteY3" fmla="*/ 28890 h 101876"/>
              <a:gd name="connsiteX4" fmla="*/ 1020748 w 1020748"/>
              <a:gd name="connsiteY4" fmla="*/ 59192 h 101876"/>
              <a:gd name="connsiteX0" fmla="*/ 73242 w 974307"/>
              <a:gd name="connsiteY0" fmla="*/ 66817 h 103310"/>
              <a:gd name="connsiteX1" fmla="*/ 36621 w 974307"/>
              <a:gd name="connsiteY1" fmla="*/ 103310 h 103310"/>
              <a:gd name="connsiteX2" fmla="*/ 0 w 974307"/>
              <a:gd name="connsiteY2" fmla="*/ 66817 h 103310"/>
              <a:gd name="connsiteX3" fmla="*/ 36621 w 974307"/>
              <a:gd name="connsiteY3" fmla="*/ 30324 h 103310"/>
              <a:gd name="connsiteX4" fmla="*/ 974307 w 974307"/>
              <a:gd name="connsiteY4" fmla="*/ 60626 h 103310"/>
              <a:gd name="connsiteX0" fmla="*/ 73242 w 974307"/>
              <a:gd name="connsiteY0" fmla="*/ 42200 h 78693"/>
              <a:gd name="connsiteX1" fmla="*/ 36621 w 974307"/>
              <a:gd name="connsiteY1" fmla="*/ 78693 h 78693"/>
              <a:gd name="connsiteX2" fmla="*/ 0 w 974307"/>
              <a:gd name="connsiteY2" fmla="*/ 42200 h 78693"/>
              <a:gd name="connsiteX3" fmla="*/ 36621 w 974307"/>
              <a:gd name="connsiteY3" fmla="*/ 5707 h 78693"/>
              <a:gd name="connsiteX4" fmla="*/ 80240 w 974307"/>
              <a:gd name="connsiteY4" fmla="*/ 3172 h 78693"/>
              <a:gd name="connsiteX5" fmla="*/ 974307 w 974307"/>
              <a:gd name="connsiteY5" fmla="*/ 36009 h 78693"/>
              <a:gd name="connsiteX0" fmla="*/ 75441 w 976506"/>
              <a:gd name="connsiteY0" fmla="*/ 36496 h 72989"/>
              <a:gd name="connsiteX1" fmla="*/ 38820 w 976506"/>
              <a:gd name="connsiteY1" fmla="*/ 72989 h 72989"/>
              <a:gd name="connsiteX2" fmla="*/ 2199 w 976506"/>
              <a:gd name="connsiteY2" fmla="*/ 36496 h 72989"/>
              <a:gd name="connsiteX3" fmla="*/ 38820 w 976506"/>
              <a:gd name="connsiteY3" fmla="*/ 3 h 72989"/>
              <a:gd name="connsiteX4" fmla="*/ 77677 w 976506"/>
              <a:gd name="connsiteY4" fmla="*/ 37949 h 72989"/>
              <a:gd name="connsiteX5" fmla="*/ 976506 w 976506"/>
              <a:gd name="connsiteY5" fmla="*/ 30305 h 72989"/>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6496 h 72989"/>
              <a:gd name="connsiteX1" fmla="*/ 36621 w 974307"/>
              <a:gd name="connsiteY1" fmla="*/ 72989 h 72989"/>
              <a:gd name="connsiteX2" fmla="*/ 0 w 974307"/>
              <a:gd name="connsiteY2" fmla="*/ 36496 h 72989"/>
              <a:gd name="connsiteX3" fmla="*/ 36621 w 974307"/>
              <a:gd name="connsiteY3" fmla="*/ 3 h 72989"/>
              <a:gd name="connsiteX4" fmla="*/ 75478 w 974307"/>
              <a:gd name="connsiteY4" fmla="*/ 37949 h 72989"/>
              <a:gd name="connsiteX5" fmla="*/ 974307 w 974307"/>
              <a:gd name="connsiteY5" fmla="*/ 3030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4935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58880 h 72989"/>
              <a:gd name="connsiteX0" fmla="*/ 73242 w 967163"/>
              <a:gd name="connsiteY0" fmla="*/ 36516 h 73009"/>
              <a:gd name="connsiteX1" fmla="*/ 36621 w 967163"/>
              <a:gd name="connsiteY1" fmla="*/ 73009 h 73009"/>
              <a:gd name="connsiteX2" fmla="*/ 0 w 967163"/>
              <a:gd name="connsiteY2" fmla="*/ 36516 h 73009"/>
              <a:gd name="connsiteX3" fmla="*/ 36621 w 967163"/>
              <a:gd name="connsiteY3" fmla="*/ 23 h 73009"/>
              <a:gd name="connsiteX4" fmla="*/ 72662 w 967163"/>
              <a:gd name="connsiteY4" fmla="*/ 35555 h 73009"/>
              <a:gd name="connsiteX5" fmla="*/ 967163 w 967163"/>
              <a:gd name="connsiteY5" fmla="*/ 58900 h 73009"/>
              <a:gd name="connsiteX0" fmla="*/ 73242 w 967163"/>
              <a:gd name="connsiteY0" fmla="*/ 37354 h 73847"/>
              <a:gd name="connsiteX1" fmla="*/ 36621 w 967163"/>
              <a:gd name="connsiteY1" fmla="*/ 73847 h 73847"/>
              <a:gd name="connsiteX2" fmla="*/ 0 w 967163"/>
              <a:gd name="connsiteY2" fmla="*/ 37354 h 73847"/>
              <a:gd name="connsiteX3" fmla="*/ 36621 w 967163"/>
              <a:gd name="connsiteY3" fmla="*/ 861 h 73847"/>
              <a:gd name="connsiteX4" fmla="*/ 75076 w 967163"/>
              <a:gd name="connsiteY4" fmla="*/ 30760 h 73847"/>
              <a:gd name="connsiteX5" fmla="*/ 967163 w 967163"/>
              <a:gd name="connsiteY5" fmla="*/ 59738 h 7384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467 w 967163"/>
              <a:gd name="connsiteY4" fmla="*/ 36337 h 72987"/>
              <a:gd name="connsiteX5" fmla="*/ 967163 w 967163"/>
              <a:gd name="connsiteY5" fmla="*/ 58878 h 72987"/>
              <a:gd name="connsiteX0" fmla="*/ 73242 w 967163"/>
              <a:gd name="connsiteY0" fmla="*/ 38590 h 75083"/>
              <a:gd name="connsiteX1" fmla="*/ 36621 w 967163"/>
              <a:gd name="connsiteY1" fmla="*/ 75083 h 75083"/>
              <a:gd name="connsiteX2" fmla="*/ 0 w 967163"/>
              <a:gd name="connsiteY2" fmla="*/ 38590 h 75083"/>
              <a:gd name="connsiteX3" fmla="*/ 36621 w 967163"/>
              <a:gd name="connsiteY3" fmla="*/ 2097 h 75083"/>
              <a:gd name="connsiteX4" fmla="*/ 78295 w 967163"/>
              <a:gd name="connsiteY4" fmla="*/ 27973 h 75083"/>
              <a:gd name="connsiteX5" fmla="*/ 967163 w 967163"/>
              <a:gd name="connsiteY5" fmla="*/ 60974 h 75083"/>
              <a:gd name="connsiteX0" fmla="*/ 73242 w 967163"/>
              <a:gd name="connsiteY0" fmla="*/ 36517 h 73010"/>
              <a:gd name="connsiteX1" fmla="*/ 36621 w 967163"/>
              <a:gd name="connsiteY1" fmla="*/ 73010 h 73010"/>
              <a:gd name="connsiteX2" fmla="*/ 0 w 967163"/>
              <a:gd name="connsiteY2" fmla="*/ 36517 h 73010"/>
              <a:gd name="connsiteX3" fmla="*/ 36621 w 967163"/>
              <a:gd name="connsiteY3" fmla="*/ 24 h 73010"/>
              <a:gd name="connsiteX4" fmla="*/ 73467 w 967163"/>
              <a:gd name="connsiteY4" fmla="*/ 35556 h 73010"/>
              <a:gd name="connsiteX5" fmla="*/ 967163 w 967163"/>
              <a:gd name="connsiteY5" fmla="*/ 58901 h 73010"/>
              <a:gd name="connsiteX0" fmla="*/ 73242 w 967163"/>
              <a:gd name="connsiteY0" fmla="*/ 37791 h 74284"/>
              <a:gd name="connsiteX1" fmla="*/ 36621 w 967163"/>
              <a:gd name="connsiteY1" fmla="*/ 74284 h 74284"/>
              <a:gd name="connsiteX2" fmla="*/ 0 w 967163"/>
              <a:gd name="connsiteY2" fmla="*/ 37791 h 74284"/>
              <a:gd name="connsiteX3" fmla="*/ 36621 w 967163"/>
              <a:gd name="connsiteY3" fmla="*/ 1298 h 74284"/>
              <a:gd name="connsiteX4" fmla="*/ 77088 w 967163"/>
              <a:gd name="connsiteY4" fmla="*/ 29588 h 74284"/>
              <a:gd name="connsiteX5" fmla="*/ 967163 w 967163"/>
              <a:gd name="connsiteY5" fmla="*/ 60175 h 74284"/>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1230 w 965151"/>
              <a:gd name="connsiteY0" fmla="*/ 36494 h 72987"/>
              <a:gd name="connsiteX1" fmla="*/ 34609 w 965151"/>
              <a:gd name="connsiteY1" fmla="*/ 72987 h 72987"/>
              <a:gd name="connsiteX2" fmla="*/ 0 w 965151"/>
              <a:gd name="connsiteY2" fmla="*/ 36494 h 72987"/>
              <a:gd name="connsiteX3" fmla="*/ 34609 w 965151"/>
              <a:gd name="connsiteY3" fmla="*/ 1 h 72987"/>
              <a:gd name="connsiteX4" fmla="*/ 71053 w 965151"/>
              <a:gd name="connsiteY4" fmla="*/ 36740 h 72987"/>
              <a:gd name="connsiteX5" fmla="*/ 965151 w 965151"/>
              <a:gd name="connsiteY5" fmla="*/ 58878 h 72987"/>
              <a:gd name="connsiteX0" fmla="*/ 75656 w 969577"/>
              <a:gd name="connsiteY0" fmla="*/ 36494 h 72987"/>
              <a:gd name="connsiteX1" fmla="*/ 39035 w 969577"/>
              <a:gd name="connsiteY1" fmla="*/ 72987 h 72987"/>
              <a:gd name="connsiteX2" fmla="*/ 0 w 969577"/>
              <a:gd name="connsiteY2" fmla="*/ 36494 h 72987"/>
              <a:gd name="connsiteX3" fmla="*/ 39035 w 969577"/>
              <a:gd name="connsiteY3" fmla="*/ 1 h 72987"/>
              <a:gd name="connsiteX4" fmla="*/ 75479 w 969577"/>
              <a:gd name="connsiteY4" fmla="*/ 36740 h 72987"/>
              <a:gd name="connsiteX5" fmla="*/ 969577 w 969577"/>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4 w 967165"/>
              <a:gd name="connsiteY0" fmla="*/ 36494 h 77412"/>
              <a:gd name="connsiteX1" fmla="*/ 35014 w 967165"/>
              <a:gd name="connsiteY1" fmla="*/ 77412 h 77412"/>
              <a:gd name="connsiteX2" fmla="*/ 2 w 967165"/>
              <a:gd name="connsiteY2" fmla="*/ 36494 h 77412"/>
              <a:gd name="connsiteX3" fmla="*/ 36623 w 967165"/>
              <a:gd name="connsiteY3" fmla="*/ 1 h 77412"/>
              <a:gd name="connsiteX4" fmla="*/ 73067 w 967165"/>
              <a:gd name="connsiteY4" fmla="*/ 36740 h 77412"/>
              <a:gd name="connsiteX5" fmla="*/ 967165 w 967165"/>
              <a:gd name="connsiteY5" fmla="*/ 58878 h 77412"/>
              <a:gd name="connsiteX0" fmla="*/ 73243 w 967164"/>
              <a:gd name="connsiteY0" fmla="*/ 36494 h 72986"/>
              <a:gd name="connsiteX1" fmla="*/ 35818 w 967164"/>
              <a:gd name="connsiteY1" fmla="*/ 72986 h 72986"/>
              <a:gd name="connsiteX2" fmla="*/ 1 w 967164"/>
              <a:gd name="connsiteY2" fmla="*/ 36494 h 72986"/>
              <a:gd name="connsiteX3" fmla="*/ 36622 w 967164"/>
              <a:gd name="connsiteY3" fmla="*/ 1 h 72986"/>
              <a:gd name="connsiteX4" fmla="*/ 73066 w 967164"/>
              <a:gd name="connsiteY4" fmla="*/ 36740 h 72986"/>
              <a:gd name="connsiteX5" fmla="*/ 967164 w 967164"/>
              <a:gd name="connsiteY5" fmla="*/ 58878 h 72986"/>
              <a:gd name="connsiteX0" fmla="*/ 73242 w 967163"/>
              <a:gd name="connsiteY0" fmla="*/ 36494 h 75400"/>
              <a:gd name="connsiteX1" fmla="*/ 36622 w 967163"/>
              <a:gd name="connsiteY1" fmla="*/ 75400 h 75400"/>
              <a:gd name="connsiteX2" fmla="*/ 0 w 967163"/>
              <a:gd name="connsiteY2" fmla="*/ 36494 h 75400"/>
              <a:gd name="connsiteX3" fmla="*/ 36621 w 967163"/>
              <a:gd name="connsiteY3" fmla="*/ 1 h 75400"/>
              <a:gd name="connsiteX4" fmla="*/ 73065 w 967163"/>
              <a:gd name="connsiteY4" fmla="*/ 36740 h 75400"/>
              <a:gd name="connsiteX5" fmla="*/ 967163 w 967163"/>
              <a:gd name="connsiteY5" fmla="*/ 58878 h 75400"/>
              <a:gd name="connsiteX0" fmla="*/ 73242 w 967163"/>
              <a:gd name="connsiteY0" fmla="*/ 36494 h 73791"/>
              <a:gd name="connsiteX1" fmla="*/ 35817 w 967163"/>
              <a:gd name="connsiteY1" fmla="*/ 73791 h 73791"/>
              <a:gd name="connsiteX2" fmla="*/ 0 w 967163"/>
              <a:gd name="connsiteY2" fmla="*/ 36494 h 73791"/>
              <a:gd name="connsiteX3" fmla="*/ 36621 w 967163"/>
              <a:gd name="connsiteY3" fmla="*/ 1 h 73791"/>
              <a:gd name="connsiteX4" fmla="*/ 73065 w 967163"/>
              <a:gd name="connsiteY4" fmla="*/ 36740 h 73791"/>
              <a:gd name="connsiteX5" fmla="*/ 967163 w 967163"/>
              <a:gd name="connsiteY5" fmla="*/ 58878 h 73791"/>
              <a:gd name="connsiteX0" fmla="*/ 73242 w 967163"/>
              <a:gd name="connsiteY0" fmla="*/ 36494 h 77814"/>
              <a:gd name="connsiteX1" fmla="*/ 35817 w 967163"/>
              <a:gd name="connsiteY1" fmla="*/ 77814 h 77814"/>
              <a:gd name="connsiteX2" fmla="*/ 0 w 967163"/>
              <a:gd name="connsiteY2" fmla="*/ 36494 h 77814"/>
              <a:gd name="connsiteX3" fmla="*/ 36621 w 967163"/>
              <a:gd name="connsiteY3" fmla="*/ 1 h 77814"/>
              <a:gd name="connsiteX4" fmla="*/ 73065 w 967163"/>
              <a:gd name="connsiteY4" fmla="*/ 36740 h 77814"/>
              <a:gd name="connsiteX5" fmla="*/ 967163 w 967163"/>
              <a:gd name="connsiteY5" fmla="*/ 58878 h 77814"/>
              <a:gd name="connsiteX0" fmla="*/ 73242 w 967163"/>
              <a:gd name="connsiteY0" fmla="*/ 36494 h 73389"/>
              <a:gd name="connsiteX1" fmla="*/ 35817 w 967163"/>
              <a:gd name="connsiteY1" fmla="*/ 73389 h 73389"/>
              <a:gd name="connsiteX2" fmla="*/ 0 w 967163"/>
              <a:gd name="connsiteY2" fmla="*/ 36494 h 73389"/>
              <a:gd name="connsiteX3" fmla="*/ 36621 w 967163"/>
              <a:gd name="connsiteY3" fmla="*/ 1 h 73389"/>
              <a:gd name="connsiteX4" fmla="*/ 73065 w 967163"/>
              <a:gd name="connsiteY4" fmla="*/ 36740 h 73389"/>
              <a:gd name="connsiteX5" fmla="*/ 967163 w 967163"/>
              <a:gd name="connsiteY5" fmla="*/ 58878 h 73389"/>
              <a:gd name="connsiteX0" fmla="*/ 84507 w 978428"/>
              <a:gd name="connsiteY0" fmla="*/ 36495 h 73391"/>
              <a:gd name="connsiteX1" fmla="*/ 47082 w 978428"/>
              <a:gd name="connsiteY1" fmla="*/ 73390 h 73391"/>
              <a:gd name="connsiteX2" fmla="*/ 0 w 978428"/>
              <a:gd name="connsiteY2" fmla="*/ 37702 h 73391"/>
              <a:gd name="connsiteX3" fmla="*/ 47886 w 978428"/>
              <a:gd name="connsiteY3" fmla="*/ 2 h 73391"/>
              <a:gd name="connsiteX4" fmla="*/ 84330 w 978428"/>
              <a:gd name="connsiteY4" fmla="*/ 36741 h 73391"/>
              <a:gd name="connsiteX5" fmla="*/ 978428 w 978428"/>
              <a:gd name="connsiteY5" fmla="*/ 58879 h 73391"/>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93760 w 987681"/>
              <a:gd name="connsiteY0" fmla="*/ 36494 h 73390"/>
              <a:gd name="connsiteX1" fmla="*/ 56335 w 987681"/>
              <a:gd name="connsiteY1" fmla="*/ 73389 h 73390"/>
              <a:gd name="connsiteX2" fmla="*/ 0 w 987681"/>
              <a:gd name="connsiteY2" fmla="*/ 35287 h 73390"/>
              <a:gd name="connsiteX3" fmla="*/ 57139 w 987681"/>
              <a:gd name="connsiteY3" fmla="*/ 1 h 73390"/>
              <a:gd name="connsiteX4" fmla="*/ 93583 w 987681"/>
              <a:gd name="connsiteY4" fmla="*/ 36740 h 73390"/>
              <a:gd name="connsiteX5" fmla="*/ 987681 w 987681"/>
              <a:gd name="connsiteY5" fmla="*/ 58878 h 73390"/>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73652 w 967573"/>
              <a:gd name="connsiteY0" fmla="*/ 36494 h 73390"/>
              <a:gd name="connsiteX1" fmla="*/ 36227 w 967573"/>
              <a:gd name="connsiteY1" fmla="*/ 73389 h 73390"/>
              <a:gd name="connsiteX2" fmla="*/ 8 w 967573"/>
              <a:gd name="connsiteY2" fmla="*/ 37299 h 73390"/>
              <a:gd name="connsiteX3" fmla="*/ 37031 w 967573"/>
              <a:gd name="connsiteY3" fmla="*/ 1 h 73390"/>
              <a:gd name="connsiteX4" fmla="*/ 73475 w 967573"/>
              <a:gd name="connsiteY4" fmla="*/ 36740 h 73390"/>
              <a:gd name="connsiteX5" fmla="*/ 967573 w 967573"/>
              <a:gd name="connsiteY5" fmla="*/ 58878 h 73390"/>
              <a:gd name="connsiteX0" fmla="*/ 73655 w 967576"/>
              <a:gd name="connsiteY0" fmla="*/ 36494 h 73487"/>
              <a:gd name="connsiteX1" fmla="*/ 36230 w 967576"/>
              <a:gd name="connsiteY1" fmla="*/ 73389 h 73487"/>
              <a:gd name="connsiteX2" fmla="*/ 11 w 967576"/>
              <a:gd name="connsiteY2" fmla="*/ 37299 h 73487"/>
              <a:gd name="connsiteX3" fmla="*/ 37034 w 967576"/>
              <a:gd name="connsiteY3" fmla="*/ 1 h 73487"/>
              <a:gd name="connsiteX4" fmla="*/ 73478 w 967576"/>
              <a:gd name="connsiteY4" fmla="*/ 36740 h 73487"/>
              <a:gd name="connsiteX5" fmla="*/ 967576 w 967576"/>
              <a:gd name="connsiteY5" fmla="*/ 58878 h 73487"/>
              <a:gd name="connsiteX0" fmla="*/ 73655 w 967576"/>
              <a:gd name="connsiteY0" fmla="*/ 36494 h 73407"/>
              <a:gd name="connsiteX1" fmla="*/ 36230 w 967576"/>
              <a:gd name="connsiteY1" fmla="*/ 73389 h 73407"/>
              <a:gd name="connsiteX2" fmla="*/ 11 w 967576"/>
              <a:gd name="connsiteY2" fmla="*/ 37299 h 73407"/>
              <a:gd name="connsiteX3" fmla="*/ 37034 w 967576"/>
              <a:gd name="connsiteY3" fmla="*/ 1 h 73407"/>
              <a:gd name="connsiteX4" fmla="*/ 73478 w 967576"/>
              <a:gd name="connsiteY4" fmla="*/ 36740 h 73407"/>
              <a:gd name="connsiteX5" fmla="*/ 967576 w 967576"/>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47 w 967568"/>
              <a:gd name="connsiteY0" fmla="*/ 36494 h 73407"/>
              <a:gd name="connsiteX1" fmla="*/ 36222 w 967568"/>
              <a:gd name="connsiteY1" fmla="*/ 73389 h 73407"/>
              <a:gd name="connsiteX2" fmla="*/ 3 w 967568"/>
              <a:gd name="connsiteY2" fmla="*/ 37299 h 73407"/>
              <a:gd name="connsiteX3" fmla="*/ 37026 w 967568"/>
              <a:gd name="connsiteY3" fmla="*/ 1 h 73407"/>
              <a:gd name="connsiteX4" fmla="*/ 73470 w 967568"/>
              <a:gd name="connsiteY4" fmla="*/ 36740 h 73407"/>
              <a:gd name="connsiteX5" fmla="*/ 967568 w 967568"/>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58 w 967579"/>
              <a:gd name="connsiteY0" fmla="*/ 36494 h 73407"/>
              <a:gd name="connsiteX1" fmla="*/ 36233 w 967579"/>
              <a:gd name="connsiteY1" fmla="*/ 73389 h 73407"/>
              <a:gd name="connsiteX2" fmla="*/ 14 w 967579"/>
              <a:gd name="connsiteY2" fmla="*/ 37299 h 73407"/>
              <a:gd name="connsiteX3" fmla="*/ 37037 w 967579"/>
              <a:gd name="connsiteY3" fmla="*/ 1 h 73407"/>
              <a:gd name="connsiteX4" fmla="*/ 73481 w 967579"/>
              <a:gd name="connsiteY4" fmla="*/ 36740 h 73407"/>
              <a:gd name="connsiteX5" fmla="*/ 967579 w 967579"/>
              <a:gd name="connsiteY5" fmla="*/ 58878 h 73407"/>
              <a:gd name="connsiteX0" fmla="*/ 73644 w 967565"/>
              <a:gd name="connsiteY0" fmla="*/ 36494 h 73407"/>
              <a:gd name="connsiteX1" fmla="*/ 36219 w 967565"/>
              <a:gd name="connsiteY1" fmla="*/ 73389 h 73407"/>
              <a:gd name="connsiteX2" fmla="*/ 0 w 967565"/>
              <a:gd name="connsiteY2" fmla="*/ 37299 h 73407"/>
              <a:gd name="connsiteX3" fmla="*/ 37023 w 967565"/>
              <a:gd name="connsiteY3" fmla="*/ 1 h 73407"/>
              <a:gd name="connsiteX4" fmla="*/ 73467 w 967565"/>
              <a:gd name="connsiteY4" fmla="*/ 36740 h 73407"/>
              <a:gd name="connsiteX5" fmla="*/ 967565 w 967565"/>
              <a:gd name="connsiteY5" fmla="*/ 58878 h 73407"/>
              <a:gd name="connsiteX0" fmla="*/ 73644 w 967565"/>
              <a:gd name="connsiteY0" fmla="*/ 36530 h 73443"/>
              <a:gd name="connsiteX1" fmla="*/ 36219 w 967565"/>
              <a:gd name="connsiteY1" fmla="*/ 73425 h 73443"/>
              <a:gd name="connsiteX2" fmla="*/ 0 w 967565"/>
              <a:gd name="connsiteY2" fmla="*/ 37335 h 73443"/>
              <a:gd name="connsiteX3" fmla="*/ 37023 w 967565"/>
              <a:gd name="connsiteY3" fmla="*/ 37 h 73443"/>
              <a:gd name="connsiteX4" fmla="*/ 73467 w 967565"/>
              <a:gd name="connsiteY4" fmla="*/ 36776 h 73443"/>
              <a:gd name="connsiteX5" fmla="*/ 967565 w 967565"/>
              <a:gd name="connsiteY5" fmla="*/ 58914 h 73443"/>
              <a:gd name="connsiteX0" fmla="*/ 73644 w 967565"/>
              <a:gd name="connsiteY0" fmla="*/ 36501 h 73414"/>
              <a:gd name="connsiteX1" fmla="*/ 36219 w 967565"/>
              <a:gd name="connsiteY1" fmla="*/ 73396 h 73414"/>
              <a:gd name="connsiteX2" fmla="*/ 0 w 967565"/>
              <a:gd name="connsiteY2" fmla="*/ 37306 h 73414"/>
              <a:gd name="connsiteX3" fmla="*/ 37023 w 967565"/>
              <a:gd name="connsiteY3" fmla="*/ 8 h 73414"/>
              <a:gd name="connsiteX4" fmla="*/ 73467 w 967565"/>
              <a:gd name="connsiteY4" fmla="*/ 36747 h 73414"/>
              <a:gd name="connsiteX5" fmla="*/ 967565 w 967565"/>
              <a:gd name="connsiteY5" fmla="*/ 58885 h 73414"/>
              <a:gd name="connsiteX0" fmla="*/ 73644 w 967565"/>
              <a:gd name="connsiteY0" fmla="*/ 36514 h 73427"/>
              <a:gd name="connsiteX1" fmla="*/ 36219 w 967565"/>
              <a:gd name="connsiteY1" fmla="*/ 73409 h 73427"/>
              <a:gd name="connsiteX2" fmla="*/ 0 w 967565"/>
              <a:gd name="connsiteY2" fmla="*/ 37319 h 73427"/>
              <a:gd name="connsiteX3" fmla="*/ 37023 w 967565"/>
              <a:gd name="connsiteY3" fmla="*/ 21 h 73427"/>
              <a:gd name="connsiteX4" fmla="*/ 73467 w 967565"/>
              <a:gd name="connsiteY4" fmla="*/ 36760 h 73427"/>
              <a:gd name="connsiteX5" fmla="*/ 967565 w 967565"/>
              <a:gd name="connsiteY5" fmla="*/ 58898 h 73427"/>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04"/>
              <a:gd name="connsiteX1" fmla="*/ 36219 w 967565"/>
              <a:gd name="connsiteY1" fmla="*/ 73404 h 73404"/>
              <a:gd name="connsiteX2" fmla="*/ 0 w 967565"/>
              <a:gd name="connsiteY2" fmla="*/ 37314 h 73404"/>
              <a:gd name="connsiteX3" fmla="*/ 37023 w 967565"/>
              <a:gd name="connsiteY3" fmla="*/ 16 h 73404"/>
              <a:gd name="connsiteX4" fmla="*/ 73467 w 967565"/>
              <a:gd name="connsiteY4" fmla="*/ 36755 h 73404"/>
              <a:gd name="connsiteX5" fmla="*/ 967565 w 967565"/>
              <a:gd name="connsiteY5" fmla="*/ 58893 h 73404"/>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2260 w 967565"/>
              <a:gd name="connsiteY4" fmla="*/ 36345 h 73442"/>
              <a:gd name="connsiteX5" fmla="*/ 967565 w 967565"/>
              <a:gd name="connsiteY5" fmla="*/ 58885 h 73442"/>
              <a:gd name="connsiteX0" fmla="*/ 73644 w 967565"/>
              <a:gd name="connsiteY0" fmla="*/ 36501 h 73396"/>
              <a:gd name="connsiteX1" fmla="*/ 36219 w 967565"/>
              <a:gd name="connsiteY1" fmla="*/ 73396 h 73396"/>
              <a:gd name="connsiteX2" fmla="*/ 0 w 967565"/>
              <a:gd name="connsiteY2" fmla="*/ 37306 h 73396"/>
              <a:gd name="connsiteX3" fmla="*/ 37023 w 967565"/>
              <a:gd name="connsiteY3" fmla="*/ 8 h 73396"/>
              <a:gd name="connsiteX4" fmla="*/ 72260 w 967565"/>
              <a:gd name="connsiteY4" fmla="*/ 36345 h 73396"/>
              <a:gd name="connsiteX5" fmla="*/ 967565 w 967565"/>
              <a:gd name="connsiteY5" fmla="*/ 58885 h 73396"/>
              <a:gd name="connsiteX0" fmla="*/ 73644 w 967565"/>
              <a:gd name="connsiteY0" fmla="*/ 36501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2260 w 967565"/>
              <a:gd name="connsiteY4" fmla="*/ 36345 h 73398"/>
              <a:gd name="connsiteX5" fmla="*/ 967565 w 967565"/>
              <a:gd name="connsiteY5" fmla="*/ 58885 h 73398"/>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4448 w 967565"/>
              <a:gd name="connsiteY0" fmla="*/ 45352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303 h 73407"/>
              <a:gd name="connsiteX1" fmla="*/ 36219 w 967565"/>
              <a:gd name="connsiteY1" fmla="*/ 73405 h 73407"/>
              <a:gd name="connsiteX2" fmla="*/ 0 w 967565"/>
              <a:gd name="connsiteY2" fmla="*/ 37315 h 73407"/>
              <a:gd name="connsiteX3" fmla="*/ 37023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1300939"/>
              <a:gd name="connsiteY0" fmla="*/ 35294 h 73398"/>
              <a:gd name="connsiteX1" fmla="*/ 36219 w 1300939"/>
              <a:gd name="connsiteY1" fmla="*/ 73396 h 73398"/>
              <a:gd name="connsiteX2" fmla="*/ 0 w 1300939"/>
              <a:gd name="connsiteY2" fmla="*/ 37306 h 73398"/>
              <a:gd name="connsiteX3" fmla="*/ 35816 w 1300939"/>
              <a:gd name="connsiteY3" fmla="*/ 8 h 73398"/>
              <a:gd name="connsiteX4" fmla="*/ 73065 w 1300939"/>
              <a:gd name="connsiteY4" fmla="*/ 35540 h 73398"/>
              <a:gd name="connsiteX5" fmla="*/ 1300939 w 1300939"/>
              <a:gd name="connsiteY5" fmla="*/ 65360 h 73398"/>
              <a:gd name="connsiteX0" fmla="*/ 72839 w 1745944"/>
              <a:gd name="connsiteY0" fmla="*/ 35294 h 73398"/>
              <a:gd name="connsiteX1" fmla="*/ 36219 w 1745944"/>
              <a:gd name="connsiteY1" fmla="*/ 73396 h 73398"/>
              <a:gd name="connsiteX2" fmla="*/ 0 w 1745944"/>
              <a:gd name="connsiteY2" fmla="*/ 37306 h 73398"/>
              <a:gd name="connsiteX3" fmla="*/ 35816 w 1745944"/>
              <a:gd name="connsiteY3" fmla="*/ 8 h 73398"/>
              <a:gd name="connsiteX4" fmla="*/ 73065 w 1745944"/>
              <a:gd name="connsiteY4" fmla="*/ 35540 h 73398"/>
              <a:gd name="connsiteX5" fmla="*/ 1745944 w 1745944"/>
              <a:gd name="connsiteY5" fmla="*/ 52049 h 7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5944" h="73398">
                <a:moveTo>
                  <a:pt x="72839" y="35294"/>
                </a:moveTo>
                <a:cubicBezTo>
                  <a:pt x="74850" y="55852"/>
                  <a:pt x="56538" y="73664"/>
                  <a:pt x="36219" y="73396"/>
                </a:cubicBezTo>
                <a:cubicBezTo>
                  <a:pt x="17508" y="72725"/>
                  <a:pt x="1073" y="59595"/>
                  <a:pt x="0" y="37306"/>
                </a:cubicBezTo>
                <a:cubicBezTo>
                  <a:pt x="536" y="8578"/>
                  <a:pt x="23974" y="-302"/>
                  <a:pt x="35816" y="8"/>
                </a:cubicBezTo>
                <a:cubicBezTo>
                  <a:pt x="50071" y="-85"/>
                  <a:pt x="72032" y="9592"/>
                  <a:pt x="73065" y="35540"/>
                </a:cubicBezTo>
                <a:lnTo>
                  <a:pt x="1745944" y="52049"/>
                </a:lnTo>
              </a:path>
            </a:pathLst>
          </a:custGeom>
          <a:solidFill>
            <a:schemeClr val="accent2"/>
          </a:solidFill>
          <a:ln w="22225">
            <a:solidFill>
              <a:schemeClr val="accent6"/>
            </a:solidFill>
            <a:miter lim="800000"/>
          </a:ln>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18" name="Textplatzhalter 3"/>
          <p:cNvSpPr>
            <a:spLocks noGrp="1" noChangeAspect="1"/>
          </p:cNvSpPr>
          <p:nvPr>
            <p:ph type="body" sz="quarter" idx="63" hasCustomPrompt="1"/>
          </p:nvPr>
        </p:nvSpPr>
        <p:spPr>
          <a:xfrm rot="17090839" flipH="1" flipV="1">
            <a:off x="4824886" y="5382234"/>
            <a:ext cx="1284521" cy="53972"/>
          </a:xfrm>
          <a:custGeom>
            <a:avLst/>
            <a:gdLst>
              <a:gd name="connsiteX0" fmla="*/ 0 w 73241"/>
              <a:gd name="connsiteY0" fmla="*/ 36493 h 72986"/>
              <a:gd name="connsiteX1" fmla="*/ 36621 w 73241"/>
              <a:gd name="connsiteY1" fmla="*/ 0 h 72986"/>
              <a:gd name="connsiteX2" fmla="*/ 73242 w 73241"/>
              <a:gd name="connsiteY2" fmla="*/ 36493 h 72986"/>
              <a:gd name="connsiteX3" fmla="*/ 36621 w 73241"/>
              <a:gd name="connsiteY3" fmla="*/ 72986 h 72986"/>
              <a:gd name="connsiteX4" fmla="*/ 0 w 73241"/>
              <a:gd name="connsiteY4" fmla="*/ 36493 h 72986"/>
              <a:gd name="connsiteX0" fmla="*/ 73242 w 164682"/>
              <a:gd name="connsiteY0" fmla="*/ 36493 h 127933"/>
              <a:gd name="connsiteX1" fmla="*/ 36621 w 164682"/>
              <a:gd name="connsiteY1" fmla="*/ 72986 h 127933"/>
              <a:gd name="connsiteX2" fmla="*/ 0 w 164682"/>
              <a:gd name="connsiteY2" fmla="*/ 36493 h 127933"/>
              <a:gd name="connsiteX3" fmla="*/ 36621 w 164682"/>
              <a:gd name="connsiteY3" fmla="*/ 0 h 127933"/>
              <a:gd name="connsiteX4" fmla="*/ 164682 w 164682"/>
              <a:gd name="connsiteY4" fmla="*/ 127933 h 127933"/>
              <a:gd name="connsiteX0" fmla="*/ 119683 w 1020748"/>
              <a:gd name="connsiteY0" fmla="*/ 65383 h 101876"/>
              <a:gd name="connsiteX1" fmla="*/ 83062 w 1020748"/>
              <a:gd name="connsiteY1" fmla="*/ 101876 h 101876"/>
              <a:gd name="connsiteX2" fmla="*/ 46441 w 1020748"/>
              <a:gd name="connsiteY2" fmla="*/ 65383 h 101876"/>
              <a:gd name="connsiteX3" fmla="*/ 83062 w 1020748"/>
              <a:gd name="connsiteY3" fmla="*/ 28890 h 101876"/>
              <a:gd name="connsiteX4" fmla="*/ 1020748 w 1020748"/>
              <a:gd name="connsiteY4" fmla="*/ 59192 h 101876"/>
              <a:gd name="connsiteX0" fmla="*/ 73242 w 974307"/>
              <a:gd name="connsiteY0" fmla="*/ 66817 h 103310"/>
              <a:gd name="connsiteX1" fmla="*/ 36621 w 974307"/>
              <a:gd name="connsiteY1" fmla="*/ 103310 h 103310"/>
              <a:gd name="connsiteX2" fmla="*/ 0 w 974307"/>
              <a:gd name="connsiteY2" fmla="*/ 66817 h 103310"/>
              <a:gd name="connsiteX3" fmla="*/ 36621 w 974307"/>
              <a:gd name="connsiteY3" fmla="*/ 30324 h 103310"/>
              <a:gd name="connsiteX4" fmla="*/ 974307 w 974307"/>
              <a:gd name="connsiteY4" fmla="*/ 60626 h 103310"/>
              <a:gd name="connsiteX0" fmla="*/ 73242 w 974307"/>
              <a:gd name="connsiteY0" fmla="*/ 42200 h 78693"/>
              <a:gd name="connsiteX1" fmla="*/ 36621 w 974307"/>
              <a:gd name="connsiteY1" fmla="*/ 78693 h 78693"/>
              <a:gd name="connsiteX2" fmla="*/ 0 w 974307"/>
              <a:gd name="connsiteY2" fmla="*/ 42200 h 78693"/>
              <a:gd name="connsiteX3" fmla="*/ 36621 w 974307"/>
              <a:gd name="connsiteY3" fmla="*/ 5707 h 78693"/>
              <a:gd name="connsiteX4" fmla="*/ 80240 w 974307"/>
              <a:gd name="connsiteY4" fmla="*/ 3172 h 78693"/>
              <a:gd name="connsiteX5" fmla="*/ 974307 w 974307"/>
              <a:gd name="connsiteY5" fmla="*/ 36009 h 78693"/>
              <a:gd name="connsiteX0" fmla="*/ 75441 w 976506"/>
              <a:gd name="connsiteY0" fmla="*/ 36496 h 72989"/>
              <a:gd name="connsiteX1" fmla="*/ 38820 w 976506"/>
              <a:gd name="connsiteY1" fmla="*/ 72989 h 72989"/>
              <a:gd name="connsiteX2" fmla="*/ 2199 w 976506"/>
              <a:gd name="connsiteY2" fmla="*/ 36496 h 72989"/>
              <a:gd name="connsiteX3" fmla="*/ 38820 w 976506"/>
              <a:gd name="connsiteY3" fmla="*/ 3 h 72989"/>
              <a:gd name="connsiteX4" fmla="*/ 77677 w 976506"/>
              <a:gd name="connsiteY4" fmla="*/ 37949 h 72989"/>
              <a:gd name="connsiteX5" fmla="*/ 976506 w 976506"/>
              <a:gd name="connsiteY5" fmla="*/ 30305 h 72989"/>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6496 h 72989"/>
              <a:gd name="connsiteX1" fmla="*/ 36621 w 974307"/>
              <a:gd name="connsiteY1" fmla="*/ 72989 h 72989"/>
              <a:gd name="connsiteX2" fmla="*/ 0 w 974307"/>
              <a:gd name="connsiteY2" fmla="*/ 36496 h 72989"/>
              <a:gd name="connsiteX3" fmla="*/ 36621 w 974307"/>
              <a:gd name="connsiteY3" fmla="*/ 3 h 72989"/>
              <a:gd name="connsiteX4" fmla="*/ 75478 w 974307"/>
              <a:gd name="connsiteY4" fmla="*/ 37949 h 72989"/>
              <a:gd name="connsiteX5" fmla="*/ 974307 w 974307"/>
              <a:gd name="connsiteY5" fmla="*/ 3030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4935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58880 h 72989"/>
              <a:gd name="connsiteX0" fmla="*/ 73242 w 967163"/>
              <a:gd name="connsiteY0" fmla="*/ 36516 h 73009"/>
              <a:gd name="connsiteX1" fmla="*/ 36621 w 967163"/>
              <a:gd name="connsiteY1" fmla="*/ 73009 h 73009"/>
              <a:gd name="connsiteX2" fmla="*/ 0 w 967163"/>
              <a:gd name="connsiteY2" fmla="*/ 36516 h 73009"/>
              <a:gd name="connsiteX3" fmla="*/ 36621 w 967163"/>
              <a:gd name="connsiteY3" fmla="*/ 23 h 73009"/>
              <a:gd name="connsiteX4" fmla="*/ 72662 w 967163"/>
              <a:gd name="connsiteY4" fmla="*/ 35555 h 73009"/>
              <a:gd name="connsiteX5" fmla="*/ 967163 w 967163"/>
              <a:gd name="connsiteY5" fmla="*/ 58900 h 73009"/>
              <a:gd name="connsiteX0" fmla="*/ 73242 w 967163"/>
              <a:gd name="connsiteY0" fmla="*/ 37354 h 73847"/>
              <a:gd name="connsiteX1" fmla="*/ 36621 w 967163"/>
              <a:gd name="connsiteY1" fmla="*/ 73847 h 73847"/>
              <a:gd name="connsiteX2" fmla="*/ 0 w 967163"/>
              <a:gd name="connsiteY2" fmla="*/ 37354 h 73847"/>
              <a:gd name="connsiteX3" fmla="*/ 36621 w 967163"/>
              <a:gd name="connsiteY3" fmla="*/ 861 h 73847"/>
              <a:gd name="connsiteX4" fmla="*/ 75076 w 967163"/>
              <a:gd name="connsiteY4" fmla="*/ 30760 h 73847"/>
              <a:gd name="connsiteX5" fmla="*/ 967163 w 967163"/>
              <a:gd name="connsiteY5" fmla="*/ 59738 h 7384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467 w 967163"/>
              <a:gd name="connsiteY4" fmla="*/ 36337 h 72987"/>
              <a:gd name="connsiteX5" fmla="*/ 967163 w 967163"/>
              <a:gd name="connsiteY5" fmla="*/ 58878 h 72987"/>
              <a:gd name="connsiteX0" fmla="*/ 73242 w 967163"/>
              <a:gd name="connsiteY0" fmla="*/ 38590 h 75083"/>
              <a:gd name="connsiteX1" fmla="*/ 36621 w 967163"/>
              <a:gd name="connsiteY1" fmla="*/ 75083 h 75083"/>
              <a:gd name="connsiteX2" fmla="*/ 0 w 967163"/>
              <a:gd name="connsiteY2" fmla="*/ 38590 h 75083"/>
              <a:gd name="connsiteX3" fmla="*/ 36621 w 967163"/>
              <a:gd name="connsiteY3" fmla="*/ 2097 h 75083"/>
              <a:gd name="connsiteX4" fmla="*/ 78295 w 967163"/>
              <a:gd name="connsiteY4" fmla="*/ 27973 h 75083"/>
              <a:gd name="connsiteX5" fmla="*/ 967163 w 967163"/>
              <a:gd name="connsiteY5" fmla="*/ 60974 h 75083"/>
              <a:gd name="connsiteX0" fmla="*/ 73242 w 967163"/>
              <a:gd name="connsiteY0" fmla="*/ 36517 h 73010"/>
              <a:gd name="connsiteX1" fmla="*/ 36621 w 967163"/>
              <a:gd name="connsiteY1" fmla="*/ 73010 h 73010"/>
              <a:gd name="connsiteX2" fmla="*/ 0 w 967163"/>
              <a:gd name="connsiteY2" fmla="*/ 36517 h 73010"/>
              <a:gd name="connsiteX3" fmla="*/ 36621 w 967163"/>
              <a:gd name="connsiteY3" fmla="*/ 24 h 73010"/>
              <a:gd name="connsiteX4" fmla="*/ 73467 w 967163"/>
              <a:gd name="connsiteY4" fmla="*/ 35556 h 73010"/>
              <a:gd name="connsiteX5" fmla="*/ 967163 w 967163"/>
              <a:gd name="connsiteY5" fmla="*/ 58901 h 73010"/>
              <a:gd name="connsiteX0" fmla="*/ 73242 w 967163"/>
              <a:gd name="connsiteY0" fmla="*/ 37791 h 74284"/>
              <a:gd name="connsiteX1" fmla="*/ 36621 w 967163"/>
              <a:gd name="connsiteY1" fmla="*/ 74284 h 74284"/>
              <a:gd name="connsiteX2" fmla="*/ 0 w 967163"/>
              <a:gd name="connsiteY2" fmla="*/ 37791 h 74284"/>
              <a:gd name="connsiteX3" fmla="*/ 36621 w 967163"/>
              <a:gd name="connsiteY3" fmla="*/ 1298 h 74284"/>
              <a:gd name="connsiteX4" fmla="*/ 77088 w 967163"/>
              <a:gd name="connsiteY4" fmla="*/ 29588 h 74284"/>
              <a:gd name="connsiteX5" fmla="*/ 967163 w 967163"/>
              <a:gd name="connsiteY5" fmla="*/ 60175 h 74284"/>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1230 w 965151"/>
              <a:gd name="connsiteY0" fmla="*/ 36494 h 72987"/>
              <a:gd name="connsiteX1" fmla="*/ 34609 w 965151"/>
              <a:gd name="connsiteY1" fmla="*/ 72987 h 72987"/>
              <a:gd name="connsiteX2" fmla="*/ 0 w 965151"/>
              <a:gd name="connsiteY2" fmla="*/ 36494 h 72987"/>
              <a:gd name="connsiteX3" fmla="*/ 34609 w 965151"/>
              <a:gd name="connsiteY3" fmla="*/ 1 h 72987"/>
              <a:gd name="connsiteX4" fmla="*/ 71053 w 965151"/>
              <a:gd name="connsiteY4" fmla="*/ 36740 h 72987"/>
              <a:gd name="connsiteX5" fmla="*/ 965151 w 965151"/>
              <a:gd name="connsiteY5" fmla="*/ 58878 h 72987"/>
              <a:gd name="connsiteX0" fmla="*/ 75656 w 969577"/>
              <a:gd name="connsiteY0" fmla="*/ 36494 h 72987"/>
              <a:gd name="connsiteX1" fmla="*/ 39035 w 969577"/>
              <a:gd name="connsiteY1" fmla="*/ 72987 h 72987"/>
              <a:gd name="connsiteX2" fmla="*/ 0 w 969577"/>
              <a:gd name="connsiteY2" fmla="*/ 36494 h 72987"/>
              <a:gd name="connsiteX3" fmla="*/ 39035 w 969577"/>
              <a:gd name="connsiteY3" fmla="*/ 1 h 72987"/>
              <a:gd name="connsiteX4" fmla="*/ 75479 w 969577"/>
              <a:gd name="connsiteY4" fmla="*/ 36740 h 72987"/>
              <a:gd name="connsiteX5" fmla="*/ 969577 w 969577"/>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4 w 967165"/>
              <a:gd name="connsiteY0" fmla="*/ 36494 h 77412"/>
              <a:gd name="connsiteX1" fmla="*/ 35014 w 967165"/>
              <a:gd name="connsiteY1" fmla="*/ 77412 h 77412"/>
              <a:gd name="connsiteX2" fmla="*/ 2 w 967165"/>
              <a:gd name="connsiteY2" fmla="*/ 36494 h 77412"/>
              <a:gd name="connsiteX3" fmla="*/ 36623 w 967165"/>
              <a:gd name="connsiteY3" fmla="*/ 1 h 77412"/>
              <a:gd name="connsiteX4" fmla="*/ 73067 w 967165"/>
              <a:gd name="connsiteY4" fmla="*/ 36740 h 77412"/>
              <a:gd name="connsiteX5" fmla="*/ 967165 w 967165"/>
              <a:gd name="connsiteY5" fmla="*/ 58878 h 77412"/>
              <a:gd name="connsiteX0" fmla="*/ 73243 w 967164"/>
              <a:gd name="connsiteY0" fmla="*/ 36494 h 72986"/>
              <a:gd name="connsiteX1" fmla="*/ 35818 w 967164"/>
              <a:gd name="connsiteY1" fmla="*/ 72986 h 72986"/>
              <a:gd name="connsiteX2" fmla="*/ 1 w 967164"/>
              <a:gd name="connsiteY2" fmla="*/ 36494 h 72986"/>
              <a:gd name="connsiteX3" fmla="*/ 36622 w 967164"/>
              <a:gd name="connsiteY3" fmla="*/ 1 h 72986"/>
              <a:gd name="connsiteX4" fmla="*/ 73066 w 967164"/>
              <a:gd name="connsiteY4" fmla="*/ 36740 h 72986"/>
              <a:gd name="connsiteX5" fmla="*/ 967164 w 967164"/>
              <a:gd name="connsiteY5" fmla="*/ 58878 h 72986"/>
              <a:gd name="connsiteX0" fmla="*/ 73242 w 967163"/>
              <a:gd name="connsiteY0" fmla="*/ 36494 h 75400"/>
              <a:gd name="connsiteX1" fmla="*/ 36622 w 967163"/>
              <a:gd name="connsiteY1" fmla="*/ 75400 h 75400"/>
              <a:gd name="connsiteX2" fmla="*/ 0 w 967163"/>
              <a:gd name="connsiteY2" fmla="*/ 36494 h 75400"/>
              <a:gd name="connsiteX3" fmla="*/ 36621 w 967163"/>
              <a:gd name="connsiteY3" fmla="*/ 1 h 75400"/>
              <a:gd name="connsiteX4" fmla="*/ 73065 w 967163"/>
              <a:gd name="connsiteY4" fmla="*/ 36740 h 75400"/>
              <a:gd name="connsiteX5" fmla="*/ 967163 w 967163"/>
              <a:gd name="connsiteY5" fmla="*/ 58878 h 75400"/>
              <a:gd name="connsiteX0" fmla="*/ 73242 w 967163"/>
              <a:gd name="connsiteY0" fmla="*/ 36494 h 73791"/>
              <a:gd name="connsiteX1" fmla="*/ 35817 w 967163"/>
              <a:gd name="connsiteY1" fmla="*/ 73791 h 73791"/>
              <a:gd name="connsiteX2" fmla="*/ 0 w 967163"/>
              <a:gd name="connsiteY2" fmla="*/ 36494 h 73791"/>
              <a:gd name="connsiteX3" fmla="*/ 36621 w 967163"/>
              <a:gd name="connsiteY3" fmla="*/ 1 h 73791"/>
              <a:gd name="connsiteX4" fmla="*/ 73065 w 967163"/>
              <a:gd name="connsiteY4" fmla="*/ 36740 h 73791"/>
              <a:gd name="connsiteX5" fmla="*/ 967163 w 967163"/>
              <a:gd name="connsiteY5" fmla="*/ 58878 h 73791"/>
              <a:gd name="connsiteX0" fmla="*/ 73242 w 967163"/>
              <a:gd name="connsiteY0" fmla="*/ 36494 h 77814"/>
              <a:gd name="connsiteX1" fmla="*/ 35817 w 967163"/>
              <a:gd name="connsiteY1" fmla="*/ 77814 h 77814"/>
              <a:gd name="connsiteX2" fmla="*/ 0 w 967163"/>
              <a:gd name="connsiteY2" fmla="*/ 36494 h 77814"/>
              <a:gd name="connsiteX3" fmla="*/ 36621 w 967163"/>
              <a:gd name="connsiteY3" fmla="*/ 1 h 77814"/>
              <a:gd name="connsiteX4" fmla="*/ 73065 w 967163"/>
              <a:gd name="connsiteY4" fmla="*/ 36740 h 77814"/>
              <a:gd name="connsiteX5" fmla="*/ 967163 w 967163"/>
              <a:gd name="connsiteY5" fmla="*/ 58878 h 77814"/>
              <a:gd name="connsiteX0" fmla="*/ 73242 w 967163"/>
              <a:gd name="connsiteY0" fmla="*/ 36494 h 73389"/>
              <a:gd name="connsiteX1" fmla="*/ 35817 w 967163"/>
              <a:gd name="connsiteY1" fmla="*/ 73389 h 73389"/>
              <a:gd name="connsiteX2" fmla="*/ 0 w 967163"/>
              <a:gd name="connsiteY2" fmla="*/ 36494 h 73389"/>
              <a:gd name="connsiteX3" fmla="*/ 36621 w 967163"/>
              <a:gd name="connsiteY3" fmla="*/ 1 h 73389"/>
              <a:gd name="connsiteX4" fmla="*/ 73065 w 967163"/>
              <a:gd name="connsiteY4" fmla="*/ 36740 h 73389"/>
              <a:gd name="connsiteX5" fmla="*/ 967163 w 967163"/>
              <a:gd name="connsiteY5" fmla="*/ 58878 h 73389"/>
              <a:gd name="connsiteX0" fmla="*/ 84507 w 978428"/>
              <a:gd name="connsiteY0" fmla="*/ 36495 h 73391"/>
              <a:gd name="connsiteX1" fmla="*/ 47082 w 978428"/>
              <a:gd name="connsiteY1" fmla="*/ 73390 h 73391"/>
              <a:gd name="connsiteX2" fmla="*/ 0 w 978428"/>
              <a:gd name="connsiteY2" fmla="*/ 37702 h 73391"/>
              <a:gd name="connsiteX3" fmla="*/ 47886 w 978428"/>
              <a:gd name="connsiteY3" fmla="*/ 2 h 73391"/>
              <a:gd name="connsiteX4" fmla="*/ 84330 w 978428"/>
              <a:gd name="connsiteY4" fmla="*/ 36741 h 73391"/>
              <a:gd name="connsiteX5" fmla="*/ 978428 w 978428"/>
              <a:gd name="connsiteY5" fmla="*/ 58879 h 73391"/>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93760 w 987681"/>
              <a:gd name="connsiteY0" fmla="*/ 36494 h 73390"/>
              <a:gd name="connsiteX1" fmla="*/ 56335 w 987681"/>
              <a:gd name="connsiteY1" fmla="*/ 73389 h 73390"/>
              <a:gd name="connsiteX2" fmla="*/ 0 w 987681"/>
              <a:gd name="connsiteY2" fmla="*/ 35287 h 73390"/>
              <a:gd name="connsiteX3" fmla="*/ 57139 w 987681"/>
              <a:gd name="connsiteY3" fmla="*/ 1 h 73390"/>
              <a:gd name="connsiteX4" fmla="*/ 93583 w 987681"/>
              <a:gd name="connsiteY4" fmla="*/ 36740 h 73390"/>
              <a:gd name="connsiteX5" fmla="*/ 987681 w 987681"/>
              <a:gd name="connsiteY5" fmla="*/ 58878 h 73390"/>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73652 w 967573"/>
              <a:gd name="connsiteY0" fmla="*/ 36494 h 73390"/>
              <a:gd name="connsiteX1" fmla="*/ 36227 w 967573"/>
              <a:gd name="connsiteY1" fmla="*/ 73389 h 73390"/>
              <a:gd name="connsiteX2" fmla="*/ 8 w 967573"/>
              <a:gd name="connsiteY2" fmla="*/ 37299 h 73390"/>
              <a:gd name="connsiteX3" fmla="*/ 37031 w 967573"/>
              <a:gd name="connsiteY3" fmla="*/ 1 h 73390"/>
              <a:gd name="connsiteX4" fmla="*/ 73475 w 967573"/>
              <a:gd name="connsiteY4" fmla="*/ 36740 h 73390"/>
              <a:gd name="connsiteX5" fmla="*/ 967573 w 967573"/>
              <a:gd name="connsiteY5" fmla="*/ 58878 h 73390"/>
              <a:gd name="connsiteX0" fmla="*/ 73655 w 967576"/>
              <a:gd name="connsiteY0" fmla="*/ 36494 h 73487"/>
              <a:gd name="connsiteX1" fmla="*/ 36230 w 967576"/>
              <a:gd name="connsiteY1" fmla="*/ 73389 h 73487"/>
              <a:gd name="connsiteX2" fmla="*/ 11 w 967576"/>
              <a:gd name="connsiteY2" fmla="*/ 37299 h 73487"/>
              <a:gd name="connsiteX3" fmla="*/ 37034 w 967576"/>
              <a:gd name="connsiteY3" fmla="*/ 1 h 73487"/>
              <a:gd name="connsiteX4" fmla="*/ 73478 w 967576"/>
              <a:gd name="connsiteY4" fmla="*/ 36740 h 73487"/>
              <a:gd name="connsiteX5" fmla="*/ 967576 w 967576"/>
              <a:gd name="connsiteY5" fmla="*/ 58878 h 73487"/>
              <a:gd name="connsiteX0" fmla="*/ 73655 w 967576"/>
              <a:gd name="connsiteY0" fmla="*/ 36494 h 73407"/>
              <a:gd name="connsiteX1" fmla="*/ 36230 w 967576"/>
              <a:gd name="connsiteY1" fmla="*/ 73389 h 73407"/>
              <a:gd name="connsiteX2" fmla="*/ 11 w 967576"/>
              <a:gd name="connsiteY2" fmla="*/ 37299 h 73407"/>
              <a:gd name="connsiteX3" fmla="*/ 37034 w 967576"/>
              <a:gd name="connsiteY3" fmla="*/ 1 h 73407"/>
              <a:gd name="connsiteX4" fmla="*/ 73478 w 967576"/>
              <a:gd name="connsiteY4" fmla="*/ 36740 h 73407"/>
              <a:gd name="connsiteX5" fmla="*/ 967576 w 967576"/>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47 w 967568"/>
              <a:gd name="connsiteY0" fmla="*/ 36494 h 73407"/>
              <a:gd name="connsiteX1" fmla="*/ 36222 w 967568"/>
              <a:gd name="connsiteY1" fmla="*/ 73389 h 73407"/>
              <a:gd name="connsiteX2" fmla="*/ 3 w 967568"/>
              <a:gd name="connsiteY2" fmla="*/ 37299 h 73407"/>
              <a:gd name="connsiteX3" fmla="*/ 37026 w 967568"/>
              <a:gd name="connsiteY3" fmla="*/ 1 h 73407"/>
              <a:gd name="connsiteX4" fmla="*/ 73470 w 967568"/>
              <a:gd name="connsiteY4" fmla="*/ 36740 h 73407"/>
              <a:gd name="connsiteX5" fmla="*/ 967568 w 967568"/>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58 w 967579"/>
              <a:gd name="connsiteY0" fmla="*/ 36494 h 73407"/>
              <a:gd name="connsiteX1" fmla="*/ 36233 w 967579"/>
              <a:gd name="connsiteY1" fmla="*/ 73389 h 73407"/>
              <a:gd name="connsiteX2" fmla="*/ 14 w 967579"/>
              <a:gd name="connsiteY2" fmla="*/ 37299 h 73407"/>
              <a:gd name="connsiteX3" fmla="*/ 37037 w 967579"/>
              <a:gd name="connsiteY3" fmla="*/ 1 h 73407"/>
              <a:gd name="connsiteX4" fmla="*/ 73481 w 967579"/>
              <a:gd name="connsiteY4" fmla="*/ 36740 h 73407"/>
              <a:gd name="connsiteX5" fmla="*/ 967579 w 967579"/>
              <a:gd name="connsiteY5" fmla="*/ 58878 h 73407"/>
              <a:gd name="connsiteX0" fmla="*/ 73644 w 967565"/>
              <a:gd name="connsiteY0" fmla="*/ 36494 h 73407"/>
              <a:gd name="connsiteX1" fmla="*/ 36219 w 967565"/>
              <a:gd name="connsiteY1" fmla="*/ 73389 h 73407"/>
              <a:gd name="connsiteX2" fmla="*/ 0 w 967565"/>
              <a:gd name="connsiteY2" fmla="*/ 37299 h 73407"/>
              <a:gd name="connsiteX3" fmla="*/ 37023 w 967565"/>
              <a:gd name="connsiteY3" fmla="*/ 1 h 73407"/>
              <a:gd name="connsiteX4" fmla="*/ 73467 w 967565"/>
              <a:gd name="connsiteY4" fmla="*/ 36740 h 73407"/>
              <a:gd name="connsiteX5" fmla="*/ 967565 w 967565"/>
              <a:gd name="connsiteY5" fmla="*/ 58878 h 73407"/>
              <a:gd name="connsiteX0" fmla="*/ 73644 w 967565"/>
              <a:gd name="connsiteY0" fmla="*/ 36530 h 73443"/>
              <a:gd name="connsiteX1" fmla="*/ 36219 w 967565"/>
              <a:gd name="connsiteY1" fmla="*/ 73425 h 73443"/>
              <a:gd name="connsiteX2" fmla="*/ 0 w 967565"/>
              <a:gd name="connsiteY2" fmla="*/ 37335 h 73443"/>
              <a:gd name="connsiteX3" fmla="*/ 37023 w 967565"/>
              <a:gd name="connsiteY3" fmla="*/ 37 h 73443"/>
              <a:gd name="connsiteX4" fmla="*/ 73467 w 967565"/>
              <a:gd name="connsiteY4" fmla="*/ 36776 h 73443"/>
              <a:gd name="connsiteX5" fmla="*/ 967565 w 967565"/>
              <a:gd name="connsiteY5" fmla="*/ 58914 h 73443"/>
              <a:gd name="connsiteX0" fmla="*/ 73644 w 967565"/>
              <a:gd name="connsiteY0" fmla="*/ 36501 h 73414"/>
              <a:gd name="connsiteX1" fmla="*/ 36219 w 967565"/>
              <a:gd name="connsiteY1" fmla="*/ 73396 h 73414"/>
              <a:gd name="connsiteX2" fmla="*/ 0 w 967565"/>
              <a:gd name="connsiteY2" fmla="*/ 37306 h 73414"/>
              <a:gd name="connsiteX3" fmla="*/ 37023 w 967565"/>
              <a:gd name="connsiteY3" fmla="*/ 8 h 73414"/>
              <a:gd name="connsiteX4" fmla="*/ 73467 w 967565"/>
              <a:gd name="connsiteY4" fmla="*/ 36747 h 73414"/>
              <a:gd name="connsiteX5" fmla="*/ 967565 w 967565"/>
              <a:gd name="connsiteY5" fmla="*/ 58885 h 73414"/>
              <a:gd name="connsiteX0" fmla="*/ 73644 w 967565"/>
              <a:gd name="connsiteY0" fmla="*/ 36514 h 73427"/>
              <a:gd name="connsiteX1" fmla="*/ 36219 w 967565"/>
              <a:gd name="connsiteY1" fmla="*/ 73409 h 73427"/>
              <a:gd name="connsiteX2" fmla="*/ 0 w 967565"/>
              <a:gd name="connsiteY2" fmla="*/ 37319 h 73427"/>
              <a:gd name="connsiteX3" fmla="*/ 37023 w 967565"/>
              <a:gd name="connsiteY3" fmla="*/ 21 h 73427"/>
              <a:gd name="connsiteX4" fmla="*/ 73467 w 967565"/>
              <a:gd name="connsiteY4" fmla="*/ 36760 h 73427"/>
              <a:gd name="connsiteX5" fmla="*/ 967565 w 967565"/>
              <a:gd name="connsiteY5" fmla="*/ 58898 h 73427"/>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04"/>
              <a:gd name="connsiteX1" fmla="*/ 36219 w 967565"/>
              <a:gd name="connsiteY1" fmla="*/ 73404 h 73404"/>
              <a:gd name="connsiteX2" fmla="*/ 0 w 967565"/>
              <a:gd name="connsiteY2" fmla="*/ 37314 h 73404"/>
              <a:gd name="connsiteX3" fmla="*/ 37023 w 967565"/>
              <a:gd name="connsiteY3" fmla="*/ 16 h 73404"/>
              <a:gd name="connsiteX4" fmla="*/ 73467 w 967565"/>
              <a:gd name="connsiteY4" fmla="*/ 36755 h 73404"/>
              <a:gd name="connsiteX5" fmla="*/ 967565 w 967565"/>
              <a:gd name="connsiteY5" fmla="*/ 58893 h 73404"/>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2260 w 967565"/>
              <a:gd name="connsiteY4" fmla="*/ 36345 h 73442"/>
              <a:gd name="connsiteX5" fmla="*/ 967565 w 967565"/>
              <a:gd name="connsiteY5" fmla="*/ 58885 h 73442"/>
              <a:gd name="connsiteX0" fmla="*/ 73644 w 967565"/>
              <a:gd name="connsiteY0" fmla="*/ 36501 h 73396"/>
              <a:gd name="connsiteX1" fmla="*/ 36219 w 967565"/>
              <a:gd name="connsiteY1" fmla="*/ 73396 h 73396"/>
              <a:gd name="connsiteX2" fmla="*/ 0 w 967565"/>
              <a:gd name="connsiteY2" fmla="*/ 37306 h 73396"/>
              <a:gd name="connsiteX3" fmla="*/ 37023 w 967565"/>
              <a:gd name="connsiteY3" fmla="*/ 8 h 73396"/>
              <a:gd name="connsiteX4" fmla="*/ 72260 w 967565"/>
              <a:gd name="connsiteY4" fmla="*/ 36345 h 73396"/>
              <a:gd name="connsiteX5" fmla="*/ 967565 w 967565"/>
              <a:gd name="connsiteY5" fmla="*/ 58885 h 73396"/>
              <a:gd name="connsiteX0" fmla="*/ 73644 w 967565"/>
              <a:gd name="connsiteY0" fmla="*/ 36501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2260 w 967565"/>
              <a:gd name="connsiteY4" fmla="*/ 36345 h 73398"/>
              <a:gd name="connsiteX5" fmla="*/ 967565 w 967565"/>
              <a:gd name="connsiteY5" fmla="*/ 58885 h 73398"/>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4448 w 967565"/>
              <a:gd name="connsiteY0" fmla="*/ 45352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303 h 73407"/>
              <a:gd name="connsiteX1" fmla="*/ 36219 w 967565"/>
              <a:gd name="connsiteY1" fmla="*/ 73405 h 73407"/>
              <a:gd name="connsiteX2" fmla="*/ 0 w 967565"/>
              <a:gd name="connsiteY2" fmla="*/ 37315 h 73407"/>
              <a:gd name="connsiteX3" fmla="*/ 37023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1300939"/>
              <a:gd name="connsiteY0" fmla="*/ 35294 h 73398"/>
              <a:gd name="connsiteX1" fmla="*/ 36219 w 1300939"/>
              <a:gd name="connsiteY1" fmla="*/ 73396 h 73398"/>
              <a:gd name="connsiteX2" fmla="*/ 0 w 1300939"/>
              <a:gd name="connsiteY2" fmla="*/ 37306 h 73398"/>
              <a:gd name="connsiteX3" fmla="*/ 35816 w 1300939"/>
              <a:gd name="connsiteY3" fmla="*/ 8 h 73398"/>
              <a:gd name="connsiteX4" fmla="*/ 73065 w 1300939"/>
              <a:gd name="connsiteY4" fmla="*/ 35540 h 73398"/>
              <a:gd name="connsiteX5" fmla="*/ 1300939 w 1300939"/>
              <a:gd name="connsiteY5" fmla="*/ 65360 h 73398"/>
              <a:gd name="connsiteX0" fmla="*/ 72839 w 1745944"/>
              <a:gd name="connsiteY0" fmla="*/ 35294 h 73398"/>
              <a:gd name="connsiteX1" fmla="*/ 36219 w 1745944"/>
              <a:gd name="connsiteY1" fmla="*/ 73396 h 73398"/>
              <a:gd name="connsiteX2" fmla="*/ 0 w 1745944"/>
              <a:gd name="connsiteY2" fmla="*/ 37306 h 73398"/>
              <a:gd name="connsiteX3" fmla="*/ 35816 w 1745944"/>
              <a:gd name="connsiteY3" fmla="*/ 8 h 73398"/>
              <a:gd name="connsiteX4" fmla="*/ 73065 w 1745944"/>
              <a:gd name="connsiteY4" fmla="*/ 35540 h 73398"/>
              <a:gd name="connsiteX5" fmla="*/ 1745944 w 1745944"/>
              <a:gd name="connsiteY5" fmla="*/ 52049 h 7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5944" h="73398">
                <a:moveTo>
                  <a:pt x="72839" y="35294"/>
                </a:moveTo>
                <a:cubicBezTo>
                  <a:pt x="74850" y="55852"/>
                  <a:pt x="56538" y="73664"/>
                  <a:pt x="36219" y="73396"/>
                </a:cubicBezTo>
                <a:cubicBezTo>
                  <a:pt x="17508" y="72725"/>
                  <a:pt x="1073" y="59595"/>
                  <a:pt x="0" y="37306"/>
                </a:cubicBezTo>
                <a:cubicBezTo>
                  <a:pt x="536" y="8578"/>
                  <a:pt x="23974" y="-302"/>
                  <a:pt x="35816" y="8"/>
                </a:cubicBezTo>
                <a:cubicBezTo>
                  <a:pt x="50071" y="-85"/>
                  <a:pt x="72032" y="9592"/>
                  <a:pt x="73065" y="35540"/>
                </a:cubicBezTo>
                <a:lnTo>
                  <a:pt x="1745944" y="52049"/>
                </a:lnTo>
              </a:path>
            </a:pathLst>
          </a:custGeom>
          <a:solidFill>
            <a:schemeClr val="accent2"/>
          </a:solidFill>
          <a:ln w="22225">
            <a:solidFill>
              <a:schemeClr val="accent6"/>
            </a:solidFill>
            <a:miter lim="800000"/>
          </a:ln>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19" name="Textplatzhalter 3"/>
          <p:cNvSpPr>
            <a:spLocks noGrp="1" noChangeAspect="1"/>
          </p:cNvSpPr>
          <p:nvPr>
            <p:ph type="body" sz="quarter" idx="64" hasCustomPrompt="1"/>
          </p:nvPr>
        </p:nvSpPr>
        <p:spPr>
          <a:xfrm rot="12243241" flipH="1" flipV="1">
            <a:off x="8582861" y="4580694"/>
            <a:ext cx="1283852" cy="54000"/>
          </a:xfrm>
          <a:custGeom>
            <a:avLst/>
            <a:gdLst>
              <a:gd name="connsiteX0" fmla="*/ 0 w 73241"/>
              <a:gd name="connsiteY0" fmla="*/ 36493 h 72986"/>
              <a:gd name="connsiteX1" fmla="*/ 36621 w 73241"/>
              <a:gd name="connsiteY1" fmla="*/ 0 h 72986"/>
              <a:gd name="connsiteX2" fmla="*/ 73242 w 73241"/>
              <a:gd name="connsiteY2" fmla="*/ 36493 h 72986"/>
              <a:gd name="connsiteX3" fmla="*/ 36621 w 73241"/>
              <a:gd name="connsiteY3" fmla="*/ 72986 h 72986"/>
              <a:gd name="connsiteX4" fmla="*/ 0 w 73241"/>
              <a:gd name="connsiteY4" fmla="*/ 36493 h 72986"/>
              <a:gd name="connsiteX0" fmla="*/ 73242 w 164682"/>
              <a:gd name="connsiteY0" fmla="*/ 36493 h 127933"/>
              <a:gd name="connsiteX1" fmla="*/ 36621 w 164682"/>
              <a:gd name="connsiteY1" fmla="*/ 72986 h 127933"/>
              <a:gd name="connsiteX2" fmla="*/ 0 w 164682"/>
              <a:gd name="connsiteY2" fmla="*/ 36493 h 127933"/>
              <a:gd name="connsiteX3" fmla="*/ 36621 w 164682"/>
              <a:gd name="connsiteY3" fmla="*/ 0 h 127933"/>
              <a:gd name="connsiteX4" fmla="*/ 164682 w 164682"/>
              <a:gd name="connsiteY4" fmla="*/ 127933 h 127933"/>
              <a:gd name="connsiteX0" fmla="*/ 119683 w 1020748"/>
              <a:gd name="connsiteY0" fmla="*/ 65383 h 101876"/>
              <a:gd name="connsiteX1" fmla="*/ 83062 w 1020748"/>
              <a:gd name="connsiteY1" fmla="*/ 101876 h 101876"/>
              <a:gd name="connsiteX2" fmla="*/ 46441 w 1020748"/>
              <a:gd name="connsiteY2" fmla="*/ 65383 h 101876"/>
              <a:gd name="connsiteX3" fmla="*/ 83062 w 1020748"/>
              <a:gd name="connsiteY3" fmla="*/ 28890 h 101876"/>
              <a:gd name="connsiteX4" fmla="*/ 1020748 w 1020748"/>
              <a:gd name="connsiteY4" fmla="*/ 59192 h 101876"/>
              <a:gd name="connsiteX0" fmla="*/ 73242 w 974307"/>
              <a:gd name="connsiteY0" fmla="*/ 66817 h 103310"/>
              <a:gd name="connsiteX1" fmla="*/ 36621 w 974307"/>
              <a:gd name="connsiteY1" fmla="*/ 103310 h 103310"/>
              <a:gd name="connsiteX2" fmla="*/ 0 w 974307"/>
              <a:gd name="connsiteY2" fmla="*/ 66817 h 103310"/>
              <a:gd name="connsiteX3" fmla="*/ 36621 w 974307"/>
              <a:gd name="connsiteY3" fmla="*/ 30324 h 103310"/>
              <a:gd name="connsiteX4" fmla="*/ 974307 w 974307"/>
              <a:gd name="connsiteY4" fmla="*/ 60626 h 103310"/>
              <a:gd name="connsiteX0" fmla="*/ 73242 w 974307"/>
              <a:gd name="connsiteY0" fmla="*/ 42200 h 78693"/>
              <a:gd name="connsiteX1" fmla="*/ 36621 w 974307"/>
              <a:gd name="connsiteY1" fmla="*/ 78693 h 78693"/>
              <a:gd name="connsiteX2" fmla="*/ 0 w 974307"/>
              <a:gd name="connsiteY2" fmla="*/ 42200 h 78693"/>
              <a:gd name="connsiteX3" fmla="*/ 36621 w 974307"/>
              <a:gd name="connsiteY3" fmla="*/ 5707 h 78693"/>
              <a:gd name="connsiteX4" fmla="*/ 80240 w 974307"/>
              <a:gd name="connsiteY4" fmla="*/ 3172 h 78693"/>
              <a:gd name="connsiteX5" fmla="*/ 974307 w 974307"/>
              <a:gd name="connsiteY5" fmla="*/ 36009 h 78693"/>
              <a:gd name="connsiteX0" fmla="*/ 75441 w 976506"/>
              <a:gd name="connsiteY0" fmla="*/ 36496 h 72989"/>
              <a:gd name="connsiteX1" fmla="*/ 38820 w 976506"/>
              <a:gd name="connsiteY1" fmla="*/ 72989 h 72989"/>
              <a:gd name="connsiteX2" fmla="*/ 2199 w 976506"/>
              <a:gd name="connsiteY2" fmla="*/ 36496 h 72989"/>
              <a:gd name="connsiteX3" fmla="*/ 38820 w 976506"/>
              <a:gd name="connsiteY3" fmla="*/ 3 h 72989"/>
              <a:gd name="connsiteX4" fmla="*/ 77677 w 976506"/>
              <a:gd name="connsiteY4" fmla="*/ 37949 h 72989"/>
              <a:gd name="connsiteX5" fmla="*/ 976506 w 976506"/>
              <a:gd name="connsiteY5" fmla="*/ 30305 h 72989"/>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6496 h 72989"/>
              <a:gd name="connsiteX1" fmla="*/ 36621 w 974307"/>
              <a:gd name="connsiteY1" fmla="*/ 72989 h 72989"/>
              <a:gd name="connsiteX2" fmla="*/ 0 w 974307"/>
              <a:gd name="connsiteY2" fmla="*/ 36496 h 72989"/>
              <a:gd name="connsiteX3" fmla="*/ 36621 w 974307"/>
              <a:gd name="connsiteY3" fmla="*/ 3 h 72989"/>
              <a:gd name="connsiteX4" fmla="*/ 75478 w 974307"/>
              <a:gd name="connsiteY4" fmla="*/ 37949 h 72989"/>
              <a:gd name="connsiteX5" fmla="*/ 974307 w 974307"/>
              <a:gd name="connsiteY5" fmla="*/ 3030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4935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58880 h 72989"/>
              <a:gd name="connsiteX0" fmla="*/ 73242 w 967163"/>
              <a:gd name="connsiteY0" fmla="*/ 36516 h 73009"/>
              <a:gd name="connsiteX1" fmla="*/ 36621 w 967163"/>
              <a:gd name="connsiteY1" fmla="*/ 73009 h 73009"/>
              <a:gd name="connsiteX2" fmla="*/ 0 w 967163"/>
              <a:gd name="connsiteY2" fmla="*/ 36516 h 73009"/>
              <a:gd name="connsiteX3" fmla="*/ 36621 w 967163"/>
              <a:gd name="connsiteY3" fmla="*/ 23 h 73009"/>
              <a:gd name="connsiteX4" fmla="*/ 72662 w 967163"/>
              <a:gd name="connsiteY4" fmla="*/ 35555 h 73009"/>
              <a:gd name="connsiteX5" fmla="*/ 967163 w 967163"/>
              <a:gd name="connsiteY5" fmla="*/ 58900 h 73009"/>
              <a:gd name="connsiteX0" fmla="*/ 73242 w 967163"/>
              <a:gd name="connsiteY0" fmla="*/ 37354 h 73847"/>
              <a:gd name="connsiteX1" fmla="*/ 36621 w 967163"/>
              <a:gd name="connsiteY1" fmla="*/ 73847 h 73847"/>
              <a:gd name="connsiteX2" fmla="*/ 0 w 967163"/>
              <a:gd name="connsiteY2" fmla="*/ 37354 h 73847"/>
              <a:gd name="connsiteX3" fmla="*/ 36621 w 967163"/>
              <a:gd name="connsiteY3" fmla="*/ 861 h 73847"/>
              <a:gd name="connsiteX4" fmla="*/ 75076 w 967163"/>
              <a:gd name="connsiteY4" fmla="*/ 30760 h 73847"/>
              <a:gd name="connsiteX5" fmla="*/ 967163 w 967163"/>
              <a:gd name="connsiteY5" fmla="*/ 59738 h 7384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467 w 967163"/>
              <a:gd name="connsiteY4" fmla="*/ 36337 h 72987"/>
              <a:gd name="connsiteX5" fmla="*/ 967163 w 967163"/>
              <a:gd name="connsiteY5" fmla="*/ 58878 h 72987"/>
              <a:gd name="connsiteX0" fmla="*/ 73242 w 967163"/>
              <a:gd name="connsiteY0" fmla="*/ 38590 h 75083"/>
              <a:gd name="connsiteX1" fmla="*/ 36621 w 967163"/>
              <a:gd name="connsiteY1" fmla="*/ 75083 h 75083"/>
              <a:gd name="connsiteX2" fmla="*/ 0 w 967163"/>
              <a:gd name="connsiteY2" fmla="*/ 38590 h 75083"/>
              <a:gd name="connsiteX3" fmla="*/ 36621 w 967163"/>
              <a:gd name="connsiteY3" fmla="*/ 2097 h 75083"/>
              <a:gd name="connsiteX4" fmla="*/ 78295 w 967163"/>
              <a:gd name="connsiteY4" fmla="*/ 27973 h 75083"/>
              <a:gd name="connsiteX5" fmla="*/ 967163 w 967163"/>
              <a:gd name="connsiteY5" fmla="*/ 60974 h 75083"/>
              <a:gd name="connsiteX0" fmla="*/ 73242 w 967163"/>
              <a:gd name="connsiteY0" fmla="*/ 36517 h 73010"/>
              <a:gd name="connsiteX1" fmla="*/ 36621 w 967163"/>
              <a:gd name="connsiteY1" fmla="*/ 73010 h 73010"/>
              <a:gd name="connsiteX2" fmla="*/ 0 w 967163"/>
              <a:gd name="connsiteY2" fmla="*/ 36517 h 73010"/>
              <a:gd name="connsiteX3" fmla="*/ 36621 w 967163"/>
              <a:gd name="connsiteY3" fmla="*/ 24 h 73010"/>
              <a:gd name="connsiteX4" fmla="*/ 73467 w 967163"/>
              <a:gd name="connsiteY4" fmla="*/ 35556 h 73010"/>
              <a:gd name="connsiteX5" fmla="*/ 967163 w 967163"/>
              <a:gd name="connsiteY5" fmla="*/ 58901 h 73010"/>
              <a:gd name="connsiteX0" fmla="*/ 73242 w 967163"/>
              <a:gd name="connsiteY0" fmla="*/ 37791 h 74284"/>
              <a:gd name="connsiteX1" fmla="*/ 36621 w 967163"/>
              <a:gd name="connsiteY1" fmla="*/ 74284 h 74284"/>
              <a:gd name="connsiteX2" fmla="*/ 0 w 967163"/>
              <a:gd name="connsiteY2" fmla="*/ 37791 h 74284"/>
              <a:gd name="connsiteX3" fmla="*/ 36621 w 967163"/>
              <a:gd name="connsiteY3" fmla="*/ 1298 h 74284"/>
              <a:gd name="connsiteX4" fmla="*/ 77088 w 967163"/>
              <a:gd name="connsiteY4" fmla="*/ 29588 h 74284"/>
              <a:gd name="connsiteX5" fmla="*/ 967163 w 967163"/>
              <a:gd name="connsiteY5" fmla="*/ 60175 h 74284"/>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1230 w 965151"/>
              <a:gd name="connsiteY0" fmla="*/ 36494 h 72987"/>
              <a:gd name="connsiteX1" fmla="*/ 34609 w 965151"/>
              <a:gd name="connsiteY1" fmla="*/ 72987 h 72987"/>
              <a:gd name="connsiteX2" fmla="*/ 0 w 965151"/>
              <a:gd name="connsiteY2" fmla="*/ 36494 h 72987"/>
              <a:gd name="connsiteX3" fmla="*/ 34609 w 965151"/>
              <a:gd name="connsiteY3" fmla="*/ 1 h 72987"/>
              <a:gd name="connsiteX4" fmla="*/ 71053 w 965151"/>
              <a:gd name="connsiteY4" fmla="*/ 36740 h 72987"/>
              <a:gd name="connsiteX5" fmla="*/ 965151 w 965151"/>
              <a:gd name="connsiteY5" fmla="*/ 58878 h 72987"/>
              <a:gd name="connsiteX0" fmla="*/ 75656 w 969577"/>
              <a:gd name="connsiteY0" fmla="*/ 36494 h 72987"/>
              <a:gd name="connsiteX1" fmla="*/ 39035 w 969577"/>
              <a:gd name="connsiteY1" fmla="*/ 72987 h 72987"/>
              <a:gd name="connsiteX2" fmla="*/ 0 w 969577"/>
              <a:gd name="connsiteY2" fmla="*/ 36494 h 72987"/>
              <a:gd name="connsiteX3" fmla="*/ 39035 w 969577"/>
              <a:gd name="connsiteY3" fmla="*/ 1 h 72987"/>
              <a:gd name="connsiteX4" fmla="*/ 75479 w 969577"/>
              <a:gd name="connsiteY4" fmla="*/ 36740 h 72987"/>
              <a:gd name="connsiteX5" fmla="*/ 969577 w 969577"/>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4 w 967165"/>
              <a:gd name="connsiteY0" fmla="*/ 36494 h 77412"/>
              <a:gd name="connsiteX1" fmla="*/ 35014 w 967165"/>
              <a:gd name="connsiteY1" fmla="*/ 77412 h 77412"/>
              <a:gd name="connsiteX2" fmla="*/ 2 w 967165"/>
              <a:gd name="connsiteY2" fmla="*/ 36494 h 77412"/>
              <a:gd name="connsiteX3" fmla="*/ 36623 w 967165"/>
              <a:gd name="connsiteY3" fmla="*/ 1 h 77412"/>
              <a:gd name="connsiteX4" fmla="*/ 73067 w 967165"/>
              <a:gd name="connsiteY4" fmla="*/ 36740 h 77412"/>
              <a:gd name="connsiteX5" fmla="*/ 967165 w 967165"/>
              <a:gd name="connsiteY5" fmla="*/ 58878 h 77412"/>
              <a:gd name="connsiteX0" fmla="*/ 73243 w 967164"/>
              <a:gd name="connsiteY0" fmla="*/ 36494 h 72986"/>
              <a:gd name="connsiteX1" fmla="*/ 35818 w 967164"/>
              <a:gd name="connsiteY1" fmla="*/ 72986 h 72986"/>
              <a:gd name="connsiteX2" fmla="*/ 1 w 967164"/>
              <a:gd name="connsiteY2" fmla="*/ 36494 h 72986"/>
              <a:gd name="connsiteX3" fmla="*/ 36622 w 967164"/>
              <a:gd name="connsiteY3" fmla="*/ 1 h 72986"/>
              <a:gd name="connsiteX4" fmla="*/ 73066 w 967164"/>
              <a:gd name="connsiteY4" fmla="*/ 36740 h 72986"/>
              <a:gd name="connsiteX5" fmla="*/ 967164 w 967164"/>
              <a:gd name="connsiteY5" fmla="*/ 58878 h 72986"/>
              <a:gd name="connsiteX0" fmla="*/ 73242 w 967163"/>
              <a:gd name="connsiteY0" fmla="*/ 36494 h 75400"/>
              <a:gd name="connsiteX1" fmla="*/ 36622 w 967163"/>
              <a:gd name="connsiteY1" fmla="*/ 75400 h 75400"/>
              <a:gd name="connsiteX2" fmla="*/ 0 w 967163"/>
              <a:gd name="connsiteY2" fmla="*/ 36494 h 75400"/>
              <a:gd name="connsiteX3" fmla="*/ 36621 w 967163"/>
              <a:gd name="connsiteY3" fmla="*/ 1 h 75400"/>
              <a:gd name="connsiteX4" fmla="*/ 73065 w 967163"/>
              <a:gd name="connsiteY4" fmla="*/ 36740 h 75400"/>
              <a:gd name="connsiteX5" fmla="*/ 967163 w 967163"/>
              <a:gd name="connsiteY5" fmla="*/ 58878 h 75400"/>
              <a:gd name="connsiteX0" fmla="*/ 73242 w 967163"/>
              <a:gd name="connsiteY0" fmla="*/ 36494 h 73791"/>
              <a:gd name="connsiteX1" fmla="*/ 35817 w 967163"/>
              <a:gd name="connsiteY1" fmla="*/ 73791 h 73791"/>
              <a:gd name="connsiteX2" fmla="*/ 0 w 967163"/>
              <a:gd name="connsiteY2" fmla="*/ 36494 h 73791"/>
              <a:gd name="connsiteX3" fmla="*/ 36621 w 967163"/>
              <a:gd name="connsiteY3" fmla="*/ 1 h 73791"/>
              <a:gd name="connsiteX4" fmla="*/ 73065 w 967163"/>
              <a:gd name="connsiteY4" fmla="*/ 36740 h 73791"/>
              <a:gd name="connsiteX5" fmla="*/ 967163 w 967163"/>
              <a:gd name="connsiteY5" fmla="*/ 58878 h 73791"/>
              <a:gd name="connsiteX0" fmla="*/ 73242 w 967163"/>
              <a:gd name="connsiteY0" fmla="*/ 36494 h 77814"/>
              <a:gd name="connsiteX1" fmla="*/ 35817 w 967163"/>
              <a:gd name="connsiteY1" fmla="*/ 77814 h 77814"/>
              <a:gd name="connsiteX2" fmla="*/ 0 w 967163"/>
              <a:gd name="connsiteY2" fmla="*/ 36494 h 77814"/>
              <a:gd name="connsiteX3" fmla="*/ 36621 w 967163"/>
              <a:gd name="connsiteY3" fmla="*/ 1 h 77814"/>
              <a:gd name="connsiteX4" fmla="*/ 73065 w 967163"/>
              <a:gd name="connsiteY4" fmla="*/ 36740 h 77814"/>
              <a:gd name="connsiteX5" fmla="*/ 967163 w 967163"/>
              <a:gd name="connsiteY5" fmla="*/ 58878 h 77814"/>
              <a:gd name="connsiteX0" fmla="*/ 73242 w 967163"/>
              <a:gd name="connsiteY0" fmla="*/ 36494 h 73389"/>
              <a:gd name="connsiteX1" fmla="*/ 35817 w 967163"/>
              <a:gd name="connsiteY1" fmla="*/ 73389 h 73389"/>
              <a:gd name="connsiteX2" fmla="*/ 0 w 967163"/>
              <a:gd name="connsiteY2" fmla="*/ 36494 h 73389"/>
              <a:gd name="connsiteX3" fmla="*/ 36621 w 967163"/>
              <a:gd name="connsiteY3" fmla="*/ 1 h 73389"/>
              <a:gd name="connsiteX4" fmla="*/ 73065 w 967163"/>
              <a:gd name="connsiteY4" fmla="*/ 36740 h 73389"/>
              <a:gd name="connsiteX5" fmla="*/ 967163 w 967163"/>
              <a:gd name="connsiteY5" fmla="*/ 58878 h 73389"/>
              <a:gd name="connsiteX0" fmla="*/ 84507 w 978428"/>
              <a:gd name="connsiteY0" fmla="*/ 36495 h 73391"/>
              <a:gd name="connsiteX1" fmla="*/ 47082 w 978428"/>
              <a:gd name="connsiteY1" fmla="*/ 73390 h 73391"/>
              <a:gd name="connsiteX2" fmla="*/ 0 w 978428"/>
              <a:gd name="connsiteY2" fmla="*/ 37702 h 73391"/>
              <a:gd name="connsiteX3" fmla="*/ 47886 w 978428"/>
              <a:gd name="connsiteY3" fmla="*/ 2 h 73391"/>
              <a:gd name="connsiteX4" fmla="*/ 84330 w 978428"/>
              <a:gd name="connsiteY4" fmla="*/ 36741 h 73391"/>
              <a:gd name="connsiteX5" fmla="*/ 978428 w 978428"/>
              <a:gd name="connsiteY5" fmla="*/ 58879 h 73391"/>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93760 w 987681"/>
              <a:gd name="connsiteY0" fmla="*/ 36494 h 73390"/>
              <a:gd name="connsiteX1" fmla="*/ 56335 w 987681"/>
              <a:gd name="connsiteY1" fmla="*/ 73389 h 73390"/>
              <a:gd name="connsiteX2" fmla="*/ 0 w 987681"/>
              <a:gd name="connsiteY2" fmla="*/ 35287 h 73390"/>
              <a:gd name="connsiteX3" fmla="*/ 57139 w 987681"/>
              <a:gd name="connsiteY3" fmla="*/ 1 h 73390"/>
              <a:gd name="connsiteX4" fmla="*/ 93583 w 987681"/>
              <a:gd name="connsiteY4" fmla="*/ 36740 h 73390"/>
              <a:gd name="connsiteX5" fmla="*/ 987681 w 987681"/>
              <a:gd name="connsiteY5" fmla="*/ 58878 h 73390"/>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73652 w 967573"/>
              <a:gd name="connsiteY0" fmla="*/ 36494 h 73390"/>
              <a:gd name="connsiteX1" fmla="*/ 36227 w 967573"/>
              <a:gd name="connsiteY1" fmla="*/ 73389 h 73390"/>
              <a:gd name="connsiteX2" fmla="*/ 8 w 967573"/>
              <a:gd name="connsiteY2" fmla="*/ 37299 h 73390"/>
              <a:gd name="connsiteX3" fmla="*/ 37031 w 967573"/>
              <a:gd name="connsiteY3" fmla="*/ 1 h 73390"/>
              <a:gd name="connsiteX4" fmla="*/ 73475 w 967573"/>
              <a:gd name="connsiteY4" fmla="*/ 36740 h 73390"/>
              <a:gd name="connsiteX5" fmla="*/ 967573 w 967573"/>
              <a:gd name="connsiteY5" fmla="*/ 58878 h 73390"/>
              <a:gd name="connsiteX0" fmla="*/ 73655 w 967576"/>
              <a:gd name="connsiteY0" fmla="*/ 36494 h 73487"/>
              <a:gd name="connsiteX1" fmla="*/ 36230 w 967576"/>
              <a:gd name="connsiteY1" fmla="*/ 73389 h 73487"/>
              <a:gd name="connsiteX2" fmla="*/ 11 w 967576"/>
              <a:gd name="connsiteY2" fmla="*/ 37299 h 73487"/>
              <a:gd name="connsiteX3" fmla="*/ 37034 w 967576"/>
              <a:gd name="connsiteY3" fmla="*/ 1 h 73487"/>
              <a:gd name="connsiteX4" fmla="*/ 73478 w 967576"/>
              <a:gd name="connsiteY4" fmla="*/ 36740 h 73487"/>
              <a:gd name="connsiteX5" fmla="*/ 967576 w 967576"/>
              <a:gd name="connsiteY5" fmla="*/ 58878 h 73487"/>
              <a:gd name="connsiteX0" fmla="*/ 73655 w 967576"/>
              <a:gd name="connsiteY0" fmla="*/ 36494 h 73407"/>
              <a:gd name="connsiteX1" fmla="*/ 36230 w 967576"/>
              <a:gd name="connsiteY1" fmla="*/ 73389 h 73407"/>
              <a:gd name="connsiteX2" fmla="*/ 11 w 967576"/>
              <a:gd name="connsiteY2" fmla="*/ 37299 h 73407"/>
              <a:gd name="connsiteX3" fmla="*/ 37034 w 967576"/>
              <a:gd name="connsiteY3" fmla="*/ 1 h 73407"/>
              <a:gd name="connsiteX4" fmla="*/ 73478 w 967576"/>
              <a:gd name="connsiteY4" fmla="*/ 36740 h 73407"/>
              <a:gd name="connsiteX5" fmla="*/ 967576 w 967576"/>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47 w 967568"/>
              <a:gd name="connsiteY0" fmla="*/ 36494 h 73407"/>
              <a:gd name="connsiteX1" fmla="*/ 36222 w 967568"/>
              <a:gd name="connsiteY1" fmla="*/ 73389 h 73407"/>
              <a:gd name="connsiteX2" fmla="*/ 3 w 967568"/>
              <a:gd name="connsiteY2" fmla="*/ 37299 h 73407"/>
              <a:gd name="connsiteX3" fmla="*/ 37026 w 967568"/>
              <a:gd name="connsiteY3" fmla="*/ 1 h 73407"/>
              <a:gd name="connsiteX4" fmla="*/ 73470 w 967568"/>
              <a:gd name="connsiteY4" fmla="*/ 36740 h 73407"/>
              <a:gd name="connsiteX5" fmla="*/ 967568 w 967568"/>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58 w 967579"/>
              <a:gd name="connsiteY0" fmla="*/ 36494 h 73407"/>
              <a:gd name="connsiteX1" fmla="*/ 36233 w 967579"/>
              <a:gd name="connsiteY1" fmla="*/ 73389 h 73407"/>
              <a:gd name="connsiteX2" fmla="*/ 14 w 967579"/>
              <a:gd name="connsiteY2" fmla="*/ 37299 h 73407"/>
              <a:gd name="connsiteX3" fmla="*/ 37037 w 967579"/>
              <a:gd name="connsiteY3" fmla="*/ 1 h 73407"/>
              <a:gd name="connsiteX4" fmla="*/ 73481 w 967579"/>
              <a:gd name="connsiteY4" fmla="*/ 36740 h 73407"/>
              <a:gd name="connsiteX5" fmla="*/ 967579 w 967579"/>
              <a:gd name="connsiteY5" fmla="*/ 58878 h 73407"/>
              <a:gd name="connsiteX0" fmla="*/ 73644 w 967565"/>
              <a:gd name="connsiteY0" fmla="*/ 36494 h 73407"/>
              <a:gd name="connsiteX1" fmla="*/ 36219 w 967565"/>
              <a:gd name="connsiteY1" fmla="*/ 73389 h 73407"/>
              <a:gd name="connsiteX2" fmla="*/ 0 w 967565"/>
              <a:gd name="connsiteY2" fmla="*/ 37299 h 73407"/>
              <a:gd name="connsiteX3" fmla="*/ 37023 w 967565"/>
              <a:gd name="connsiteY3" fmla="*/ 1 h 73407"/>
              <a:gd name="connsiteX4" fmla="*/ 73467 w 967565"/>
              <a:gd name="connsiteY4" fmla="*/ 36740 h 73407"/>
              <a:gd name="connsiteX5" fmla="*/ 967565 w 967565"/>
              <a:gd name="connsiteY5" fmla="*/ 58878 h 73407"/>
              <a:gd name="connsiteX0" fmla="*/ 73644 w 967565"/>
              <a:gd name="connsiteY0" fmla="*/ 36530 h 73443"/>
              <a:gd name="connsiteX1" fmla="*/ 36219 w 967565"/>
              <a:gd name="connsiteY1" fmla="*/ 73425 h 73443"/>
              <a:gd name="connsiteX2" fmla="*/ 0 w 967565"/>
              <a:gd name="connsiteY2" fmla="*/ 37335 h 73443"/>
              <a:gd name="connsiteX3" fmla="*/ 37023 w 967565"/>
              <a:gd name="connsiteY3" fmla="*/ 37 h 73443"/>
              <a:gd name="connsiteX4" fmla="*/ 73467 w 967565"/>
              <a:gd name="connsiteY4" fmla="*/ 36776 h 73443"/>
              <a:gd name="connsiteX5" fmla="*/ 967565 w 967565"/>
              <a:gd name="connsiteY5" fmla="*/ 58914 h 73443"/>
              <a:gd name="connsiteX0" fmla="*/ 73644 w 967565"/>
              <a:gd name="connsiteY0" fmla="*/ 36501 h 73414"/>
              <a:gd name="connsiteX1" fmla="*/ 36219 w 967565"/>
              <a:gd name="connsiteY1" fmla="*/ 73396 h 73414"/>
              <a:gd name="connsiteX2" fmla="*/ 0 w 967565"/>
              <a:gd name="connsiteY2" fmla="*/ 37306 h 73414"/>
              <a:gd name="connsiteX3" fmla="*/ 37023 w 967565"/>
              <a:gd name="connsiteY3" fmla="*/ 8 h 73414"/>
              <a:gd name="connsiteX4" fmla="*/ 73467 w 967565"/>
              <a:gd name="connsiteY4" fmla="*/ 36747 h 73414"/>
              <a:gd name="connsiteX5" fmla="*/ 967565 w 967565"/>
              <a:gd name="connsiteY5" fmla="*/ 58885 h 73414"/>
              <a:gd name="connsiteX0" fmla="*/ 73644 w 967565"/>
              <a:gd name="connsiteY0" fmla="*/ 36514 h 73427"/>
              <a:gd name="connsiteX1" fmla="*/ 36219 w 967565"/>
              <a:gd name="connsiteY1" fmla="*/ 73409 h 73427"/>
              <a:gd name="connsiteX2" fmla="*/ 0 w 967565"/>
              <a:gd name="connsiteY2" fmla="*/ 37319 h 73427"/>
              <a:gd name="connsiteX3" fmla="*/ 37023 w 967565"/>
              <a:gd name="connsiteY3" fmla="*/ 21 h 73427"/>
              <a:gd name="connsiteX4" fmla="*/ 73467 w 967565"/>
              <a:gd name="connsiteY4" fmla="*/ 36760 h 73427"/>
              <a:gd name="connsiteX5" fmla="*/ 967565 w 967565"/>
              <a:gd name="connsiteY5" fmla="*/ 58898 h 73427"/>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04"/>
              <a:gd name="connsiteX1" fmla="*/ 36219 w 967565"/>
              <a:gd name="connsiteY1" fmla="*/ 73404 h 73404"/>
              <a:gd name="connsiteX2" fmla="*/ 0 w 967565"/>
              <a:gd name="connsiteY2" fmla="*/ 37314 h 73404"/>
              <a:gd name="connsiteX3" fmla="*/ 37023 w 967565"/>
              <a:gd name="connsiteY3" fmla="*/ 16 h 73404"/>
              <a:gd name="connsiteX4" fmla="*/ 73467 w 967565"/>
              <a:gd name="connsiteY4" fmla="*/ 36755 h 73404"/>
              <a:gd name="connsiteX5" fmla="*/ 967565 w 967565"/>
              <a:gd name="connsiteY5" fmla="*/ 58893 h 73404"/>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2260 w 967565"/>
              <a:gd name="connsiteY4" fmla="*/ 36345 h 73442"/>
              <a:gd name="connsiteX5" fmla="*/ 967565 w 967565"/>
              <a:gd name="connsiteY5" fmla="*/ 58885 h 73442"/>
              <a:gd name="connsiteX0" fmla="*/ 73644 w 967565"/>
              <a:gd name="connsiteY0" fmla="*/ 36501 h 73396"/>
              <a:gd name="connsiteX1" fmla="*/ 36219 w 967565"/>
              <a:gd name="connsiteY1" fmla="*/ 73396 h 73396"/>
              <a:gd name="connsiteX2" fmla="*/ 0 w 967565"/>
              <a:gd name="connsiteY2" fmla="*/ 37306 h 73396"/>
              <a:gd name="connsiteX3" fmla="*/ 37023 w 967565"/>
              <a:gd name="connsiteY3" fmla="*/ 8 h 73396"/>
              <a:gd name="connsiteX4" fmla="*/ 72260 w 967565"/>
              <a:gd name="connsiteY4" fmla="*/ 36345 h 73396"/>
              <a:gd name="connsiteX5" fmla="*/ 967565 w 967565"/>
              <a:gd name="connsiteY5" fmla="*/ 58885 h 73396"/>
              <a:gd name="connsiteX0" fmla="*/ 73644 w 967565"/>
              <a:gd name="connsiteY0" fmla="*/ 36501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2260 w 967565"/>
              <a:gd name="connsiteY4" fmla="*/ 36345 h 73398"/>
              <a:gd name="connsiteX5" fmla="*/ 967565 w 967565"/>
              <a:gd name="connsiteY5" fmla="*/ 58885 h 73398"/>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4448 w 967565"/>
              <a:gd name="connsiteY0" fmla="*/ 45352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303 h 73407"/>
              <a:gd name="connsiteX1" fmla="*/ 36219 w 967565"/>
              <a:gd name="connsiteY1" fmla="*/ 73405 h 73407"/>
              <a:gd name="connsiteX2" fmla="*/ 0 w 967565"/>
              <a:gd name="connsiteY2" fmla="*/ 37315 h 73407"/>
              <a:gd name="connsiteX3" fmla="*/ 37023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1300939"/>
              <a:gd name="connsiteY0" fmla="*/ 35294 h 73398"/>
              <a:gd name="connsiteX1" fmla="*/ 36219 w 1300939"/>
              <a:gd name="connsiteY1" fmla="*/ 73396 h 73398"/>
              <a:gd name="connsiteX2" fmla="*/ 0 w 1300939"/>
              <a:gd name="connsiteY2" fmla="*/ 37306 h 73398"/>
              <a:gd name="connsiteX3" fmla="*/ 35816 w 1300939"/>
              <a:gd name="connsiteY3" fmla="*/ 8 h 73398"/>
              <a:gd name="connsiteX4" fmla="*/ 73065 w 1300939"/>
              <a:gd name="connsiteY4" fmla="*/ 35540 h 73398"/>
              <a:gd name="connsiteX5" fmla="*/ 1300939 w 1300939"/>
              <a:gd name="connsiteY5" fmla="*/ 65360 h 73398"/>
              <a:gd name="connsiteX0" fmla="*/ 72839 w 1745944"/>
              <a:gd name="connsiteY0" fmla="*/ 35294 h 73398"/>
              <a:gd name="connsiteX1" fmla="*/ 36219 w 1745944"/>
              <a:gd name="connsiteY1" fmla="*/ 73396 h 73398"/>
              <a:gd name="connsiteX2" fmla="*/ 0 w 1745944"/>
              <a:gd name="connsiteY2" fmla="*/ 37306 h 73398"/>
              <a:gd name="connsiteX3" fmla="*/ 35816 w 1745944"/>
              <a:gd name="connsiteY3" fmla="*/ 8 h 73398"/>
              <a:gd name="connsiteX4" fmla="*/ 73065 w 1745944"/>
              <a:gd name="connsiteY4" fmla="*/ 35540 h 73398"/>
              <a:gd name="connsiteX5" fmla="*/ 1745944 w 1745944"/>
              <a:gd name="connsiteY5" fmla="*/ 52049 h 7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5944" h="73398">
                <a:moveTo>
                  <a:pt x="72839" y="35294"/>
                </a:moveTo>
                <a:cubicBezTo>
                  <a:pt x="74850" y="55852"/>
                  <a:pt x="56538" y="73664"/>
                  <a:pt x="36219" y="73396"/>
                </a:cubicBezTo>
                <a:cubicBezTo>
                  <a:pt x="17508" y="72725"/>
                  <a:pt x="1073" y="59595"/>
                  <a:pt x="0" y="37306"/>
                </a:cubicBezTo>
                <a:cubicBezTo>
                  <a:pt x="536" y="8578"/>
                  <a:pt x="23974" y="-302"/>
                  <a:pt x="35816" y="8"/>
                </a:cubicBezTo>
                <a:cubicBezTo>
                  <a:pt x="50071" y="-85"/>
                  <a:pt x="72032" y="9592"/>
                  <a:pt x="73065" y="35540"/>
                </a:cubicBezTo>
                <a:lnTo>
                  <a:pt x="1745944" y="52049"/>
                </a:lnTo>
              </a:path>
            </a:pathLst>
          </a:custGeom>
          <a:solidFill>
            <a:schemeClr val="accent2"/>
          </a:solidFill>
          <a:ln w="22225">
            <a:solidFill>
              <a:schemeClr val="accent6"/>
            </a:solidFill>
            <a:miter lim="800000"/>
          </a:ln>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20" name="Textplatzhalter 3"/>
          <p:cNvSpPr>
            <a:spLocks noGrp="1" noChangeAspect="1"/>
          </p:cNvSpPr>
          <p:nvPr>
            <p:ph type="body" sz="quarter" idx="65" hasCustomPrompt="1"/>
          </p:nvPr>
        </p:nvSpPr>
        <p:spPr>
          <a:xfrm rot="10046435" flipH="1" flipV="1">
            <a:off x="8606062" y="3345727"/>
            <a:ext cx="1283852" cy="54000"/>
          </a:xfrm>
          <a:custGeom>
            <a:avLst/>
            <a:gdLst>
              <a:gd name="connsiteX0" fmla="*/ 0 w 73241"/>
              <a:gd name="connsiteY0" fmla="*/ 36493 h 72986"/>
              <a:gd name="connsiteX1" fmla="*/ 36621 w 73241"/>
              <a:gd name="connsiteY1" fmla="*/ 0 h 72986"/>
              <a:gd name="connsiteX2" fmla="*/ 73242 w 73241"/>
              <a:gd name="connsiteY2" fmla="*/ 36493 h 72986"/>
              <a:gd name="connsiteX3" fmla="*/ 36621 w 73241"/>
              <a:gd name="connsiteY3" fmla="*/ 72986 h 72986"/>
              <a:gd name="connsiteX4" fmla="*/ 0 w 73241"/>
              <a:gd name="connsiteY4" fmla="*/ 36493 h 72986"/>
              <a:gd name="connsiteX0" fmla="*/ 73242 w 164682"/>
              <a:gd name="connsiteY0" fmla="*/ 36493 h 127933"/>
              <a:gd name="connsiteX1" fmla="*/ 36621 w 164682"/>
              <a:gd name="connsiteY1" fmla="*/ 72986 h 127933"/>
              <a:gd name="connsiteX2" fmla="*/ 0 w 164682"/>
              <a:gd name="connsiteY2" fmla="*/ 36493 h 127933"/>
              <a:gd name="connsiteX3" fmla="*/ 36621 w 164682"/>
              <a:gd name="connsiteY3" fmla="*/ 0 h 127933"/>
              <a:gd name="connsiteX4" fmla="*/ 164682 w 164682"/>
              <a:gd name="connsiteY4" fmla="*/ 127933 h 127933"/>
              <a:gd name="connsiteX0" fmla="*/ 119683 w 1020748"/>
              <a:gd name="connsiteY0" fmla="*/ 65383 h 101876"/>
              <a:gd name="connsiteX1" fmla="*/ 83062 w 1020748"/>
              <a:gd name="connsiteY1" fmla="*/ 101876 h 101876"/>
              <a:gd name="connsiteX2" fmla="*/ 46441 w 1020748"/>
              <a:gd name="connsiteY2" fmla="*/ 65383 h 101876"/>
              <a:gd name="connsiteX3" fmla="*/ 83062 w 1020748"/>
              <a:gd name="connsiteY3" fmla="*/ 28890 h 101876"/>
              <a:gd name="connsiteX4" fmla="*/ 1020748 w 1020748"/>
              <a:gd name="connsiteY4" fmla="*/ 59192 h 101876"/>
              <a:gd name="connsiteX0" fmla="*/ 73242 w 974307"/>
              <a:gd name="connsiteY0" fmla="*/ 66817 h 103310"/>
              <a:gd name="connsiteX1" fmla="*/ 36621 w 974307"/>
              <a:gd name="connsiteY1" fmla="*/ 103310 h 103310"/>
              <a:gd name="connsiteX2" fmla="*/ 0 w 974307"/>
              <a:gd name="connsiteY2" fmla="*/ 66817 h 103310"/>
              <a:gd name="connsiteX3" fmla="*/ 36621 w 974307"/>
              <a:gd name="connsiteY3" fmla="*/ 30324 h 103310"/>
              <a:gd name="connsiteX4" fmla="*/ 974307 w 974307"/>
              <a:gd name="connsiteY4" fmla="*/ 60626 h 103310"/>
              <a:gd name="connsiteX0" fmla="*/ 73242 w 974307"/>
              <a:gd name="connsiteY0" fmla="*/ 42200 h 78693"/>
              <a:gd name="connsiteX1" fmla="*/ 36621 w 974307"/>
              <a:gd name="connsiteY1" fmla="*/ 78693 h 78693"/>
              <a:gd name="connsiteX2" fmla="*/ 0 w 974307"/>
              <a:gd name="connsiteY2" fmla="*/ 42200 h 78693"/>
              <a:gd name="connsiteX3" fmla="*/ 36621 w 974307"/>
              <a:gd name="connsiteY3" fmla="*/ 5707 h 78693"/>
              <a:gd name="connsiteX4" fmla="*/ 80240 w 974307"/>
              <a:gd name="connsiteY4" fmla="*/ 3172 h 78693"/>
              <a:gd name="connsiteX5" fmla="*/ 974307 w 974307"/>
              <a:gd name="connsiteY5" fmla="*/ 36009 h 78693"/>
              <a:gd name="connsiteX0" fmla="*/ 75441 w 976506"/>
              <a:gd name="connsiteY0" fmla="*/ 36496 h 72989"/>
              <a:gd name="connsiteX1" fmla="*/ 38820 w 976506"/>
              <a:gd name="connsiteY1" fmla="*/ 72989 h 72989"/>
              <a:gd name="connsiteX2" fmla="*/ 2199 w 976506"/>
              <a:gd name="connsiteY2" fmla="*/ 36496 h 72989"/>
              <a:gd name="connsiteX3" fmla="*/ 38820 w 976506"/>
              <a:gd name="connsiteY3" fmla="*/ 3 h 72989"/>
              <a:gd name="connsiteX4" fmla="*/ 77677 w 976506"/>
              <a:gd name="connsiteY4" fmla="*/ 37949 h 72989"/>
              <a:gd name="connsiteX5" fmla="*/ 976506 w 976506"/>
              <a:gd name="connsiteY5" fmla="*/ 30305 h 72989"/>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6496 h 72989"/>
              <a:gd name="connsiteX1" fmla="*/ 36621 w 974307"/>
              <a:gd name="connsiteY1" fmla="*/ 72989 h 72989"/>
              <a:gd name="connsiteX2" fmla="*/ 0 w 974307"/>
              <a:gd name="connsiteY2" fmla="*/ 36496 h 72989"/>
              <a:gd name="connsiteX3" fmla="*/ 36621 w 974307"/>
              <a:gd name="connsiteY3" fmla="*/ 3 h 72989"/>
              <a:gd name="connsiteX4" fmla="*/ 75478 w 974307"/>
              <a:gd name="connsiteY4" fmla="*/ 37949 h 72989"/>
              <a:gd name="connsiteX5" fmla="*/ 974307 w 974307"/>
              <a:gd name="connsiteY5" fmla="*/ 3030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4935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58880 h 72989"/>
              <a:gd name="connsiteX0" fmla="*/ 73242 w 967163"/>
              <a:gd name="connsiteY0" fmla="*/ 36516 h 73009"/>
              <a:gd name="connsiteX1" fmla="*/ 36621 w 967163"/>
              <a:gd name="connsiteY1" fmla="*/ 73009 h 73009"/>
              <a:gd name="connsiteX2" fmla="*/ 0 w 967163"/>
              <a:gd name="connsiteY2" fmla="*/ 36516 h 73009"/>
              <a:gd name="connsiteX3" fmla="*/ 36621 w 967163"/>
              <a:gd name="connsiteY3" fmla="*/ 23 h 73009"/>
              <a:gd name="connsiteX4" fmla="*/ 72662 w 967163"/>
              <a:gd name="connsiteY4" fmla="*/ 35555 h 73009"/>
              <a:gd name="connsiteX5" fmla="*/ 967163 w 967163"/>
              <a:gd name="connsiteY5" fmla="*/ 58900 h 73009"/>
              <a:gd name="connsiteX0" fmla="*/ 73242 w 967163"/>
              <a:gd name="connsiteY0" fmla="*/ 37354 h 73847"/>
              <a:gd name="connsiteX1" fmla="*/ 36621 w 967163"/>
              <a:gd name="connsiteY1" fmla="*/ 73847 h 73847"/>
              <a:gd name="connsiteX2" fmla="*/ 0 w 967163"/>
              <a:gd name="connsiteY2" fmla="*/ 37354 h 73847"/>
              <a:gd name="connsiteX3" fmla="*/ 36621 w 967163"/>
              <a:gd name="connsiteY3" fmla="*/ 861 h 73847"/>
              <a:gd name="connsiteX4" fmla="*/ 75076 w 967163"/>
              <a:gd name="connsiteY4" fmla="*/ 30760 h 73847"/>
              <a:gd name="connsiteX5" fmla="*/ 967163 w 967163"/>
              <a:gd name="connsiteY5" fmla="*/ 59738 h 7384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467 w 967163"/>
              <a:gd name="connsiteY4" fmla="*/ 36337 h 72987"/>
              <a:gd name="connsiteX5" fmla="*/ 967163 w 967163"/>
              <a:gd name="connsiteY5" fmla="*/ 58878 h 72987"/>
              <a:gd name="connsiteX0" fmla="*/ 73242 w 967163"/>
              <a:gd name="connsiteY0" fmla="*/ 38590 h 75083"/>
              <a:gd name="connsiteX1" fmla="*/ 36621 w 967163"/>
              <a:gd name="connsiteY1" fmla="*/ 75083 h 75083"/>
              <a:gd name="connsiteX2" fmla="*/ 0 w 967163"/>
              <a:gd name="connsiteY2" fmla="*/ 38590 h 75083"/>
              <a:gd name="connsiteX3" fmla="*/ 36621 w 967163"/>
              <a:gd name="connsiteY3" fmla="*/ 2097 h 75083"/>
              <a:gd name="connsiteX4" fmla="*/ 78295 w 967163"/>
              <a:gd name="connsiteY4" fmla="*/ 27973 h 75083"/>
              <a:gd name="connsiteX5" fmla="*/ 967163 w 967163"/>
              <a:gd name="connsiteY5" fmla="*/ 60974 h 75083"/>
              <a:gd name="connsiteX0" fmla="*/ 73242 w 967163"/>
              <a:gd name="connsiteY0" fmla="*/ 36517 h 73010"/>
              <a:gd name="connsiteX1" fmla="*/ 36621 w 967163"/>
              <a:gd name="connsiteY1" fmla="*/ 73010 h 73010"/>
              <a:gd name="connsiteX2" fmla="*/ 0 w 967163"/>
              <a:gd name="connsiteY2" fmla="*/ 36517 h 73010"/>
              <a:gd name="connsiteX3" fmla="*/ 36621 w 967163"/>
              <a:gd name="connsiteY3" fmla="*/ 24 h 73010"/>
              <a:gd name="connsiteX4" fmla="*/ 73467 w 967163"/>
              <a:gd name="connsiteY4" fmla="*/ 35556 h 73010"/>
              <a:gd name="connsiteX5" fmla="*/ 967163 w 967163"/>
              <a:gd name="connsiteY5" fmla="*/ 58901 h 73010"/>
              <a:gd name="connsiteX0" fmla="*/ 73242 w 967163"/>
              <a:gd name="connsiteY0" fmla="*/ 37791 h 74284"/>
              <a:gd name="connsiteX1" fmla="*/ 36621 w 967163"/>
              <a:gd name="connsiteY1" fmla="*/ 74284 h 74284"/>
              <a:gd name="connsiteX2" fmla="*/ 0 w 967163"/>
              <a:gd name="connsiteY2" fmla="*/ 37791 h 74284"/>
              <a:gd name="connsiteX3" fmla="*/ 36621 w 967163"/>
              <a:gd name="connsiteY3" fmla="*/ 1298 h 74284"/>
              <a:gd name="connsiteX4" fmla="*/ 77088 w 967163"/>
              <a:gd name="connsiteY4" fmla="*/ 29588 h 74284"/>
              <a:gd name="connsiteX5" fmla="*/ 967163 w 967163"/>
              <a:gd name="connsiteY5" fmla="*/ 60175 h 74284"/>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1230 w 965151"/>
              <a:gd name="connsiteY0" fmla="*/ 36494 h 72987"/>
              <a:gd name="connsiteX1" fmla="*/ 34609 w 965151"/>
              <a:gd name="connsiteY1" fmla="*/ 72987 h 72987"/>
              <a:gd name="connsiteX2" fmla="*/ 0 w 965151"/>
              <a:gd name="connsiteY2" fmla="*/ 36494 h 72987"/>
              <a:gd name="connsiteX3" fmla="*/ 34609 w 965151"/>
              <a:gd name="connsiteY3" fmla="*/ 1 h 72987"/>
              <a:gd name="connsiteX4" fmla="*/ 71053 w 965151"/>
              <a:gd name="connsiteY4" fmla="*/ 36740 h 72987"/>
              <a:gd name="connsiteX5" fmla="*/ 965151 w 965151"/>
              <a:gd name="connsiteY5" fmla="*/ 58878 h 72987"/>
              <a:gd name="connsiteX0" fmla="*/ 75656 w 969577"/>
              <a:gd name="connsiteY0" fmla="*/ 36494 h 72987"/>
              <a:gd name="connsiteX1" fmla="*/ 39035 w 969577"/>
              <a:gd name="connsiteY1" fmla="*/ 72987 h 72987"/>
              <a:gd name="connsiteX2" fmla="*/ 0 w 969577"/>
              <a:gd name="connsiteY2" fmla="*/ 36494 h 72987"/>
              <a:gd name="connsiteX3" fmla="*/ 39035 w 969577"/>
              <a:gd name="connsiteY3" fmla="*/ 1 h 72987"/>
              <a:gd name="connsiteX4" fmla="*/ 75479 w 969577"/>
              <a:gd name="connsiteY4" fmla="*/ 36740 h 72987"/>
              <a:gd name="connsiteX5" fmla="*/ 969577 w 969577"/>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4 w 967165"/>
              <a:gd name="connsiteY0" fmla="*/ 36494 h 77412"/>
              <a:gd name="connsiteX1" fmla="*/ 35014 w 967165"/>
              <a:gd name="connsiteY1" fmla="*/ 77412 h 77412"/>
              <a:gd name="connsiteX2" fmla="*/ 2 w 967165"/>
              <a:gd name="connsiteY2" fmla="*/ 36494 h 77412"/>
              <a:gd name="connsiteX3" fmla="*/ 36623 w 967165"/>
              <a:gd name="connsiteY3" fmla="*/ 1 h 77412"/>
              <a:gd name="connsiteX4" fmla="*/ 73067 w 967165"/>
              <a:gd name="connsiteY4" fmla="*/ 36740 h 77412"/>
              <a:gd name="connsiteX5" fmla="*/ 967165 w 967165"/>
              <a:gd name="connsiteY5" fmla="*/ 58878 h 77412"/>
              <a:gd name="connsiteX0" fmla="*/ 73243 w 967164"/>
              <a:gd name="connsiteY0" fmla="*/ 36494 h 72986"/>
              <a:gd name="connsiteX1" fmla="*/ 35818 w 967164"/>
              <a:gd name="connsiteY1" fmla="*/ 72986 h 72986"/>
              <a:gd name="connsiteX2" fmla="*/ 1 w 967164"/>
              <a:gd name="connsiteY2" fmla="*/ 36494 h 72986"/>
              <a:gd name="connsiteX3" fmla="*/ 36622 w 967164"/>
              <a:gd name="connsiteY3" fmla="*/ 1 h 72986"/>
              <a:gd name="connsiteX4" fmla="*/ 73066 w 967164"/>
              <a:gd name="connsiteY4" fmla="*/ 36740 h 72986"/>
              <a:gd name="connsiteX5" fmla="*/ 967164 w 967164"/>
              <a:gd name="connsiteY5" fmla="*/ 58878 h 72986"/>
              <a:gd name="connsiteX0" fmla="*/ 73242 w 967163"/>
              <a:gd name="connsiteY0" fmla="*/ 36494 h 75400"/>
              <a:gd name="connsiteX1" fmla="*/ 36622 w 967163"/>
              <a:gd name="connsiteY1" fmla="*/ 75400 h 75400"/>
              <a:gd name="connsiteX2" fmla="*/ 0 w 967163"/>
              <a:gd name="connsiteY2" fmla="*/ 36494 h 75400"/>
              <a:gd name="connsiteX3" fmla="*/ 36621 w 967163"/>
              <a:gd name="connsiteY3" fmla="*/ 1 h 75400"/>
              <a:gd name="connsiteX4" fmla="*/ 73065 w 967163"/>
              <a:gd name="connsiteY4" fmla="*/ 36740 h 75400"/>
              <a:gd name="connsiteX5" fmla="*/ 967163 w 967163"/>
              <a:gd name="connsiteY5" fmla="*/ 58878 h 75400"/>
              <a:gd name="connsiteX0" fmla="*/ 73242 w 967163"/>
              <a:gd name="connsiteY0" fmla="*/ 36494 h 73791"/>
              <a:gd name="connsiteX1" fmla="*/ 35817 w 967163"/>
              <a:gd name="connsiteY1" fmla="*/ 73791 h 73791"/>
              <a:gd name="connsiteX2" fmla="*/ 0 w 967163"/>
              <a:gd name="connsiteY2" fmla="*/ 36494 h 73791"/>
              <a:gd name="connsiteX3" fmla="*/ 36621 w 967163"/>
              <a:gd name="connsiteY3" fmla="*/ 1 h 73791"/>
              <a:gd name="connsiteX4" fmla="*/ 73065 w 967163"/>
              <a:gd name="connsiteY4" fmla="*/ 36740 h 73791"/>
              <a:gd name="connsiteX5" fmla="*/ 967163 w 967163"/>
              <a:gd name="connsiteY5" fmla="*/ 58878 h 73791"/>
              <a:gd name="connsiteX0" fmla="*/ 73242 w 967163"/>
              <a:gd name="connsiteY0" fmla="*/ 36494 h 77814"/>
              <a:gd name="connsiteX1" fmla="*/ 35817 w 967163"/>
              <a:gd name="connsiteY1" fmla="*/ 77814 h 77814"/>
              <a:gd name="connsiteX2" fmla="*/ 0 w 967163"/>
              <a:gd name="connsiteY2" fmla="*/ 36494 h 77814"/>
              <a:gd name="connsiteX3" fmla="*/ 36621 w 967163"/>
              <a:gd name="connsiteY3" fmla="*/ 1 h 77814"/>
              <a:gd name="connsiteX4" fmla="*/ 73065 w 967163"/>
              <a:gd name="connsiteY4" fmla="*/ 36740 h 77814"/>
              <a:gd name="connsiteX5" fmla="*/ 967163 w 967163"/>
              <a:gd name="connsiteY5" fmla="*/ 58878 h 77814"/>
              <a:gd name="connsiteX0" fmla="*/ 73242 w 967163"/>
              <a:gd name="connsiteY0" fmla="*/ 36494 h 73389"/>
              <a:gd name="connsiteX1" fmla="*/ 35817 w 967163"/>
              <a:gd name="connsiteY1" fmla="*/ 73389 h 73389"/>
              <a:gd name="connsiteX2" fmla="*/ 0 w 967163"/>
              <a:gd name="connsiteY2" fmla="*/ 36494 h 73389"/>
              <a:gd name="connsiteX3" fmla="*/ 36621 w 967163"/>
              <a:gd name="connsiteY3" fmla="*/ 1 h 73389"/>
              <a:gd name="connsiteX4" fmla="*/ 73065 w 967163"/>
              <a:gd name="connsiteY4" fmla="*/ 36740 h 73389"/>
              <a:gd name="connsiteX5" fmla="*/ 967163 w 967163"/>
              <a:gd name="connsiteY5" fmla="*/ 58878 h 73389"/>
              <a:gd name="connsiteX0" fmla="*/ 84507 w 978428"/>
              <a:gd name="connsiteY0" fmla="*/ 36495 h 73391"/>
              <a:gd name="connsiteX1" fmla="*/ 47082 w 978428"/>
              <a:gd name="connsiteY1" fmla="*/ 73390 h 73391"/>
              <a:gd name="connsiteX2" fmla="*/ 0 w 978428"/>
              <a:gd name="connsiteY2" fmla="*/ 37702 h 73391"/>
              <a:gd name="connsiteX3" fmla="*/ 47886 w 978428"/>
              <a:gd name="connsiteY3" fmla="*/ 2 h 73391"/>
              <a:gd name="connsiteX4" fmla="*/ 84330 w 978428"/>
              <a:gd name="connsiteY4" fmla="*/ 36741 h 73391"/>
              <a:gd name="connsiteX5" fmla="*/ 978428 w 978428"/>
              <a:gd name="connsiteY5" fmla="*/ 58879 h 73391"/>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93760 w 987681"/>
              <a:gd name="connsiteY0" fmla="*/ 36494 h 73390"/>
              <a:gd name="connsiteX1" fmla="*/ 56335 w 987681"/>
              <a:gd name="connsiteY1" fmla="*/ 73389 h 73390"/>
              <a:gd name="connsiteX2" fmla="*/ 0 w 987681"/>
              <a:gd name="connsiteY2" fmla="*/ 35287 h 73390"/>
              <a:gd name="connsiteX3" fmla="*/ 57139 w 987681"/>
              <a:gd name="connsiteY3" fmla="*/ 1 h 73390"/>
              <a:gd name="connsiteX4" fmla="*/ 93583 w 987681"/>
              <a:gd name="connsiteY4" fmla="*/ 36740 h 73390"/>
              <a:gd name="connsiteX5" fmla="*/ 987681 w 987681"/>
              <a:gd name="connsiteY5" fmla="*/ 58878 h 73390"/>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73652 w 967573"/>
              <a:gd name="connsiteY0" fmla="*/ 36494 h 73390"/>
              <a:gd name="connsiteX1" fmla="*/ 36227 w 967573"/>
              <a:gd name="connsiteY1" fmla="*/ 73389 h 73390"/>
              <a:gd name="connsiteX2" fmla="*/ 8 w 967573"/>
              <a:gd name="connsiteY2" fmla="*/ 37299 h 73390"/>
              <a:gd name="connsiteX3" fmla="*/ 37031 w 967573"/>
              <a:gd name="connsiteY3" fmla="*/ 1 h 73390"/>
              <a:gd name="connsiteX4" fmla="*/ 73475 w 967573"/>
              <a:gd name="connsiteY4" fmla="*/ 36740 h 73390"/>
              <a:gd name="connsiteX5" fmla="*/ 967573 w 967573"/>
              <a:gd name="connsiteY5" fmla="*/ 58878 h 73390"/>
              <a:gd name="connsiteX0" fmla="*/ 73655 w 967576"/>
              <a:gd name="connsiteY0" fmla="*/ 36494 h 73487"/>
              <a:gd name="connsiteX1" fmla="*/ 36230 w 967576"/>
              <a:gd name="connsiteY1" fmla="*/ 73389 h 73487"/>
              <a:gd name="connsiteX2" fmla="*/ 11 w 967576"/>
              <a:gd name="connsiteY2" fmla="*/ 37299 h 73487"/>
              <a:gd name="connsiteX3" fmla="*/ 37034 w 967576"/>
              <a:gd name="connsiteY3" fmla="*/ 1 h 73487"/>
              <a:gd name="connsiteX4" fmla="*/ 73478 w 967576"/>
              <a:gd name="connsiteY4" fmla="*/ 36740 h 73487"/>
              <a:gd name="connsiteX5" fmla="*/ 967576 w 967576"/>
              <a:gd name="connsiteY5" fmla="*/ 58878 h 73487"/>
              <a:gd name="connsiteX0" fmla="*/ 73655 w 967576"/>
              <a:gd name="connsiteY0" fmla="*/ 36494 h 73407"/>
              <a:gd name="connsiteX1" fmla="*/ 36230 w 967576"/>
              <a:gd name="connsiteY1" fmla="*/ 73389 h 73407"/>
              <a:gd name="connsiteX2" fmla="*/ 11 w 967576"/>
              <a:gd name="connsiteY2" fmla="*/ 37299 h 73407"/>
              <a:gd name="connsiteX3" fmla="*/ 37034 w 967576"/>
              <a:gd name="connsiteY3" fmla="*/ 1 h 73407"/>
              <a:gd name="connsiteX4" fmla="*/ 73478 w 967576"/>
              <a:gd name="connsiteY4" fmla="*/ 36740 h 73407"/>
              <a:gd name="connsiteX5" fmla="*/ 967576 w 967576"/>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47 w 967568"/>
              <a:gd name="connsiteY0" fmla="*/ 36494 h 73407"/>
              <a:gd name="connsiteX1" fmla="*/ 36222 w 967568"/>
              <a:gd name="connsiteY1" fmla="*/ 73389 h 73407"/>
              <a:gd name="connsiteX2" fmla="*/ 3 w 967568"/>
              <a:gd name="connsiteY2" fmla="*/ 37299 h 73407"/>
              <a:gd name="connsiteX3" fmla="*/ 37026 w 967568"/>
              <a:gd name="connsiteY3" fmla="*/ 1 h 73407"/>
              <a:gd name="connsiteX4" fmla="*/ 73470 w 967568"/>
              <a:gd name="connsiteY4" fmla="*/ 36740 h 73407"/>
              <a:gd name="connsiteX5" fmla="*/ 967568 w 967568"/>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58 w 967579"/>
              <a:gd name="connsiteY0" fmla="*/ 36494 h 73407"/>
              <a:gd name="connsiteX1" fmla="*/ 36233 w 967579"/>
              <a:gd name="connsiteY1" fmla="*/ 73389 h 73407"/>
              <a:gd name="connsiteX2" fmla="*/ 14 w 967579"/>
              <a:gd name="connsiteY2" fmla="*/ 37299 h 73407"/>
              <a:gd name="connsiteX3" fmla="*/ 37037 w 967579"/>
              <a:gd name="connsiteY3" fmla="*/ 1 h 73407"/>
              <a:gd name="connsiteX4" fmla="*/ 73481 w 967579"/>
              <a:gd name="connsiteY4" fmla="*/ 36740 h 73407"/>
              <a:gd name="connsiteX5" fmla="*/ 967579 w 967579"/>
              <a:gd name="connsiteY5" fmla="*/ 58878 h 73407"/>
              <a:gd name="connsiteX0" fmla="*/ 73644 w 967565"/>
              <a:gd name="connsiteY0" fmla="*/ 36494 h 73407"/>
              <a:gd name="connsiteX1" fmla="*/ 36219 w 967565"/>
              <a:gd name="connsiteY1" fmla="*/ 73389 h 73407"/>
              <a:gd name="connsiteX2" fmla="*/ 0 w 967565"/>
              <a:gd name="connsiteY2" fmla="*/ 37299 h 73407"/>
              <a:gd name="connsiteX3" fmla="*/ 37023 w 967565"/>
              <a:gd name="connsiteY3" fmla="*/ 1 h 73407"/>
              <a:gd name="connsiteX4" fmla="*/ 73467 w 967565"/>
              <a:gd name="connsiteY4" fmla="*/ 36740 h 73407"/>
              <a:gd name="connsiteX5" fmla="*/ 967565 w 967565"/>
              <a:gd name="connsiteY5" fmla="*/ 58878 h 73407"/>
              <a:gd name="connsiteX0" fmla="*/ 73644 w 967565"/>
              <a:gd name="connsiteY0" fmla="*/ 36530 h 73443"/>
              <a:gd name="connsiteX1" fmla="*/ 36219 w 967565"/>
              <a:gd name="connsiteY1" fmla="*/ 73425 h 73443"/>
              <a:gd name="connsiteX2" fmla="*/ 0 w 967565"/>
              <a:gd name="connsiteY2" fmla="*/ 37335 h 73443"/>
              <a:gd name="connsiteX3" fmla="*/ 37023 w 967565"/>
              <a:gd name="connsiteY3" fmla="*/ 37 h 73443"/>
              <a:gd name="connsiteX4" fmla="*/ 73467 w 967565"/>
              <a:gd name="connsiteY4" fmla="*/ 36776 h 73443"/>
              <a:gd name="connsiteX5" fmla="*/ 967565 w 967565"/>
              <a:gd name="connsiteY5" fmla="*/ 58914 h 73443"/>
              <a:gd name="connsiteX0" fmla="*/ 73644 w 967565"/>
              <a:gd name="connsiteY0" fmla="*/ 36501 h 73414"/>
              <a:gd name="connsiteX1" fmla="*/ 36219 w 967565"/>
              <a:gd name="connsiteY1" fmla="*/ 73396 h 73414"/>
              <a:gd name="connsiteX2" fmla="*/ 0 w 967565"/>
              <a:gd name="connsiteY2" fmla="*/ 37306 h 73414"/>
              <a:gd name="connsiteX3" fmla="*/ 37023 w 967565"/>
              <a:gd name="connsiteY3" fmla="*/ 8 h 73414"/>
              <a:gd name="connsiteX4" fmla="*/ 73467 w 967565"/>
              <a:gd name="connsiteY4" fmla="*/ 36747 h 73414"/>
              <a:gd name="connsiteX5" fmla="*/ 967565 w 967565"/>
              <a:gd name="connsiteY5" fmla="*/ 58885 h 73414"/>
              <a:gd name="connsiteX0" fmla="*/ 73644 w 967565"/>
              <a:gd name="connsiteY0" fmla="*/ 36514 h 73427"/>
              <a:gd name="connsiteX1" fmla="*/ 36219 w 967565"/>
              <a:gd name="connsiteY1" fmla="*/ 73409 h 73427"/>
              <a:gd name="connsiteX2" fmla="*/ 0 w 967565"/>
              <a:gd name="connsiteY2" fmla="*/ 37319 h 73427"/>
              <a:gd name="connsiteX3" fmla="*/ 37023 w 967565"/>
              <a:gd name="connsiteY3" fmla="*/ 21 h 73427"/>
              <a:gd name="connsiteX4" fmla="*/ 73467 w 967565"/>
              <a:gd name="connsiteY4" fmla="*/ 36760 h 73427"/>
              <a:gd name="connsiteX5" fmla="*/ 967565 w 967565"/>
              <a:gd name="connsiteY5" fmla="*/ 58898 h 73427"/>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04"/>
              <a:gd name="connsiteX1" fmla="*/ 36219 w 967565"/>
              <a:gd name="connsiteY1" fmla="*/ 73404 h 73404"/>
              <a:gd name="connsiteX2" fmla="*/ 0 w 967565"/>
              <a:gd name="connsiteY2" fmla="*/ 37314 h 73404"/>
              <a:gd name="connsiteX3" fmla="*/ 37023 w 967565"/>
              <a:gd name="connsiteY3" fmla="*/ 16 h 73404"/>
              <a:gd name="connsiteX4" fmla="*/ 73467 w 967565"/>
              <a:gd name="connsiteY4" fmla="*/ 36755 h 73404"/>
              <a:gd name="connsiteX5" fmla="*/ 967565 w 967565"/>
              <a:gd name="connsiteY5" fmla="*/ 58893 h 73404"/>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2260 w 967565"/>
              <a:gd name="connsiteY4" fmla="*/ 36345 h 73442"/>
              <a:gd name="connsiteX5" fmla="*/ 967565 w 967565"/>
              <a:gd name="connsiteY5" fmla="*/ 58885 h 73442"/>
              <a:gd name="connsiteX0" fmla="*/ 73644 w 967565"/>
              <a:gd name="connsiteY0" fmla="*/ 36501 h 73396"/>
              <a:gd name="connsiteX1" fmla="*/ 36219 w 967565"/>
              <a:gd name="connsiteY1" fmla="*/ 73396 h 73396"/>
              <a:gd name="connsiteX2" fmla="*/ 0 w 967565"/>
              <a:gd name="connsiteY2" fmla="*/ 37306 h 73396"/>
              <a:gd name="connsiteX3" fmla="*/ 37023 w 967565"/>
              <a:gd name="connsiteY3" fmla="*/ 8 h 73396"/>
              <a:gd name="connsiteX4" fmla="*/ 72260 w 967565"/>
              <a:gd name="connsiteY4" fmla="*/ 36345 h 73396"/>
              <a:gd name="connsiteX5" fmla="*/ 967565 w 967565"/>
              <a:gd name="connsiteY5" fmla="*/ 58885 h 73396"/>
              <a:gd name="connsiteX0" fmla="*/ 73644 w 967565"/>
              <a:gd name="connsiteY0" fmla="*/ 36501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2260 w 967565"/>
              <a:gd name="connsiteY4" fmla="*/ 36345 h 73398"/>
              <a:gd name="connsiteX5" fmla="*/ 967565 w 967565"/>
              <a:gd name="connsiteY5" fmla="*/ 58885 h 73398"/>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4448 w 967565"/>
              <a:gd name="connsiteY0" fmla="*/ 45352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303 h 73407"/>
              <a:gd name="connsiteX1" fmla="*/ 36219 w 967565"/>
              <a:gd name="connsiteY1" fmla="*/ 73405 h 73407"/>
              <a:gd name="connsiteX2" fmla="*/ 0 w 967565"/>
              <a:gd name="connsiteY2" fmla="*/ 37315 h 73407"/>
              <a:gd name="connsiteX3" fmla="*/ 37023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1300939"/>
              <a:gd name="connsiteY0" fmla="*/ 35294 h 73398"/>
              <a:gd name="connsiteX1" fmla="*/ 36219 w 1300939"/>
              <a:gd name="connsiteY1" fmla="*/ 73396 h 73398"/>
              <a:gd name="connsiteX2" fmla="*/ 0 w 1300939"/>
              <a:gd name="connsiteY2" fmla="*/ 37306 h 73398"/>
              <a:gd name="connsiteX3" fmla="*/ 35816 w 1300939"/>
              <a:gd name="connsiteY3" fmla="*/ 8 h 73398"/>
              <a:gd name="connsiteX4" fmla="*/ 73065 w 1300939"/>
              <a:gd name="connsiteY4" fmla="*/ 35540 h 73398"/>
              <a:gd name="connsiteX5" fmla="*/ 1300939 w 1300939"/>
              <a:gd name="connsiteY5" fmla="*/ 65360 h 73398"/>
              <a:gd name="connsiteX0" fmla="*/ 72839 w 1745944"/>
              <a:gd name="connsiteY0" fmla="*/ 35294 h 73398"/>
              <a:gd name="connsiteX1" fmla="*/ 36219 w 1745944"/>
              <a:gd name="connsiteY1" fmla="*/ 73396 h 73398"/>
              <a:gd name="connsiteX2" fmla="*/ 0 w 1745944"/>
              <a:gd name="connsiteY2" fmla="*/ 37306 h 73398"/>
              <a:gd name="connsiteX3" fmla="*/ 35816 w 1745944"/>
              <a:gd name="connsiteY3" fmla="*/ 8 h 73398"/>
              <a:gd name="connsiteX4" fmla="*/ 73065 w 1745944"/>
              <a:gd name="connsiteY4" fmla="*/ 35540 h 73398"/>
              <a:gd name="connsiteX5" fmla="*/ 1745944 w 1745944"/>
              <a:gd name="connsiteY5" fmla="*/ 52049 h 7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5944" h="73398">
                <a:moveTo>
                  <a:pt x="72839" y="35294"/>
                </a:moveTo>
                <a:cubicBezTo>
                  <a:pt x="74850" y="55852"/>
                  <a:pt x="56538" y="73664"/>
                  <a:pt x="36219" y="73396"/>
                </a:cubicBezTo>
                <a:cubicBezTo>
                  <a:pt x="17508" y="72725"/>
                  <a:pt x="1073" y="59595"/>
                  <a:pt x="0" y="37306"/>
                </a:cubicBezTo>
                <a:cubicBezTo>
                  <a:pt x="536" y="8578"/>
                  <a:pt x="23974" y="-302"/>
                  <a:pt x="35816" y="8"/>
                </a:cubicBezTo>
                <a:cubicBezTo>
                  <a:pt x="50071" y="-85"/>
                  <a:pt x="72032" y="9592"/>
                  <a:pt x="73065" y="35540"/>
                </a:cubicBezTo>
                <a:lnTo>
                  <a:pt x="1745944" y="52049"/>
                </a:lnTo>
              </a:path>
            </a:pathLst>
          </a:custGeom>
          <a:solidFill>
            <a:schemeClr val="accent2"/>
          </a:solidFill>
          <a:ln w="22225">
            <a:solidFill>
              <a:schemeClr val="accent6"/>
            </a:solidFill>
            <a:miter lim="800000"/>
          </a:ln>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22" name="Textplatzhalter 3"/>
          <p:cNvSpPr>
            <a:spLocks noGrp="1" noChangeAspect="1"/>
          </p:cNvSpPr>
          <p:nvPr>
            <p:ph type="body" sz="quarter" idx="66" hasCustomPrompt="1"/>
          </p:nvPr>
        </p:nvSpPr>
        <p:spPr>
          <a:xfrm rot="2851924">
            <a:off x="6694401" y="4854488"/>
            <a:ext cx="3267222" cy="79292"/>
          </a:xfrm>
          <a:custGeom>
            <a:avLst/>
            <a:gdLst>
              <a:gd name="connsiteX0" fmla="*/ 0 w 73241"/>
              <a:gd name="connsiteY0" fmla="*/ 36493 h 72986"/>
              <a:gd name="connsiteX1" fmla="*/ 36621 w 73241"/>
              <a:gd name="connsiteY1" fmla="*/ 0 h 72986"/>
              <a:gd name="connsiteX2" fmla="*/ 73242 w 73241"/>
              <a:gd name="connsiteY2" fmla="*/ 36493 h 72986"/>
              <a:gd name="connsiteX3" fmla="*/ 36621 w 73241"/>
              <a:gd name="connsiteY3" fmla="*/ 72986 h 72986"/>
              <a:gd name="connsiteX4" fmla="*/ 0 w 73241"/>
              <a:gd name="connsiteY4" fmla="*/ 36493 h 72986"/>
              <a:gd name="connsiteX0" fmla="*/ 73242 w 164682"/>
              <a:gd name="connsiteY0" fmla="*/ 36493 h 127933"/>
              <a:gd name="connsiteX1" fmla="*/ 36621 w 164682"/>
              <a:gd name="connsiteY1" fmla="*/ 72986 h 127933"/>
              <a:gd name="connsiteX2" fmla="*/ 0 w 164682"/>
              <a:gd name="connsiteY2" fmla="*/ 36493 h 127933"/>
              <a:gd name="connsiteX3" fmla="*/ 36621 w 164682"/>
              <a:gd name="connsiteY3" fmla="*/ 0 h 127933"/>
              <a:gd name="connsiteX4" fmla="*/ 164682 w 164682"/>
              <a:gd name="connsiteY4" fmla="*/ 127933 h 127933"/>
              <a:gd name="connsiteX0" fmla="*/ 119683 w 1020748"/>
              <a:gd name="connsiteY0" fmla="*/ 65383 h 101876"/>
              <a:gd name="connsiteX1" fmla="*/ 83062 w 1020748"/>
              <a:gd name="connsiteY1" fmla="*/ 101876 h 101876"/>
              <a:gd name="connsiteX2" fmla="*/ 46441 w 1020748"/>
              <a:gd name="connsiteY2" fmla="*/ 65383 h 101876"/>
              <a:gd name="connsiteX3" fmla="*/ 83062 w 1020748"/>
              <a:gd name="connsiteY3" fmla="*/ 28890 h 101876"/>
              <a:gd name="connsiteX4" fmla="*/ 1020748 w 1020748"/>
              <a:gd name="connsiteY4" fmla="*/ 59192 h 101876"/>
              <a:gd name="connsiteX0" fmla="*/ 73242 w 974307"/>
              <a:gd name="connsiteY0" fmla="*/ 66817 h 103310"/>
              <a:gd name="connsiteX1" fmla="*/ 36621 w 974307"/>
              <a:gd name="connsiteY1" fmla="*/ 103310 h 103310"/>
              <a:gd name="connsiteX2" fmla="*/ 0 w 974307"/>
              <a:gd name="connsiteY2" fmla="*/ 66817 h 103310"/>
              <a:gd name="connsiteX3" fmla="*/ 36621 w 974307"/>
              <a:gd name="connsiteY3" fmla="*/ 30324 h 103310"/>
              <a:gd name="connsiteX4" fmla="*/ 974307 w 974307"/>
              <a:gd name="connsiteY4" fmla="*/ 60626 h 103310"/>
              <a:gd name="connsiteX0" fmla="*/ 73242 w 974307"/>
              <a:gd name="connsiteY0" fmla="*/ 42200 h 78693"/>
              <a:gd name="connsiteX1" fmla="*/ 36621 w 974307"/>
              <a:gd name="connsiteY1" fmla="*/ 78693 h 78693"/>
              <a:gd name="connsiteX2" fmla="*/ 0 w 974307"/>
              <a:gd name="connsiteY2" fmla="*/ 42200 h 78693"/>
              <a:gd name="connsiteX3" fmla="*/ 36621 w 974307"/>
              <a:gd name="connsiteY3" fmla="*/ 5707 h 78693"/>
              <a:gd name="connsiteX4" fmla="*/ 80240 w 974307"/>
              <a:gd name="connsiteY4" fmla="*/ 3172 h 78693"/>
              <a:gd name="connsiteX5" fmla="*/ 974307 w 974307"/>
              <a:gd name="connsiteY5" fmla="*/ 36009 h 78693"/>
              <a:gd name="connsiteX0" fmla="*/ 75441 w 976506"/>
              <a:gd name="connsiteY0" fmla="*/ 36496 h 72989"/>
              <a:gd name="connsiteX1" fmla="*/ 38820 w 976506"/>
              <a:gd name="connsiteY1" fmla="*/ 72989 h 72989"/>
              <a:gd name="connsiteX2" fmla="*/ 2199 w 976506"/>
              <a:gd name="connsiteY2" fmla="*/ 36496 h 72989"/>
              <a:gd name="connsiteX3" fmla="*/ 38820 w 976506"/>
              <a:gd name="connsiteY3" fmla="*/ 3 h 72989"/>
              <a:gd name="connsiteX4" fmla="*/ 77677 w 976506"/>
              <a:gd name="connsiteY4" fmla="*/ 37949 h 72989"/>
              <a:gd name="connsiteX5" fmla="*/ 976506 w 976506"/>
              <a:gd name="connsiteY5" fmla="*/ 30305 h 72989"/>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7247 h 73740"/>
              <a:gd name="connsiteX1" fmla="*/ 36621 w 974307"/>
              <a:gd name="connsiteY1" fmla="*/ 73740 h 73740"/>
              <a:gd name="connsiteX2" fmla="*/ 0 w 974307"/>
              <a:gd name="connsiteY2" fmla="*/ 37247 h 73740"/>
              <a:gd name="connsiteX3" fmla="*/ 36621 w 974307"/>
              <a:gd name="connsiteY3" fmla="*/ 754 h 73740"/>
              <a:gd name="connsiteX4" fmla="*/ 75478 w 974307"/>
              <a:gd name="connsiteY4" fmla="*/ 38700 h 73740"/>
              <a:gd name="connsiteX5" fmla="*/ 974307 w 974307"/>
              <a:gd name="connsiteY5" fmla="*/ 31056 h 73740"/>
              <a:gd name="connsiteX0" fmla="*/ 73242 w 974307"/>
              <a:gd name="connsiteY0" fmla="*/ 36496 h 72989"/>
              <a:gd name="connsiteX1" fmla="*/ 36621 w 974307"/>
              <a:gd name="connsiteY1" fmla="*/ 72989 h 72989"/>
              <a:gd name="connsiteX2" fmla="*/ 0 w 974307"/>
              <a:gd name="connsiteY2" fmla="*/ 36496 h 72989"/>
              <a:gd name="connsiteX3" fmla="*/ 36621 w 974307"/>
              <a:gd name="connsiteY3" fmla="*/ 3 h 72989"/>
              <a:gd name="connsiteX4" fmla="*/ 75478 w 974307"/>
              <a:gd name="connsiteY4" fmla="*/ 37949 h 72989"/>
              <a:gd name="connsiteX5" fmla="*/ 974307 w 974307"/>
              <a:gd name="connsiteY5" fmla="*/ 3030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49355 h 72989"/>
              <a:gd name="connsiteX0" fmla="*/ 73242 w 967163"/>
              <a:gd name="connsiteY0" fmla="*/ 36496 h 72989"/>
              <a:gd name="connsiteX1" fmla="*/ 36621 w 967163"/>
              <a:gd name="connsiteY1" fmla="*/ 72989 h 72989"/>
              <a:gd name="connsiteX2" fmla="*/ 0 w 967163"/>
              <a:gd name="connsiteY2" fmla="*/ 36496 h 72989"/>
              <a:gd name="connsiteX3" fmla="*/ 36621 w 967163"/>
              <a:gd name="connsiteY3" fmla="*/ 3 h 72989"/>
              <a:gd name="connsiteX4" fmla="*/ 75478 w 967163"/>
              <a:gd name="connsiteY4" fmla="*/ 37949 h 72989"/>
              <a:gd name="connsiteX5" fmla="*/ 967163 w 967163"/>
              <a:gd name="connsiteY5" fmla="*/ 58880 h 72989"/>
              <a:gd name="connsiteX0" fmla="*/ 73242 w 967163"/>
              <a:gd name="connsiteY0" fmla="*/ 36516 h 73009"/>
              <a:gd name="connsiteX1" fmla="*/ 36621 w 967163"/>
              <a:gd name="connsiteY1" fmla="*/ 73009 h 73009"/>
              <a:gd name="connsiteX2" fmla="*/ 0 w 967163"/>
              <a:gd name="connsiteY2" fmla="*/ 36516 h 73009"/>
              <a:gd name="connsiteX3" fmla="*/ 36621 w 967163"/>
              <a:gd name="connsiteY3" fmla="*/ 23 h 73009"/>
              <a:gd name="connsiteX4" fmla="*/ 72662 w 967163"/>
              <a:gd name="connsiteY4" fmla="*/ 35555 h 73009"/>
              <a:gd name="connsiteX5" fmla="*/ 967163 w 967163"/>
              <a:gd name="connsiteY5" fmla="*/ 58900 h 73009"/>
              <a:gd name="connsiteX0" fmla="*/ 73242 w 967163"/>
              <a:gd name="connsiteY0" fmla="*/ 37354 h 73847"/>
              <a:gd name="connsiteX1" fmla="*/ 36621 w 967163"/>
              <a:gd name="connsiteY1" fmla="*/ 73847 h 73847"/>
              <a:gd name="connsiteX2" fmla="*/ 0 w 967163"/>
              <a:gd name="connsiteY2" fmla="*/ 37354 h 73847"/>
              <a:gd name="connsiteX3" fmla="*/ 36621 w 967163"/>
              <a:gd name="connsiteY3" fmla="*/ 861 h 73847"/>
              <a:gd name="connsiteX4" fmla="*/ 75076 w 967163"/>
              <a:gd name="connsiteY4" fmla="*/ 30760 h 73847"/>
              <a:gd name="connsiteX5" fmla="*/ 967163 w 967163"/>
              <a:gd name="connsiteY5" fmla="*/ 59738 h 7384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467 w 967163"/>
              <a:gd name="connsiteY4" fmla="*/ 36337 h 72987"/>
              <a:gd name="connsiteX5" fmla="*/ 967163 w 967163"/>
              <a:gd name="connsiteY5" fmla="*/ 58878 h 72987"/>
              <a:gd name="connsiteX0" fmla="*/ 73242 w 967163"/>
              <a:gd name="connsiteY0" fmla="*/ 38590 h 75083"/>
              <a:gd name="connsiteX1" fmla="*/ 36621 w 967163"/>
              <a:gd name="connsiteY1" fmla="*/ 75083 h 75083"/>
              <a:gd name="connsiteX2" fmla="*/ 0 w 967163"/>
              <a:gd name="connsiteY2" fmla="*/ 38590 h 75083"/>
              <a:gd name="connsiteX3" fmla="*/ 36621 w 967163"/>
              <a:gd name="connsiteY3" fmla="*/ 2097 h 75083"/>
              <a:gd name="connsiteX4" fmla="*/ 78295 w 967163"/>
              <a:gd name="connsiteY4" fmla="*/ 27973 h 75083"/>
              <a:gd name="connsiteX5" fmla="*/ 967163 w 967163"/>
              <a:gd name="connsiteY5" fmla="*/ 60974 h 75083"/>
              <a:gd name="connsiteX0" fmla="*/ 73242 w 967163"/>
              <a:gd name="connsiteY0" fmla="*/ 36517 h 73010"/>
              <a:gd name="connsiteX1" fmla="*/ 36621 w 967163"/>
              <a:gd name="connsiteY1" fmla="*/ 73010 h 73010"/>
              <a:gd name="connsiteX2" fmla="*/ 0 w 967163"/>
              <a:gd name="connsiteY2" fmla="*/ 36517 h 73010"/>
              <a:gd name="connsiteX3" fmla="*/ 36621 w 967163"/>
              <a:gd name="connsiteY3" fmla="*/ 24 h 73010"/>
              <a:gd name="connsiteX4" fmla="*/ 73467 w 967163"/>
              <a:gd name="connsiteY4" fmla="*/ 35556 h 73010"/>
              <a:gd name="connsiteX5" fmla="*/ 967163 w 967163"/>
              <a:gd name="connsiteY5" fmla="*/ 58901 h 73010"/>
              <a:gd name="connsiteX0" fmla="*/ 73242 w 967163"/>
              <a:gd name="connsiteY0" fmla="*/ 37791 h 74284"/>
              <a:gd name="connsiteX1" fmla="*/ 36621 w 967163"/>
              <a:gd name="connsiteY1" fmla="*/ 74284 h 74284"/>
              <a:gd name="connsiteX2" fmla="*/ 0 w 967163"/>
              <a:gd name="connsiteY2" fmla="*/ 37791 h 74284"/>
              <a:gd name="connsiteX3" fmla="*/ 36621 w 967163"/>
              <a:gd name="connsiteY3" fmla="*/ 1298 h 74284"/>
              <a:gd name="connsiteX4" fmla="*/ 77088 w 967163"/>
              <a:gd name="connsiteY4" fmla="*/ 29588 h 74284"/>
              <a:gd name="connsiteX5" fmla="*/ 967163 w 967163"/>
              <a:gd name="connsiteY5" fmla="*/ 60175 h 74284"/>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1230 w 965151"/>
              <a:gd name="connsiteY0" fmla="*/ 36494 h 72987"/>
              <a:gd name="connsiteX1" fmla="*/ 34609 w 965151"/>
              <a:gd name="connsiteY1" fmla="*/ 72987 h 72987"/>
              <a:gd name="connsiteX2" fmla="*/ 0 w 965151"/>
              <a:gd name="connsiteY2" fmla="*/ 36494 h 72987"/>
              <a:gd name="connsiteX3" fmla="*/ 34609 w 965151"/>
              <a:gd name="connsiteY3" fmla="*/ 1 h 72987"/>
              <a:gd name="connsiteX4" fmla="*/ 71053 w 965151"/>
              <a:gd name="connsiteY4" fmla="*/ 36740 h 72987"/>
              <a:gd name="connsiteX5" fmla="*/ 965151 w 965151"/>
              <a:gd name="connsiteY5" fmla="*/ 58878 h 72987"/>
              <a:gd name="connsiteX0" fmla="*/ 75656 w 969577"/>
              <a:gd name="connsiteY0" fmla="*/ 36494 h 72987"/>
              <a:gd name="connsiteX1" fmla="*/ 39035 w 969577"/>
              <a:gd name="connsiteY1" fmla="*/ 72987 h 72987"/>
              <a:gd name="connsiteX2" fmla="*/ 0 w 969577"/>
              <a:gd name="connsiteY2" fmla="*/ 36494 h 72987"/>
              <a:gd name="connsiteX3" fmla="*/ 39035 w 969577"/>
              <a:gd name="connsiteY3" fmla="*/ 1 h 72987"/>
              <a:gd name="connsiteX4" fmla="*/ 75479 w 969577"/>
              <a:gd name="connsiteY4" fmla="*/ 36740 h 72987"/>
              <a:gd name="connsiteX5" fmla="*/ 969577 w 969577"/>
              <a:gd name="connsiteY5" fmla="*/ 58878 h 72987"/>
              <a:gd name="connsiteX0" fmla="*/ 73242 w 967163"/>
              <a:gd name="connsiteY0" fmla="*/ 36494 h 72987"/>
              <a:gd name="connsiteX1" fmla="*/ 36621 w 967163"/>
              <a:gd name="connsiteY1" fmla="*/ 72987 h 72987"/>
              <a:gd name="connsiteX2" fmla="*/ 0 w 967163"/>
              <a:gd name="connsiteY2" fmla="*/ 36494 h 72987"/>
              <a:gd name="connsiteX3" fmla="*/ 36621 w 967163"/>
              <a:gd name="connsiteY3" fmla="*/ 1 h 72987"/>
              <a:gd name="connsiteX4" fmla="*/ 73065 w 967163"/>
              <a:gd name="connsiteY4" fmla="*/ 36740 h 72987"/>
              <a:gd name="connsiteX5" fmla="*/ 967163 w 967163"/>
              <a:gd name="connsiteY5" fmla="*/ 58878 h 72987"/>
              <a:gd name="connsiteX0" fmla="*/ 73244 w 967165"/>
              <a:gd name="connsiteY0" fmla="*/ 36494 h 77412"/>
              <a:gd name="connsiteX1" fmla="*/ 35014 w 967165"/>
              <a:gd name="connsiteY1" fmla="*/ 77412 h 77412"/>
              <a:gd name="connsiteX2" fmla="*/ 2 w 967165"/>
              <a:gd name="connsiteY2" fmla="*/ 36494 h 77412"/>
              <a:gd name="connsiteX3" fmla="*/ 36623 w 967165"/>
              <a:gd name="connsiteY3" fmla="*/ 1 h 77412"/>
              <a:gd name="connsiteX4" fmla="*/ 73067 w 967165"/>
              <a:gd name="connsiteY4" fmla="*/ 36740 h 77412"/>
              <a:gd name="connsiteX5" fmla="*/ 967165 w 967165"/>
              <a:gd name="connsiteY5" fmla="*/ 58878 h 77412"/>
              <a:gd name="connsiteX0" fmla="*/ 73243 w 967164"/>
              <a:gd name="connsiteY0" fmla="*/ 36494 h 72986"/>
              <a:gd name="connsiteX1" fmla="*/ 35818 w 967164"/>
              <a:gd name="connsiteY1" fmla="*/ 72986 h 72986"/>
              <a:gd name="connsiteX2" fmla="*/ 1 w 967164"/>
              <a:gd name="connsiteY2" fmla="*/ 36494 h 72986"/>
              <a:gd name="connsiteX3" fmla="*/ 36622 w 967164"/>
              <a:gd name="connsiteY3" fmla="*/ 1 h 72986"/>
              <a:gd name="connsiteX4" fmla="*/ 73066 w 967164"/>
              <a:gd name="connsiteY4" fmla="*/ 36740 h 72986"/>
              <a:gd name="connsiteX5" fmla="*/ 967164 w 967164"/>
              <a:gd name="connsiteY5" fmla="*/ 58878 h 72986"/>
              <a:gd name="connsiteX0" fmla="*/ 73242 w 967163"/>
              <a:gd name="connsiteY0" fmla="*/ 36494 h 75400"/>
              <a:gd name="connsiteX1" fmla="*/ 36622 w 967163"/>
              <a:gd name="connsiteY1" fmla="*/ 75400 h 75400"/>
              <a:gd name="connsiteX2" fmla="*/ 0 w 967163"/>
              <a:gd name="connsiteY2" fmla="*/ 36494 h 75400"/>
              <a:gd name="connsiteX3" fmla="*/ 36621 w 967163"/>
              <a:gd name="connsiteY3" fmla="*/ 1 h 75400"/>
              <a:gd name="connsiteX4" fmla="*/ 73065 w 967163"/>
              <a:gd name="connsiteY4" fmla="*/ 36740 h 75400"/>
              <a:gd name="connsiteX5" fmla="*/ 967163 w 967163"/>
              <a:gd name="connsiteY5" fmla="*/ 58878 h 75400"/>
              <a:gd name="connsiteX0" fmla="*/ 73242 w 967163"/>
              <a:gd name="connsiteY0" fmla="*/ 36494 h 73791"/>
              <a:gd name="connsiteX1" fmla="*/ 35817 w 967163"/>
              <a:gd name="connsiteY1" fmla="*/ 73791 h 73791"/>
              <a:gd name="connsiteX2" fmla="*/ 0 w 967163"/>
              <a:gd name="connsiteY2" fmla="*/ 36494 h 73791"/>
              <a:gd name="connsiteX3" fmla="*/ 36621 w 967163"/>
              <a:gd name="connsiteY3" fmla="*/ 1 h 73791"/>
              <a:gd name="connsiteX4" fmla="*/ 73065 w 967163"/>
              <a:gd name="connsiteY4" fmla="*/ 36740 h 73791"/>
              <a:gd name="connsiteX5" fmla="*/ 967163 w 967163"/>
              <a:gd name="connsiteY5" fmla="*/ 58878 h 73791"/>
              <a:gd name="connsiteX0" fmla="*/ 73242 w 967163"/>
              <a:gd name="connsiteY0" fmla="*/ 36494 h 77814"/>
              <a:gd name="connsiteX1" fmla="*/ 35817 w 967163"/>
              <a:gd name="connsiteY1" fmla="*/ 77814 h 77814"/>
              <a:gd name="connsiteX2" fmla="*/ 0 w 967163"/>
              <a:gd name="connsiteY2" fmla="*/ 36494 h 77814"/>
              <a:gd name="connsiteX3" fmla="*/ 36621 w 967163"/>
              <a:gd name="connsiteY3" fmla="*/ 1 h 77814"/>
              <a:gd name="connsiteX4" fmla="*/ 73065 w 967163"/>
              <a:gd name="connsiteY4" fmla="*/ 36740 h 77814"/>
              <a:gd name="connsiteX5" fmla="*/ 967163 w 967163"/>
              <a:gd name="connsiteY5" fmla="*/ 58878 h 77814"/>
              <a:gd name="connsiteX0" fmla="*/ 73242 w 967163"/>
              <a:gd name="connsiteY0" fmla="*/ 36494 h 73389"/>
              <a:gd name="connsiteX1" fmla="*/ 35817 w 967163"/>
              <a:gd name="connsiteY1" fmla="*/ 73389 h 73389"/>
              <a:gd name="connsiteX2" fmla="*/ 0 w 967163"/>
              <a:gd name="connsiteY2" fmla="*/ 36494 h 73389"/>
              <a:gd name="connsiteX3" fmla="*/ 36621 w 967163"/>
              <a:gd name="connsiteY3" fmla="*/ 1 h 73389"/>
              <a:gd name="connsiteX4" fmla="*/ 73065 w 967163"/>
              <a:gd name="connsiteY4" fmla="*/ 36740 h 73389"/>
              <a:gd name="connsiteX5" fmla="*/ 967163 w 967163"/>
              <a:gd name="connsiteY5" fmla="*/ 58878 h 73389"/>
              <a:gd name="connsiteX0" fmla="*/ 84507 w 978428"/>
              <a:gd name="connsiteY0" fmla="*/ 36495 h 73391"/>
              <a:gd name="connsiteX1" fmla="*/ 47082 w 978428"/>
              <a:gd name="connsiteY1" fmla="*/ 73390 h 73391"/>
              <a:gd name="connsiteX2" fmla="*/ 0 w 978428"/>
              <a:gd name="connsiteY2" fmla="*/ 37702 h 73391"/>
              <a:gd name="connsiteX3" fmla="*/ 47886 w 978428"/>
              <a:gd name="connsiteY3" fmla="*/ 2 h 73391"/>
              <a:gd name="connsiteX4" fmla="*/ 84330 w 978428"/>
              <a:gd name="connsiteY4" fmla="*/ 36741 h 73391"/>
              <a:gd name="connsiteX5" fmla="*/ 978428 w 978428"/>
              <a:gd name="connsiteY5" fmla="*/ 58879 h 73391"/>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93760 w 987681"/>
              <a:gd name="connsiteY0" fmla="*/ 36494 h 73390"/>
              <a:gd name="connsiteX1" fmla="*/ 56335 w 987681"/>
              <a:gd name="connsiteY1" fmla="*/ 73389 h 73390"/>
              <a:gd name="connsiteX2" fmla="*/ 0 w 987681"/>
              <a:gd name="connsiteY2" fmla="*/ 35287 h 73390"/>
              <a:gd name="connsiteX3" fmla="*/ 57139 w 987681"/>
              <a:gd name="connsiteY3" fmla="*/ 1 h 73390"/>
              <a:gd name="connsiteX4" fmla="*/ 93583 w 987681"/>
              <a:gd name="connsiteY4" fmla="*/ 36740 h 73390"/>
              <a:gd name="connsiteX5" fmla="*/ 987681 w 987681"/>
              <a:gd name="connsiteY5" fmla="*/ 58878 h 73390"/>
              <a:gd name="connsiteX0" fmla="*/ 73645 w 967566"/>
              <a:gd name="connsiteY0" fmla="*/ 36494 h 73389"/>
              <a:gd name="connsiteX1" fmla="*/ 36220 w 967566"/>
              <a:gd name="connsiteY1" fmla="*/ 73389 h 73389"/>
              <a:gd name="connsiteX2" fmla="*/ 1 w 967566"/>
              <a:gd name="connsiteY2" fmla="*/ 37299 h 73389"/>
              <a:gd name="connsiteX3" fmla="*/ 37024 w 967566"/>
              <a:gd name="connsiteY3" fmla="*/ 1 h 73389"/>
              <a:gd name="connsiteX4" fmla="*/ 73468 w 967566"/>
              <a:gd name="connsiteY4" fmla="*/ 36740 h 73389"/>
              <a:gd name="connsiteX5" fmla="*/ 967566 w 967566"/>
              <a:gd name="connsiteY5" fmla="*/ 58878 h 73389"/>
              <a:gd name="connsiteX0" fmla="*/ 73652 w 967573"/>
              <a:gd name="connsiteY0" fmla="*/ 36494 h 73390"/>
              <a:gd name="connsiteX1" fmla="*/ 36227 w 967573"/>
              <a:gd name="connsiteY1" fmla="*/ 73389 h 73390"/>
              <a:gd name="connsiteX2" fmla="*/ 8 w 967573"/>
              <a:gd name="connsiteY2" fmla="*/ 37299 h 73390"/>
              <a:gd name="connsiteX3" fmla="*/ 37031 w 967573"/>
              <a:gd name="connsiteY3" fmla="*/ 1 h 73390"/>
              <a:gd name="connsiteX4" fmla="*/ 73475 w 967573"/>
              <a:gd name="connsiteY4" fmla="*/ 36740 h 73390"/>
              <a:gd name="connsiteX5" fmla="*/ 967573 w 967573"/>
              <a:gd name="connsiteY5" fmla="*/ 58878 h 73390"/>
              <a:gd name="connsiteX0" fmla="*/ 73655 w 967576"/>
              <a:gd name="connsiteY0" fmla="*/ 36494 h 73487"/>
              <a:gd name="connsiteX1" fmla="*/ 36230 w 967576"/>
              <a:gd name="connsiteY1" fmla="*/ 73389 h 73487"/>
              <a:gd name="connsiteX2" fmla="*/ 11 w 967576"/>
              <a:gd name="connsiteY2" fmla="*/ 37299 h 73487"/>
              <a:gd name="connsiteX3" fmla="*/ 37034 w 967576"/>
              <a:gd name="connsiteY3" fmla="*/ 1 h 73487"/>
              <a:gd name="connsiteX4" fmla="*/ 73478 w 967576"/>
              <a:gd name="connsiteY4" fmla="*/ 36740 h 73487"/>
              <a:gd name="connsiteX5" fmla="*/ 967576 w 967576"/>
              <a:gd name="connsiteY5" fmla="*/ 58878 h 73487"/>
              <a:gd name="connsiteX0" fmla="*/ 73655 w 967576"/>
              <a:gd name="connsiteY0" fmla="*/ 36494 h 73407"/>
              <a:gd name="connsiteX1" fmla="*/ 36230 w 967576"/>
              <a:gd name="connsiteY1" fmla="*/ 73389 h 73407"/>
              <a:gd name="connsiteX2" fmla="*/ 11 w 967576"/>
              <a:gd name="connsiteY2" fmla="*/ 37299 h 73407"/>
              <a:gd name="connsiteX3" fmla="*/ 37034 w 967576"/>
              <a:gd name="connsiteY3" fmla="*/ 1 h 73407"/>
              <a:gd name="connsiteX4" fmla="*/ 73478 w 967576"/>
              <a:gd name="connsiteY4" fmla="*/ 36740 h 73407"/>
              <a:gd name="connsiteX5" fmla="*/ 967576 w 967576"/>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47 w 967568"/>
              <a:gd name="connsiteY0" fmla="*/ 36494 h 73407"/>
              <a:gd name="connsiteX1" fmla="*/ 36222 w 967568"/>
              <a:gd name="connsiteY1" fmla="*/ 73389 h 73407"/>
              <a:gd name="connsiteX2" fmla="*/ 3 w 967568"/>
              <a:gd name="connsiteY2" fmla="*/ 37299 h 73407"/>
              <a:gd name="connsiteX3" fmla="*/ 37026 w 967568"/>
              <a:gd name="connsiteY3" fmla="*/ 1 h 73407"/>
              <a:gd name="connsiteX4" fmla="*/ 73470 w 967568"/>
              <a:gd name="connsiteY4" fmla="*/ 36740 h 73407"/>
              <a:gd name="connsiteX5" fmla="*/ 967568 w 967568"/>
              <a:gd name="connsiteY5" fmla="*/ 58878 h 73407"/>
              <a:gd name="connsiteX0" fmla="*/ 73676 w 967597"/>
              <a:gd name="connsiteY0" fmla="*/ 36494 h 73407"/>
              <a:gd name="connsiteX1" fmla="*/ 36251 w 967597"/>
              <a:gd name="connsiteY1" fmla="*/ 73389 h 73407"/>
              <a:gd name="connsiteX2" fmla="*/ 32 w 967597"/>
              <a:gd name="connsiteY2" fmla="*/ 37299 h 73407"/>
              <a:gd name="connsiteX3" fmla="*/ 37055 w 967597"/>
              <a:gd name="connsiteY3" fmla="*/ 1 h 73407"/>
              <a:gd name="connsiteX4" fmla="*/ 73499 w 967597"/>
              <a:gd name="connsiteY4" fmla="*/ 36740 h 73407"/>
              <a:gd name="connsiteX5" fmla="*/ 967597 w 967597"/>
              <a:gd name="connsiteY5" fmla="*/ 58878 h 73407"/>
              <a:gd name="connsiteX0" fmla="*/ 73658 w 967579"/>
              <a:gd name="connsiteY0" fmla="*/ 36494 h 73407"/>
              <a:gd name="connsiteX1" fmla="*/ 36233 w 967579"/>
              <a:gd name="connsiteY1" fmla="*/ 73389 h 73407"/>
              <a:gd name="connsiteX2" fmla="*/ 14 w 967579"/>
              <a:gd name="connsiteY2" fmla="*/ 37299 h 73407"/>
              <a:gd name="connsiteX3" fmla="*/ 37037 w 967579"/>
              <a:gd name="connsiteY3" fmla="*/ 1 h 73407"/>
              <a:gd name="connsiteX4" fmla="*/ 73481 w 967579"/>
              <a:gd name="connsiteY4" fmla="*/ 36740 h 73407"/>
              <a:gd name="connsiteX5" fmla="*/ 967579 w 967579"/>
              <a:gd name="connsiteY5" fmla="*/ 58878 h 73407"/>
              <a:gd name="connsiteX0" fmla="*/ 73644 w 967565"/>
              <a:gd name="connsiteY0" fmla="*/ 36494 h 73407"/>
              <a:gd name="connsiteX1" fmla="*/ 36219 w 967565"/>
              <a:gd name="connsiteY1" fmla="*/ 73389 h 73407"/>
              <a:gd name="connsiteX2" fmla="*/ 0 w 967565"/>
              <a:gd name="connsiteY2" fmla="*/ 37299 h 73407"/>
              <a:gd name="connsiteX3" fmla="*/ 37023 w 967565"/>
              <a:gd name="connsiteY3" fmla="*/ 1 h 73407"/>
              <a:gd name="connsiteX4" fmla="*/ 73467 w 967565"/>
              <a:gd name="connsiteY4" fmla="*/ 36740 h 73407"/>
              <a:gd name="connsiteX5" fmla="*/ 967565 w 967565"/>
              <a:gd name="connsiteY5" fmla="*/ 58878 h 73407"/>
              <a:gd name="connsiteX0" fmla="*/ 73644 w 967565"/>
              <a:gd name="connsiteY0" fmla="*/ 36530 h 73443"/>
              <a:gd name="connsiteX1" fmla="*/ 36219 w 967565"/>
              <a:gd name="connsiteY1" fmla="*/ 73425 h 73443"/>
              <a:gd name="connsiteX2" fmla="*/ 0 w 967565"/>
              <a:gd name="connsiteY2" fmla="*/ 37335 h 73443"/>
              <a:gd name="connsiteX3" fmla="*/ 37023 w 967565"/>
              <a:gd name="connsiteY3" fmla="*/ 37 h 73443"/>
              <a:gd name="connsiteX4" fmla="*/ 73467 w 967565"/>
              <a:gd name="connsiteY4" fmla="*/ 36776 h 73443"/>
              <a:gd name="connsiteX5" fmla="*/ 967565 w 967565"/>
              <a:gd name="connsiteY5" fmla="*/ 58914 h 73443"/>
              <a:gd name="connsiteX0" fmla="*/ 73644 w 967565"/>
              <a:gd name="connsiteY0" fmla="*/ 36501 h 73414"/>
              <a:gd name="connsiteX1" fmla="*/ 36219 w 967565"/>
              <a:gd name="connsiteY1" fmla="*/ 73396 h 73414"/>
              <a:gd name="connsiteX2" fmla="*/ 0 w 967565"/>
              <a:gd name="connsiteY2" fmla="*/ 37306 h 73414"/>
              <a:gd name="connsiteX3" fmla="*/ 37023 w 967565"/>
              <a:gd name="connsiteY3" fmla="*/ 8 h 73414"/>
              <a:gd name="connsiteX4" fmla="*/ 73467 w 967565"/>
              <a:gd name="connsiteY4" fmla="*/ 36747 h 73414"/>
              <a:gd name="connsiteX5" fmla="*/ 967565 w 967565"/>
              <a:gd name="connsiteY5" fmla="*/ 58885 h 73414"/>
              <a:gd name="connsiteX0" fmla="*/ 73644 w 967565"/>
              <a:gd name="connsiteY0" fmla="*/ 36514 h 73427"/>
              <a:gd name="connsiteX1" fmla="*/ 36219 w 967565"/>
              <a:gd name="connsiteY1" fmla="*/ 73409 h 73427"/>
              <a:gd name="connsiteX2" fmla="*/ 0 w 967565"/>
              <a:gd name="connsiteY2" fmla="*/ 37319 h 73427"/>
              <a:gd name="connsiteX3" fmla="*/ 37023 w 967565"/>
              <a:gd name="connsiteY3" fmla="*/ 21 h 73427"/>
              <a:gd name="connsiteX4" fmla="*/ 73467 w 967565"/>
              <a:gd name="connsiteY4" fmla="*/ 36760 h 73427"/>
              <a:gd name="connsiteX5" fmla="*/ 967565 w 967565"/>
              <a:gd name="connsiteY5" fmla="*/ 58898 h 73427"/>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22"/>
              <a:gd name="connsiteX1" fmla="*/ 36219 w 967565"/>
              <a:gd name="connsiteY1" fmla="*/ 73404 h 73422"/>
              <a:gd name="connsiteX2" fmla="*/ 0 w 967565"/>
              <a:gd name="connsiteY2" fmla="*/ 37314 h 73422"/>
              <a:gd name="connsiteX3" fmla="*/ 37023 w 967565"/>
              <a:gd name="connsiteY3" fmla="*/ 16 h 73422"/>
              <a:gd name="connsiteX4" fmla="*/ 73467 w 967565"/>
              <a:gd name="connsiteY4" fmla="*/ 36755 h 73422"/>
              <a:gd name="connsiteX5" fmla="*/ 967565 w 967565"/>
              <a:gd name="connsiteY5" fmla="*/ 58893 h 73422"/>
              <a:gd name="connsiteX0" fmla="*/ 73644 w 967565"/>
              <a:gd name="connsiteY0" fmla="*/ 36509 h 73404"/>
              <a:gd name="connsiteX1" fmla="*/ 36219 w 967565"/>
              <a:gd name="connsiteY1" fmla="*/ 73404 h 73404"/>
              <a:gd name="connsiteX2" fmla="*/ 0 w 967565"/>
              <a:gd name="connsiteY2" fmla="*/ 37314 h 73404"/>
              <a:gd name="connsiteX3" fmla="*/ 37023 w 967565"/>
              <a:gd name="connsiteY3" fmla="*/ 16 h 73404"/>
              <a:gd name="connsiteX4" fmla="*/ 73467 w 967565"/>
              <a:gd name="connsiteY4" fmla="*/ 36755 h 73404"/>
              <a:gd name="connsiteX5" fmla="*/ 967565 w 967565"/>
              <a:gd name="connsiteY5" fmla="*/ 58893 h 73404"/>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9 h 73450"/>
              <a:gd name="connsiteX1" fmla="*/ 36219 w 967565"/>
              <a:gd name="connsiteY1" fmla="*/ 73404 h 73450"/>
              <a:gd name="connsiteX2" fmla="*/ 0 w 967565"/>
              <a:gd name="connsiteY2" fmla="*/ 37314 h 73450"/>
              <a:gd name="connsiteX3" fmla="*/ 37023 w 967565"/>
              <a:gd name="connsiteY3" fmla="*/ 16 h 73450"/>
              <a:gd name="connsiteX4" fmla="*/ 73467 w 967565"/>
              <a:gd name="connsiteY4" fmla="*/ 36755 h 73450"/>
              <a:gd name="connsiteX5" fmla="*/ 967565 w 967565"/>
              <a:gd name="connsiteY5" fmla="*/ 58893 h 73450"/>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3467 w 967565"/>
              <a:gd name="connsiteY4" fmla="*/ 36747 h 73442"/>
              <a:gd name="connsiteX5" fmla="*/ 967565 w 967565"/>
              <a:gd name="connsiteY5" fmla="*/ 58885 h 73442"/>
              <a:gd name="connsiteX0" fmla="*/ 73644 w 967565"/>
              <a:gd name="connsiteY0" fmla="*/ 36501 h 73442"/>
              <a:gd name="connsiteX1" fmla="*/ 36219 w 967565"/>
              <a:gd name="connsiteY1" fmla="*/ 73396 h 73442"/>
              <a:gd name="connsiteX2" fmla="*/ 0 w 967565"/>
              <a:gd name="connsiteY2" fmla="*/ 37306 h 73442"/>
              <a:gd name="connsiteX3" fmla="*/ 37023 w 967565"/>
              <a:gd name="connsiteY3" fmla="*/ 8 h 73442"/>
              <a:gd name="connsiteX4" fmla="*/ 72260 w 967565"/>
              <a:gd name="connsiteY4" fmla="*/ 36345 h 73442"/>
              <a:gd name="connsiteX5" fmla="*/ 967565 w 967565"/>
              <a:gd name="connsiteY5" fmla="*/ 58885 h 73442"/>
              <a:gd name="connsiteX0" fmla="*/ 73644 w 967565"/>
              <a:gd name="connsiteY0" fmla="*/ 36501 h 73396"/>
              <a:gd name="connsiteX1" fmla="*/ 36219 w 967565"/>
              <a:gd name="connsiteY1" fmla="*/ 73396 h 73396"/>
              <a:gd name="connsiteX2" fmla="*/ 0 w 967565"/>
              <a:gd name="connsiteY2" fmla="*/ 37306 h 73396"/>
              <a:gd name="connsiteX3" fmla="*/ 37023 w 967565"/>
              <a:gd name="connsiteY3" fmla="*/ 8 h 73396"/>
              <a:gd name="connsiteX4" fmla="*/ 72260 w 967565"/>
              <a:gd name="connsiteY4" fmla="*/ 36345 h 73396"/>
              <a:gd name="connsiteX5" fmla="*/ 967565 w 967565"/>
              <a:gd name="connsiteY5" fmla="*/ 58885 h 73396"/>
              <a:gd name="connsiteX0" fmla="*/ 73644 w 967565"/>
              <a:gd name="connsiteY0" fmla="*/ 36501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9"/>
              <a:gd name="connsiteX1" fmla="*/ 36219 w 967565"/>
              <a:gd name="connsiteY1" fmla="*/ 73396 h 73399"/>
              <a:gd name="connsiteX2" fmla="*/ 0 w 967565"/>
              <a:gd name="connsiteY2" fmla="*/ 37306 h 73399"/>
              <a:gd name="connsiteX3" fmla="*/ 37023 w 967565"/>
              <a:gd name="connsiteY3" fmla="*/ 8 h 73399"/>
              <a:gd name="connsiteX4" fmla="*/ 72260 w 967565"/>
              <a:gd name="connsiteY4" fmla="*/ 36345 h 73399"/>
              <a:gd name="connsiteX5" fmla="*/ 967565 w 967565"/>
              <a:gd name="connsiteY5" fmla="*/ 58885 h 73399"/>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2260 w 967565"/>
              <a:gd name="connsiteY4" fmla="*/ 36345 h 73398"/>
              <a:gd name="connsiteX5" fmla="*/ 967565 w 967565"/>
              <a:gd name="connsiteY5" fmla="*/ 58885 h 73398"/>
              <a:gd name="connsiteX0" fmla="*/ 71632 w 967565"/>
              <a:gd name="connsiteY0" fmla="*/ 36903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4448 w 967565"/>
              <a:gd name="connsiteY0" fmla="*/ 45352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400"/>
              <a:gd name="connsiteX1" fmla="*/ 36219 w 967565"/>
              <a:gd name="connsiteY1" fmla="*/ 73396 h 73400"/>
              <a:gd name="connsiteX2" fmla="*/ 0 w 967565"/>
              <a:gd name="connsiteY2" fmla="*/ 37306 h 73400"/>
              <a:gd name="connsiteX3" fmla="*/ 37023 w 967565"/>
              <a:gd name="connsiteY3" fmla="*/ 8 h 73400"/>
              <a:gd name="connsiteX4" fmla="*/ 73065 w 967565"/>
              <a:gd name="connsiteY4" fmla="*/ 35540 h 73400"/>
              <a:gd name="connsiteX5" fmla="*/ 967565 w 967565"/>
              <a:gd name="connsiteY5" fmla="*/ 58885 h 73400"/>
              <a:gd name="connsiteX0" fmla="*/ 72839 w 967565"/>
              <a:gd name="connsiteY0" fmla="*/ 35294 h 73399"/>
              <a:gd name="connsiteX1" fmla="*/ 36219 w 967565"/>
              <a:gd name="connsiteY1" fmla="*/ 73396 h 73399"/>
              <a:gd name="connsiteX2" fmla="*/ 0 w 967565"/>
              <a:gd name="connsiteY2" fmla="*/ 37306 h 73399"/>
              <a:gd name="connsiteX3" fmla="*/ 37023 w 967565"/>
              <a:gd name="connsiteY3" fmla="*/ 8 h 73399"/>
              <a:gd name="connsiteX4" fmla="*/ 73065 w 967565"/>
              <a:gd name="connsiteY4" fmla="*/ 35540 h 73399"/>
              <a:gd name="connsiteX5" fmla="*/ 967565 w 967565"/>
              <a:gd name="connsiteY5" fmla="*/ 58885 h 73399"/>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7023 w 967565"/>
              <a:gd name="connsiteY3" fmla="*/ 8 h 73398"/>
              <a:gd name="connsiteX4" fmla="*/ 73065 w 967565"/>
              <a:gd name="connsiteY4" fmla="*/ 35540 h 73398"/>
              <a:gd name="connsiteX5" fmla="*/ 967565 w 967565"/>
              <a:gd name="connsiteY5" fmla="*/ 58885 h 73398"/>
              <a:gd name="connsiteX0" fmla="*/ 72839 w 967565"/>
              <a:gd name="connsiteY0" fmla="*/ 35303 h 73407"/>
              <a:gd name="connsiteX1" fmla="*/ 36219 w 967565"/>
              <a:gd name="connsiteY1" fmla="*/ 73405 h 73407"/>
              <a:gd name="connsiteX2" fmla="*/ 0 w 967565"/>
              <a:gd name="connsiteY2" fmla="*/ 37315 h 73407"/>
              <a:gd name="connsiteX3" fmla="*/ 37023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303 h 73407"/>
              <a:gd name="connsiteX1" fmla="*/ 36219 w 967565"/>
              <a:gd name="connsiteY1" fmla="*/ 73405 h 73407"/>
              <a:gd name="connsiteX2" fmla="*/ 0 w 967565"/>
              <a:gd name="connsiteY2" fmla="*/ 37315 h 73407"/>
              <a:gd name="connsiteX3" fmla="*/ 35816 w 967565"/>
              <a:gd name="connsiteY3" fmla="*/ 17 h 73407"/>
              <a:gd name="connsiteX4" fmla="*/ 73065 w 967565"/>
              <a:gd name="connsiteY4" fmla="*/ 35549 h 73407"/>
              <a:gd name="connsiteX5" fmla="*/ 967565 w 967565"/>
              <a:gd name="connsiteY5" fmla="*/ 58894 h 73407"/>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967565"/>
              <a:gd name="connsiteY0" fmla="*/ 35294 h 73398"/>
              <a:gd name="connsiteX1" fmla="*/ 36219 w 967565"/>
              <a:gd name="connsiteY1" fmla="*/ 73396 h 73398"/>
              <a:gd name="connsiteX2" fmla="*/ 0 w 967565"/>
              <a:gd name="connsiteY2" fmla="*/ 37306 h 73398"/>
              <a:gd name="connsiteX3" fmla="*/ 35816 w 967565"/>
              <a:gd name="connsiteY3" fmla="*/ 8 h 73398"/>
              <a:gd name="connsiteX4" fmla="*/ 73065 w 967565"/>
              <a:gd name="connsiteY4" fmla="*/ 35540 h 73398"/>
              <a:gd name="connsiteX5" fmla="*/ 967565 w 967565"/>
              <a:gd name="connsiteY5" fmla="*/ 58885 h 73398"/>
              <a:gd name="connsiteX0" fmla="*/ 72839 w 1300939"/>
              <a:gd name="connsiteY0" fmla="*/ 35294 h 73398"/>
              <a:gd name="connsiteX1" fmla="*/ 36219 w 1300939"/>
              <a:gd name="connsiteY1" fmla="*/ 73396 h 73398"/>
              <a:gd name="connsiteX2" fmla="*/ 0 w 1300939"/>
              <a:gd name="connsiteY2" fmla="*/ 37306 h 73398"/>
              <a:gd name="connsiteX3" fmla="*/ 35816 w 1300939"/>
              <a:gd name="connsiteY3" fmla="*/ 8 h 73398"/>
              <a:gd name="connsiteX4" fmla="*/ 73065 w 1300939"/>
              <a:gd name="connsiteY4" fmla="*/ 35540 h 73398"/>
              <a:gd name="connsiteX5" fmla="*/ 1300939 w 1300939"/>
              <a:gd name="connsiteY5" fmla="*/ 65360 h 73398"/>
              <a:gd name="connsiteX0" fmla="*/ 72839 w 1745944"/>
              <a:gd name="connsiteY0" fmla="*/ 35294 h 73398"/>
              <a:gd name="connsiteX1" fmla="*/ 36219 w 1745944"/>
              <a:gd name="connsiteY1" fmla="*/ 73396 h 73398"/>
              <a:gd name="connsiteX2" fmla="*/ 0 w 1745944"/>
              <a:gd name="connsiteY2" fmla="*/ 37306 h 73398"/>
              <a:gd name="connsiteX3" fmla="*/ 35816 w 1745944"/>
              <a:gd name="connsiteY3" fmla="*/ 8 h 73398"/>
              <a:gd name="connsiteX4" fmla="*/ 73065 w 1745944"/>
              <a:gd name="connsiteY4" fmla="*/ 35540 h 73398"/>
              <a:gd name="connsiteX5" fmla="*/ 1745944 w 1745944"/>
              <a:gd name="connsiteY5" fmla="*/ 52049 h 73398"/>
              <a:gd name="connsiteX0" fmla="*/ 72839 w 2995888"/>
              <a:gd name="connsiteY0" fmla="*/ 35294 h 109067"/>
              <a:gd name="connsiteX1" fmla="*/ 36219 w 2995888"/>
              <a:gd name="connsiteY1" fmla="*/ 73396 h 109067"/>
              <a:gd name="connsiteX2" fmla="*/ 0 w 2995888"/>
              <a:gd name="connsiteY2" fmla="*/ 37306 h 109067"/>
              <a:gd name="connsiteX3" fmla="*/ 35816 w 2995888"/>
              <a:gd name="connsiteY3" fmla="*/ 8 h 109067"/>
              <a:gd name="connsiteX4" fmla="*/ 73065 w 2995888"/>
              <a:gd name="connsiteY4" fmla="*/ 35540 h 109067"/>
              <a:gd name="connsiteX5" fmla="*/ 2995888 w 2995888"/>
              <a:gd name="connsiteY5" fmla="*/ 109067 h 109067"/>
              <a:gd name="connsiteX0" fmla="*/ 72839 w 4440867"/>
              <a:gd name="connsiteY0" fmla="*/ 35294 h 107831"/>
              <a:gd name="connsiteX1" fmla="*/ 36219 w 4440867"/>
              <a:gd name="connsiteY1" fmla="*/ 73396 h 107831"/>
              <a:gd name="connsiteX2" fmla="*/ 0 w 4440867"/>
              <a:gd name="connsiteY2" fmla="*/ 37306 h 107831"/>
              <a:gd name="connsiteX3" fmla="*/ 35816 w 4440867"/>
              <a:gd name="connsiteY3" fmla="*/ 8 h 107831"/>
              <a:gd name="connsiteX4" fmla="*/ 73065 w 4440867"/>
              <a:gd name="connsiteY4" fmla="*/ 35540 h 107831"/>
              <a:gd name="connsiteX5" fmla="*/ 4440867 w 4440867"/>
              <a:gd name="connsiteY5" fmla="*/ 107831 h 10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0867" h="107831">
                <a:moveTo>
                  <a:pt x="72839" y="35294"/>
                </a:moveTo>
                <a:cubicBezTo>
                  <a:pt x="74850" y="55852"/>
                  <a:pt x="56538" y="73664"/>
                  <a:pt x="36219" y="73396"/>
                </a:cubicBezTo>
                <a:cubicBezTo>
                  <a:pt x="17508" y="72725"/>
                  <a:pt x="1073" y="59595"/>
                  <a:pt x="0" y="37306"/>
                </a:cubicBezTo>
                <a:cubicBezTo>
                  <a:pt x="536" y="8578"/>
                  <a:pt x="23974" y="-302"/>
                  <a:pt x="35816" y="8"/>
                </a:cubicBezTo>
                <a:cubicBezTo>
                  <a:pt x="50071" y="-85"/>
                  <a:pt x="72032" y="9592"/>
                  <a:pt x="73065" y="35540"/>
                </a:cubicBezTo>
                <a:lnTo>
                  <a:pt x="4440867" y="107831"/>
                </a:lnTo>
              </a:path>
            </a:pathLst>
          </a:custGeom>
          <a:solidFill>
            <a:schemeClr val="accent2"/>
          </a:solidFill>
          <a:ln w="22225">
            <a:solidFill>
              <a:schemeClr val="accent6"/>
            </a:solidFill>
            <a:miter lim="800000"/>
          </a:ln>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2" name="Titel 1"/>
          <p:cNvSpPr>
            <a:spLocks noGrp="1"/>
          </p:cNvSpPr>
          <p:nvPr userDrawn="1">
            <p:ph type="title" hasCustomPrompt="1"/>
          </p:nvPr>
        </p:nvSpPr>
        <p:spPr/>
        <p:txBody>
          <a:bodyPr/>
          <a:lstStyle/>
          <a:p>
            <a:r>
              <a:rPr lang="en-US" noProof="0" dirty="0"/>
              <a:t>Headline on two lines in </a:t>
            </a:r>
            <a:r>
              <a:rPr lang="en-US" noProof="0" dirty="0" err="1"/>
              <a:t>CorpoA</a:t>
            </a:r>
            <a:r>
              <a:rPr lang="en-US" noProof="0" dirty="0"/>
              <a:t> (Headings) 30 pt. </a:t>
            </a:r>
            <a:br>
              <a:rPr lang="en-US" noProof="0" dirty="0"/>
            </a:br>
            <a:r>
              <a:rPr lang="en-US" noProof="0" dirty="0"/>
              <a:t>Lorem ipsum dolor sit </a:t>
            </a:r>
            <a:r>
              <a:rPr lang="en-US" noProof="0" dirty="0" err="1"/>
              <a:t>amet</a:t>
            </a:r>
            <a:r>
              <a:rPr lang="en-US" noProof="0" dirty="0"/>
              <a:t>.</a:t>
            </a:r>
          </a:p>
        </p:txBody>
      </p:sp>
      <p:sp>
        <p:nvSpPr>
          <p:cNvPr id="20" name="Textplatzhalter 3"/>
          <p:cNvSpPr>
            <a:spLocks noGrp="1"/>
          </p:cNvSpPr>
          <p:nvPr userDrawn="1">
            <p:ph type="body" sz="quarter" idx="25" hasCustomPrompt="1"/>
          </p:nvPr>
        </p:nvSpPr>
        <p:spPr>
          <a:xfrm>
            <a:off x="6969570" y="0"/>
            <a:ext cx="935513"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21" name="Textplatzhalter 3"/>
          <p:cNvSpPr>
            <a:spLocks noGrp="1"/>
          </p:cNvSpPr>
          <p:nvPr userDrawn="1">
            <p:ph type="body" sz="quarter" idx="26" hasCustomPrompt="1"/>
          </p:nvPr>
        </p:nvSpPr>
        <p:spPr>
          <a:xfrm>
            <a:off x="7980643"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22" name="Textplatzhalter 3"/>
          <p:cNvSpPr>
            <a:spLocks noGrp="1"/>
          </p:cNvSpPr>
          <p:nvPr userDrawn="1">
            <p:ph type="body" sz="quarter" idx="27" hasCustomPrompt="1"/>
          </p:nvPr>
        </p:nvSpPr>
        <p:spPr>
          <a:xfrm>
            <a:off x="9923631"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08" name="Textplatzhalter 3"/>
          <p:cNvSpPr>
            <a:spLocks noGrp="1"/>
          </p:cNvSpPr>
          <p:nvPr>
            <p:ph type="body" sz="quarter" idx="53" hasCustomPrompt="1"/>
          </p:nvPr>
        </p:nvSpPr>
        <p:spPr bwMode="gray">
          <a:xfrm>
            <a:off x="395794" y="5252601"/>
            <a:ext cx="3752845" cy="1173600"/>
          </a:xfrm>
          <a:solidFill>
            <a:schemeClr val="accent1"/>
          </a:solidFill>
        </p:spPr>
        <p:txBody>
          <a:bodyPr lIns="71990" tIns="71990" rIns="71990" anchor="t" anchorCtr="0"/>
          <a:lstStyle>
            <a:lvl1pPr marL="0" indent="0" algn="l">
              <a:lnSpc>
                <a:spcPct val="100000"/>
              </a:lnSpc>
              <a:spcAft>
                <a:spcPts val="0"/>
              </a:spcAft>
              <a:buFont typeface="Arial" panose="020B0604020202020204" pitchFamily="34" charset="0"/>
              <a:buNone/>
              <a:defRPr sz="1499" b="1">
                <a:solidFill>
                  <a:schemeClr val="bg1"/>
                </a:solidFill>
              </a:defRPr>
            </a:lvl1pPr>
            <a:lvl2pPr marL="0" indent="0" algn="l">
              <a:lnSpc>
                <a:spcPct val="100000"/>
              </a:lnSpc>
              <a:spcAft>
                <a:spcPts val="0"/>
              </a:spcAft>
              <a:buNone/>
              <a:defRPr sz="999">
                <a:solidFill>
                  <a:schemeClr val="bg1"/>
                </a:solidFill>
              </a:defRPr>
            </a:lvl2pPr>
            <a:lvl3pPr marL="0" indent="0" algn="l">
              <a:lnSpc>
                <a:spcPct val="100000"/>
              </a:lnSpc>
              <a:spcAft>
                <a:spcPts val="0"/>
              </a:spcAft>
              <a:buNone/>
              <a:defRPr sz="1299">
                <a:solidFill>
                  <a:schemeClr val="bg1"/>
                </a:solidFill>
              </a:defRPr>
            </a:lvl3pPr>
            <a:lvl4pPr marL="0" indent="0" algn="l">
              <a:lnSpc>
                <a:spcPct val="100000"/>
              </a:lnSpc>
              <a:spcAft>
                <a:spcPts val="0"/>
              </a:spcAft>
              <a:buNone/>
              <a:defRPr sz="1299">
                <a:solidFill>
                  <a:schemeClr val="bg1"/>
                </a:solidFill>
              </a:defRPr>
            </a:lvl4pPr>
            <a:lvl5pPr marL="0" indent="0" algn="l">
              <a:lnSpc>
                <a:spcPct val="100000"/>
              </a:lnSpc>
              <a:spcAft>
                <a:spcPts val="0"/>
              </a:spcAft>
              <a:buNone/>
              <a:defRPr sz="1299">
                <a:solidFill>
                  <a:schemeClr val="bg1"/>
                </a:solidFill>
              </a:defRPr>
            </a:lvl5pPr>
            <a:lvl6pPr marL="0" indent="0" algn="l">
              <a:lnSpc>
                <a:spcPct val="100000"/>
              </a:lnSpc>
              <a:spcAft>
                <a:spcPts val="0"/>
              </a:spcAft>
              <a:buNone/>
              <a:defRPr sz="1299">
                <a:solidFill>
                  <a:schemeClr val="bg1"/>
                </a:solidFill>
              </a:defRPr>
            </a:lvl6pPr>
            <a:lvl7pPr marL="0" indent="0" algn="l">
              <a:lnSpc>
                <a:spcPct val="100000"/>
              </a:lnSpc>
              <a:spcAft>
                <a:spcPts val="0"/>
              </a:spcAft>
              <a:buNone/>
              <a:defRPr sz="1299">
                <a:solidFill>
                  <a:schemeClr val="bg1"/>
                </a:solidFill>
              </a:defRPr>
            </a:lvl7pPr>
            <a:lvl8pPr marL="0" indent="0" algn="l">
              <a:lnSpc>
                <a:spcPct val="100000"/>
              </a:lnSpc>
              <a:spcAft>
                <a:spcPts val="0"/>
              </a:spcAft>
              <a:buNone/>
              <a:defRPr sz="1299">
                <a:solidFill>
                  <a:schemeClr val="bg1"/>
                </a:solidFill>
              </a:defRPr>
            </a:lvl8pPr>
            <a:lvl9pPr marL="0" indent="0" algn="l">
              <a:lnSpc>
                <a:spcPct val="100000"/>
              </a:lnSpc>
              <a:spcAft>
                <a:spcPts val="0"/>
              </a:spcAft>
              <a:buNone/>
              <a:defRPr sz="1299">
                <a:solidFill>
                  <a:schemeClr val="bg1"/>
                </a:solidFill>
              </a:defRPr>
            </a:lvl9pPr>
          </a:lstStyle>
          <a:p>
            <a:pPr lvl="0"/>
            <a:r>
              <a:rPr lang="en-US" noProof="0" dirty="0"/>
              <a:t>Insert text in </a:t>
            </a:r>
            <a:r>
              <a:rPr lang="en-US" noProof="0" dirty="0" err="1"/>
              <a:t>CorpoS</a:t>
            </a:r>
            <a:r>
              <a:rPr lang="en-US" noProof="0" dirty="0"/>
              <a:t> (Body), 15 pt. // for smaller text: Home // Paragraph // Increase List Level</a:t>
            </a:r>
          </a:p>
        </p:txBody>
      </p:sp>
      <p:sp>
        <p:nvSpPr>
          <p:cNvPr id="109" name="Textplatzhalter 3"/>
          <p:cNvSpPr>
            <a:spLocks noGrp="1"/>
          </p:cNvSpPr>
          <p:nvPr>
            <p:ph type="body" sz="quarter" idx="54" hasCustomPrompt="1"/>
          </p:nvPr>
        </p:nvSpPr>
        <p:spPr bwMode="gray">
          <a:xfrm>
            <a:off x="4220828" y="5252601"/>
            <a:ext cx="1838642" cy="1173600"/>
          </a:xfrm>
          <a:solidFill>
            <a:schemeClr val="accent1"/>
          </a:solidFill>
        </p:spPr>
        <p:txBody>
          <a:bodyPr lIns="71990" tIns="71990" rIns="71990" anchor="t" anchorCtr="0"/>
          <a:lstStyle>
            <a:lvl1pPr marL="0" indent="0" algn="l">
              <a:lnSpc>
                <a:spcPct val="100000"/>
              </a:lnSpc>
              <a:spcAft>
                <a:spcPts val="0"/>
              </a:spcAft>
              <a:buFont typeface="Arial" panose="020B0604020202020204" pitchFamily="34" charset="0"/>
              <a:buNone/>
              <a:defRPr sz="1499" b="1">
                <a:solidFill>
                  <a:schemeClr val="bg1"/>
                </a:solidFill>
              </a:defRPr>
            </a:lvl1pPr>
            <a:lvl2pPr marL="0" indent="0" algn="l">
              <a:lnSpc>
                <a:spcPct val="100000"/>
              </a:lnSpc>
              <a:spcAft>
                <a:spcPts val="0"/>
              </a:spcAft>
              <a:buNone/>
              <a:defRPr sz="999">
                <a:solidFill>
                  <a:schemeClr val="bg1"/>
                </a:solidFill>
              </a:defRPr>
            </a:lvl2pPr>
            <a:lvl3pPr marL="0" indent="0" algn="l">
              <a:lnSpc>
                <a:spcPct val="100000"/>
              </a:lnSpc>
              <a:spcAft>
                <a:spcPts val="0"/>
              </a:spcAft>
              <a:buNone/>
              <a:defRPr sz="1299">
                <a:solidFill>
                  <a:schemeClr val="bg1"/>
                </a:solidFill>
              </a:defRPr>
            </a:lvl3pPr>
            <a:lvl4pPr marL="0" indent="0" algn="l">
              <a:lnSpc>
                <a:spcPct val="100000"/>
              </a:lnSpc>
              <a:spcAft>
                <a:spcPts val="0"/>
              </a:spcAft>
              <a:buNone/>
              <a:defRPr sz="1299">
                <a:solidFill>
                  <a:schemeClr val="bg1"/>
                </a:solidFill>
              </a:defRPr>
            </a:lvl4pPr>
            <a:lvl5pPr marL="0" indent="0" algn="l">
              <a:lnSpc>
                <a:spcPct val="100000"/>
              </a:lnSpc>
              <a:spcAft>
                <a:spcPts val="0"/>
              </a:spcAft>
              <a:buNone/>
              <a:defRPr sz="1299">
                <a:solidFill>
                  <a:schemeClr val="bg1"/>
                </a:solidFill>
              </a:defRPr>
            </a:lvl5pPr>
            <a:lvl6pPr marL="0" indent="0" algn="l">
              <a:lnSpc>
                <a:spcPct val="100000"/>
              </a:lnSpc>
              <a:spcAft>
                <a:spcPts val="0"/>
              </a:spcAft>
              <a:buNone/>
              <a:defRPr sz="1299">
                <a:solidFill>
                  <a:schemeClr val="bg1"/>
                </a:solidFill>
              </a:defRPr>
            </a:lvl6pPr>
            <a:lvl7pPr marL="0" indent="0" algn="l">
              <a:lnSpc>
                <a:spcPct val="100000"/>
              </a:lnSpc>
              <a:spcAft>
                <a:spcPts val="0"/>
              </a:spcAft>
              <a:buNone/>
              <a:defRPr sz="1299">
                <a:solidFill>
                  <a:schemeClr val="bg1"/>
                </a:solidFill>
              </a:defRPr>
            </a:lvl7pPr>
            <a:lvl8pPr marL="0" indent="0" algn="l">
              <a:lnSpc>
                <a:spcPct val="100000"/>
              </a:lnSpc>
              <a:spcAft>
                <a:spcPts val="0"/>
              </a:spcAft>
              <a:buNone/>
              <a:defRPr sz="1299">
                <a:solidFill>
                  <a:schemeClr val="bg1"/>
                </a:solidFill>
              </a:defRPr>
            </a:lvl8pPr>
            <a:lvl9pPr marL="0" indent="0" algn="l">
              <a:lnSpc>
                <a:spcPct val="100000"/>
              </a:lnSpc>
              <a:spcAft>
                <a:spcPts val="0"/>
              </a:spcAft>
              <a:buNone/>
              <a:defRPr sz="1299">
                <a:solidFill>
                  <a:schemeClr val="bg1"/>
                </a:solidFill>
              </a:defRPr>
            </a:lvl9pPr>
          </a:lstStyle>
          <a:p>
            <a:pPr lvl="0"/>
            <a:r>
              <a:rPr lang="en-US" noProof="0" dirty="0"/>
              <a:t>Text </a:t>
            </a:r>
            <a:r>
              <a:rPr lang="en-US" noProof="0" dirty="0" err="1"/>
              <a:t>CorpoS</a:t>
            </a:r>
            <a:r>
              <a:rPr lang="en-US" noProof="0" dirty="0"/>
              <a:t>, 15 pt. // for smaller text:  Increase List Level</a:t>
            </a:r>
          </a:p>
        </p:txBody>
      </p:sp>
      <p:sp>
        <p:nvSpPr>
          <p:cNvPr id="110" name="Textplatzhalter 3"/>
          <p:cNvSpPr>
            <a:spLocks noGrp="1"/>
          </p:cNvSpPr>
          <p:nvPr>
            <p:ph type="body" sz="quarter" idx="55" hasCustomPrompt="1"/>
          </p:nvPr>
        </p:nvSpPr>
        <p:spPr bwMode="gray">
          <a:xfrm>
            <a:off x="6131658" y="5252601"/>
            <a:ext cx="1838642" cy="1173600"/>
          </a:xfrm>
          <a:solidFill>
            <a:schemeClr val="accent1"/>
          </a:solidFill>
        </p:spPr>
        <p:txBody>
          <a:bodyPr lIns="71990" tIns="71990" rIns="71990" anchor="t" anchorCtr="0"/>
          <a:lstStyle>
            <a:lvl1pPr marL="0" indent="0" algn="l">
              <a:lnSpc>
                <a:spcPct val="100000"/>
              </a:lnSpc>
              <a:spcAft>
                <a:spcPts val="0"/>
              </a:spcAft>
              <a:buFont typeface="Arial" panose="020B0604020202020204" pitchFamily="34" charset="0"/>
              <a:buNone/>
              <a:defRPr sz="1499" b="1">
                <a:solidFill>
                  <a:schemeClr val="bg1"/>
                </a:solidFill>
              </a:defRPr>
            </a:lvl1pPr>
            <a:lvl2pPr marL="0" indent="0" algn="l">
              <a:lnSpc>
                <a:spcPct val="100000"/>
              </a:lnSpc>
              <a:spcAft>
                <a:spcPts val="0"/>
              </a:spcAft>
              <a:buNone/>
              <a:defRPr sz="999">
                <a:solidFill>
                  <a:schemeClr val="bg1"/>
                </a:solidFill>
              </a:defRPr>
            </a:lvl2pPr>
            <a:lvl3pPr marL="0" indent="0" algn="l">
              <a:lnSpc>
                <a:spcPct val="100000"/>
              </a:lnSpc>
              <a:spcAft>
                <a:spcPts val="0"/>
              </a:spcAft>
              <a:buNone/>
              <a:defRPr sz="1299">
                <a:solidFill>
                  <a:schemeClr val="bg1"/>
                </a:solidFill>
              </a:defRPr>
            </a:lvl3pPr>
            <a:lvl4pPr marL="0" indent="0" algn="l">
              <a:lnSpc>
                <a:spcPct val="100000"/>
              </a:lnSpc>
              <a:spcAft>
                <a:spcPts val="0"/>
              </a:spcAft>
              <a:buNone/>
              <a:defRPr sz="1299">
                <a:solidFill>
                  <a:schemeClr val="bg1"/>
                </a:solidFill>
              </a:defRPr>
            </a:lvl4pPr>
            <a:lvl5pPr marL="0" indent="0" algn="l">
              <a:lnSpc>
                <a:spcPct val="100000"/>
              </a:lnSpc>
              <a:spcAft>
                <a:spcPts val="0"/>
              </a:spcAft>
              <a:buNone/>
              <a:defRPr sz="1299">
                <a:solidFill>
                  <a:schemeClr val="bg1"/>
                </a:solidFill>
              </a:defRPr>
            </a:lvl5pPr>
            <a:lvl6pPr marL="0" indent="0" algn="l">
              <a:lnSpc>
                <a:spcPct val="100000"/>
              </a:lnSpc>
              <a:spcAft>
                <a:spcPts val="0"/>
              </a:spcAft>
              <a:buNone/>
              <a:defRPr sz="1299">
                <a:solidFill>
                  <a:schemeClr val="bg1"/>
                </a:solidFill>
              </a:defRPr>
            </a:lvl6pPr>
            <a:lvl7pPr marL="0" indent="0" algn="l">
              <a:lnSpc>
                <a:spcPct val="100000"/>
              </a:lnSpc>
              <a:spcAft>
                <a:spcPts val="0"/>
              </a:spcAft>
              <a:buNone/>
              <a:defRPr sz="1299">
                <a:solidFill>
                  <a:schemeClr val="bg1"/>
                </a:solidFill>
              </a:defRPr>
            </a:lvl7pPr>
            <a:lvl8pPr marL="0" indent="0" algn="l">
              <a:lnSpc>
                <a:spcPct val="100000"/>
              </a:lnSpc>
              <a:spcAft>
                <a:spcPts val="0"/>
              </a:spcAft>
              <a:buNone/>
              <a:defRPr sz="1299">
                <a:solidFill>
                  <a:schemeClr val="bg1"/>
                </a:solidFill>
              </a:defRPr>
            </a:lvl8pPr>
            <a:lvl9pPr marL="0" indent="0" algn="l">
              <a:lnSpc>
                <a:spcPct val="100000"/>
              </a:lnSpc>
              <a:spcAft>
                <a:spcPts val="0"/>
              </a:spcAft>
              <a:buNone/>
              <a:defRPr sz="1299">
                <a:solidFill>
                  <a:schemeClr val="bg1"/>
                </a:solidFill>
              </a:defRPr>
            </a:lvl9pPr>
          </a:lstStyle>
          <a:p>
            <a:pPr lvl="0"/>
            <a:r>
              <a:rPr lang="en-US" noProof="0" dirty="0"/>
              <a:t>Text </a:t>
            </a:r>
            <a:r>
              <a:rPr lang="en-US" noProof="0" dirty="0" err="1"/>
              <a:t>CorpoS</a:t>
            </a:r>
            <a:r>
              <a:rPr lang="en-US" noProof="0" dirty="0"/>
              <a:t>, 15 pt. // for smaller text:  Increase List Level</a:t>
            </a:r>
          </a:p>
        </p:txBody>
      </p:sp>
      <p:sp>
        <p:nvSpPr>
          <p:cNvPr id="75" name="Textplatzhalter 3"/>
          <p:cNvSpPr>
            <a:spLocks noGrp="1"/>
          </p:cNvSpPr>
          <p:nvPr userDrawn="1">
            <p:ph type="body" sz="quarter" idx="34" hasCustomPrompt="1"/>
          </p:nvPr>
        </p:nvSpPr>
        <p:spPr bwMode="gray">
          <a:xfrm>
            <a:off x="395794" y="1512000"/>
            <a:ext cx="3752845" cy="1173600"/>
          </a:xfrm>
          <a:solidFill>
            <a:schemeClr val="accent1"/>
          </a:solidFill>
        </p:spPr>
        <p:txBody>
          <a:bodyPr lIns="71990" tIns="71990" rIns="71990" anchor="t" anchorCtr="0"/>
          <a:lstStyle>
            <a:lvl1pPr marL="0" indent="0" algn="l">
              <a:lnSpc>
                <a:spcPct val="100000"/>
              </a:lnSpc>
              <a:spcAft>
                <a:spcPts val="0"/>
              </a:spcAft>
              <a:buFont typeface="Arial" panose="020B0604020202020204" pitchFamily="34" charset="0"/>
              <a:buNone/>
              <a:defRPr sz="1499" b="1">
                <a:solidFill>
                  <a:schemeClr val="bg1"/>
                </a:solidFill>
              </a:defRPr>
            </a:lvl1pPr>
            <a:lvl2pPr marL="0" indent="0" algn="l">
              <a:lnSpc>
                <a:spcPct val="100000"/>
              </a:lnSpc>
              <a:spcAft>
                <a:spcPts val="0"/>
              </a:spcAft>
              <a:buNone/>
              <a:defRPr sz="999">
                <a:solidFill>
                  <a:schemeClr val="bg1"/>
                </a:solidFill>
              </a:defRPr>
            </a:lvl2pPr>
            <a:lvl3pPr marL="0" indent="0" algn="l">
              <a:lnSpc>
                <a:spcPct val="100000"/>
              </a:lnSpc>
              <a:spcAft>
                <a:spcPts val="0"/>
              </a:spcAft>
              <a:buNone/>
              <a:defRPr sz="1299">
                <a:solidFill>
                  <a:schemeClr val="bg1"/>
                </a:solidFill>
              </a:defRPr>
            </a:lvl3pPr>
            <a:lvl4pPr marL="0" indent="0" algn="l">
              <a:lnSpc>
                <a:spcPct val="100000"/>
              </a:lnSpc>
              <a:spcAft>
                <a:spcPts val="0"/>
              </a:spcAft>
              <a:buNone/>
              <a:defRPr sz="1299">
                <a:solidFill>
                  <a:schemeClr val="bg1"/>
                </a:solidFill>
              </a:defRPr>
            </a:lvl4pPr>
            <a:lvl5pPr marL="0" indent="0" algn="l">
              <a:lnSpc>
                <a:spcPct val="100000"/>
              </a:lnSpc>
              <a:spcAft>
                <a:spcPts val="0"/>
              </a:spcAft>
              <a:buNone/>
              <a:defRPr sz="1299">
                <a:solidFill>
                  <a:schemeClr val="bg1"/>
                </a:solidFill>
              </a:defRPr>
            </a:lvl5pPr>
            <a:lvl6pPr marL="0" indent="0" algn="l">
              <a:lnSpc>
                <a:spcPct val="100000"/>
              </a:lnSpc>
              <a:spcAft>
                <a:spcPts val="0"/>
              </a:spcAft>
              <a:buNone/>
              <a:defRPr sz="1299">
                <a:solidFill>
                  <a:schemeClr val="bg1"/>
                </a:solidFill>
              </a:defRPr>
            </a:lvl6pPr>
            <a:lvl7pPr marL="0" indent="0" algn="l">
              <a:lnSpc>
                <a:spcPct val="100000"/>
              </a:lnSpc>
              <a:spcAft>
                <a:spcPts val="0"/>
              </a:spcAft>
              <a:buNone/>
              <a:defRPr sz="1299">
                <a:solidFill>
                  <a:schemeClr val="bg1"/>
                </a:solidFill>
              </a:defRPr>
            </a:lvl7pPr>
            <a:lvl8pPr marL="0" indent="0" algn="l">
              <a:lnSpc>
                <a:spcPct val="100000"/>
              </a:lnSpc>
              <a:spcAft>
                <a:spcPts val="0"/>
              </a:spcAft>
              <a:buNone/>
              <a:defRPr sz="1299">
                <a:solidFill>
                  <a:schemeClr val="bg1"/>
                </a:solidFill>
              </a:defRPr>
            </a:lvl8pPr>
            <a:lvl9pPr marL="0" indent="0" algn="l">
              <a:lnSpc>
                <a:spcPct val="100000"/>
              </a:lnSpc>
              <a:spcAft>
                <a:spcPts val="0"/>
              </a:spcAft>
              <a:buNone/>
              <a:defRPr sz="1299">
                <a:solidFill>
                  <a:schemeClr val="bg1"/>
                </a:solidFill>
              </a:defRPr>
            </a:lvl9pPr>
          </a:lstStyle>
          <a:p>
            <a:pPr lvl="0"/>
            <a:r>
              <a:rPr lang="en-US" noProof="0" dirty="0"/>
              <a:t>Insert text in </a:t>
            </a:r>
            <a:r>
              <a:rPr lang="en-US" noProof="0" dirty="0" err="1"/>
              <a:t>CorpoS</a:t>
            </a:r>
            <a:r>
              <a:rPr lang="en-US" noProof="0" dirty="0"/>
              <a:t> (Body), 15 pt. // for smaller text: Home // Paragraph // Increase List Level</a:t>
            </a:r>
          </a:p>
        </p:txBody>
      </p:sp>
      <p:sp>
        <p:nvSpPr>
          <p:cNvPr id="96" name="Textplatzhalter 3"/>
          <p:cNvSpPr>
            <a:spLocks noGrp="1"/>
          </p:cNvSpPr>
          <p:nvPr>
            <p:ph type="body" sz="quarter" idx="48" hasCustomPrompt="1"/>
          </p:nvPr>
        </p:nvSpPr>
        <p:spPr bwMode="gray">
          <a:xfrm>
            <a:off x="395794" y="2758867"/>
            <a:ext cx="2554669" cy="1173600"/>
          </a:xfrm>
          <a:solidFill>
            <a:schemeClr val="accent1"/>
          </a:solidFill>
        </p:spPr>
        <p:txBody>
          <a:bodyPr lIns="71990" tIns="71990" rIns="71990" anchor="t" anchorCtr="0"/>
          <a:lstStyle>
            <a:lvl1pPr marL="0" indent="0" algn="l">
              <a:lnSpc>
                <a:spcPct val="100000"/>
              </a:lnSpc>
              <a:spcAft>
                <a:spcPts val="0"/>
              </a:spcAft>
              <a:buFont typeface="Arial" panose="020B0604020202020204" pitchFamily="34" charset="0"/>
              <a:buNone/>
              <a:defRPr sz="1499" b="1">
                <a:solidFill>
                  <a:schemeClr val="bg1"/>
                </a:solidFill>
              </a:defRPr>
            </a:lvl1pPr>
            <a:lvl2pPr marL="0" indent="0" algn="l">
              <a:lnSpc>
                <a:spcPct val="100000"/>
              </a:lnSpc>
              <a:spcAft>
                <a:spcPts val="0"/>
              </a:spcAft>
              <a:buNone/>
              <a:defRPr sz="999">
                <a:solidFill>
                  <a:schemeClr val="bg1"/>
                </a:solidFill>
              </a:defRPr>
            </a:lvl2pPr>
            <a:lvl3pPr marL="0" indent="0" algn="l">
              <a:lnSpc>
                <a:spcPct val="100000"/>
              </a:lnSpc>
              <a:spcAft>
                <a:spcPts val="0"/>
              </a:spcAft>
              <a:buNone/>
              <a:defRPr sz="1299">
                <a:solidFill>
                  <a:schemeClr val="bg1"/>
                </a:solidFill>
              </a:defRPr>
            </a:lvl3pPr>
            <a:lvl4pPr marL="0" indent="0" algn="l">
              <a:lnSpc>
                <a:spcPct val="100000"/>
              </a:lnSpc>
              <a:spcAft>
                <a:spcPts val="0"/>
              </a:spcAft>
              <a:buNone/>
              <a:defRPr sz="1299">
                <a:solidFill>
                  <a:schemeClr val="bg1"/>
                </a:solidFill>
              </a:defRPr>
            </a:lvl4pPr>
            <a:lvl5pPr marL="0" indent="0" algn="l">
              <a:lnSpc>
                <a:spcPct val="100000"/>
              </a:lnSpc>
              <a:spcAft>
                <a:spcPts val="0"/>
              </a:spcAft>
              <a:buNone/>
              <a:defRPr sz="1299">
                <a:solidFill>
                  <a:schemeClr val="bg1"/>
                </a:solidFill>
              </a:defRPr>
            </a:lvl5pPr>
            <a:lvl6pPr marL="0" indent="0" algn="l">
              <a:lnSpc>
                <a:spcPct val="100000"/>
              </a:lnSpc>
              <a:spcAft>
                <a:spcPts val="0"/>
              </a:spcAft>
              <a:buNone/>
              <a:defRPr sz="1299">
                <a:solidFill>
                  <a:schemeClr val="bg1"/>
                </a:solidFill>
              </a:defRPr>
            </a:lvl6pPr>
            <a:lvl7pPr marL="0" indent="0" algn="l">
              <a:lnSpc>
                <a:spcPct val="100000"/>
              </a:lnSpc>
              <a:spcAft>
                <a:spcPts val="0"/>
              </a:spcAft>
              <a:buNone/>
              <a:defRPr sz="1299">
                <a:solidFill>
                  <a:schemeClr val="bg1"/>
                </a:solidFill>
              </a:defRPr>
            </a:lvl7pPr>
            <a:lvl8pPr marL="0" indent="0" algn="l">
              <a:lnSpc>
                <a:spcPct val="100000"/>
              </a:lnSpc>
              <a:spcAft>
                <a:spcPts val="0"/>
              </a:spcAft>
              <a:buNone/>
              <a:defRPr sz="1299">
                <a:solidFill>
                  <a:schemeClr val="bg1"/>
                </a:solidFill>
              </a:defRPr>
            </a:lvl8pPr>
            <a:lvl9pPr marL="0" indent="0" algn="l">
              <a:lnSpc>
                <a:spcPct val="100000"/>
              </a:lnSpc>
              <a:spcAft>
                <a:spcPts val="0"/>
              </a:spcAft>
              <a:buNone/>
              <a:defRPr sz="1299">
                <a:solidFill>
                  <a:schemeClr val="bg1"/>
                </a:solidFill>
              </a:defRPr>
            </a:lvl9pPr>
          </a:lstStyle>
          <a:p>
            <a:pPr lvl="0"/>
            <a:r>
              <a:rPr lang="en-US" noProof="0" dirty="0"/>
              <a:t>Insert text in </a:t>
            </a:r>
            <a:r>
              <a:rPr lang="en-US" noProof="0" dirty="0" err="1"/>
              <a:t>CorpoS</a:t>
            </a:r>
            <a:r>
              <a:rPr lang="en-US" noProof="0" dirty="0"/>
              <a:t> (Body), 15 pt. // for smaller text: Home // Paragraph // Increase List Level</a:t>
            </a:r>
          </a:p>
        </p:txBody>
      </p:sp>
      <p:sp>
        <p:nvSpPr>
          <p:cNvPr id="97" name="Textplatzhalter 3"/>
          <p:cNvSpPr>
            <a:spLocks noGrp="1"/>
          </p:cNvSpPr>
          <p:nvPr>
            <p:ph type="body" sz="quarter" idx="49" hasCustomPrompt="1"/>
          </p:nvPr>
        </p:nvSpPr>
        <p:spPr bwMode="gray">
          <a:xfrm>
            <a:off x="395794" y="4005735"/>
            <a:ext cx="2554669" cy="1173600"/>
          </a:xfrm>
          <a:solidFill>
            <a:schemeClr val="accent1"/>
          </a:solidFill>
        </p:spPr>
        <p:txBody>
          <a:bodyPr lIns="71990" tIns="71990" rIns="71990" anchor="t" anchorCtr="0"/>
          <a:lstStyle>
            <a:lvl1pPr marL="0" indent="0" algn="l">
              <a:lnSpc>
                <a:spcPct val="100000"/>
              </a:lnSpc>
              <a:spcAft>
                <a:spcPts val="0"/>
              </a:spcAft>
              <a:buFont typeface="Arial" panose="020B0604020202020204" pitchFamily="34" charset="0"/>
              <a:buNone/>
              <a:defRPr sz="1499" b="1">
                <a:solidFill>
                  <a:schemeClr val="bg1"/>
                </a:solidFill>
              </a:defRPr>
            </a:lvl1pPr>
            <a:lvl2pPr marL="0" indent="0" algn="l">
              <a:lnSpc>
                <a:spcPct val="100000"/>
              </a:lnSpc>
              <a:spcAft>
                <a:spcPts val="0"/>
              </a:spcAft>
              <a:buNone/>
              <a:defRPr sz="999">
                <a:solidFill>
                  <a:schemeClr val="bg1"/>
                </a:solidFill>
              </a:defRPr>
            </a:lvl2pPr>
            <a:lvl3pPr marL="0" indent="0" algn="l">
              <a:lnSpc>
                <a:spcPct val="100000"/>
              </a:lnSpc>
              <a:spcAft>
                <a:spcPts val="0"/>
              </a:spcAft>
              <a:buNone/>
              <a:defRPr sz="1299">
                <a:solidFill>
                  <a:schemeClr val="bg1"/>
                </a:solidFill>
              </a:defRPr>
            </a:lvl3pPr>
            <a:lvl4pPr marL="0" indent="0" algn="l">
              <a:lnSpc>
                <a:spcPct val="100000"/>
              </a:lnSpc>
              <a:spcAft>
                <a:spcPts val="0"/>
              </a:spcAft>
              <a:buNone/>
              <a:defRPr sz="1299">
                <a:solidFill>
                  <a:schemeClr val="bg1"/>
                </a:solidFill>
              </a:defRPr>
            </a:lvl4pPr>
            <a:lvl5pPr marL="0" indent="0" algn="l">
              <a:lnSpc>
                <a:spcPct val="100000"/>
              </a:lnSpc>
              <a:spcAft>
                <a:spcPts val="0"/>
              </a:spcAft>
              <a:buNone/>
              <a:defRPr sz="1299">
                <a:solidFill>
                  <a:schemeClr val="bg1"/>
                </a:solidFill>
              </a:defRPr>
            </a:lvl5pPr>
            <a:lvl6pPr marL="0" indent="0" algn="l">
              <a:lnSpc>
                <a:spcPct val="100000"/>
              </a:lnSpc>
              <a:spcAft>
                <a:spcPts val="0"/>
              </a:spcAft>
              <a:buNone/>
              <a:defRPr sz="1299">
                <a:solidFill>
                  <a:schemeClr val="bg1"/>
                </a:solidFill>
              </a:defRPr>
            </a:lvl6pPr>
            <a:lvl7pPr marL="0" indent="0" algn="l">
              <a:lnSpc>
                <a:spcPct val="100000"/>
              </a:lnSpc>
              <a:spcAft>
                <a:spcPts val="0"/>
              </a:spcAft>
              <a:buNone/>
              <a:defRPr sz="1299">
                <a:solidFill>
                  <a:schemeClr val="bg1"/>
                </a:solidFill>
              </a:defRPr>
            </a:lvl7pPr>
            <a:lvl8pPr marL="0" indent="0" algn="l">
              <a:lnSpc>
                <a:spcPct val="100000"/>
              </a:lnSpc>
              <a:spcAft>
                <a:spcPts val="0"/>
              </a:spcAft>
              <a:buNone/>
              <a:defRPr sz="1299">
                <a:solidFill>
                  <a:schemeClr val="bg1"/>
                </a:solidFill>
              </a:defRPr>
            </a:lvl8pPr>
            <a:lvl9pPr marL="0" indent="0" algn="l">
              <a:lnSpc>
                <a:spcPct val="100000"/>
              </a:lnSpc>
              <a:spcAft>
                <a:spcPts val="0"/>
              </a:spcAft>
              <a:buNone/>
              <a:defRPr sz="1299">
                <a:solidFill>
                  <a:schemeClr val="bg1"/>
                </a:solidFill>
              </a:defRPr>
            </a:lvl9pPr>
          </a:lstStyle>
          <a:p>
            <a:pPr lvl="0"/>
            <a:r>
              <a:rPr lang="en-US" noProof="0" dirty="0"/>
              <a:t>Insert text in </a:t>
            </a:r>
            <a:r>
              <a:rPr lang="en-US" noProof="0" dirty="0" err="1"/>
              <a:t>CorpoS</a:t>
            </a:r>
            <a:r>
              <a:rPr lang="en-US" noProof="0" dirty="0"/>
              <a:t> (Body), 15 pt. // for smaller text: Home // Paragraph // Increase List Level</a:t>
            </a:r>
          </a:p>
        </p:txBody>
      </p:sp>
      <p:sp>
        <p:nvSpPr>
          <p:cNvPr id="93" name="Textplatzhalter 3"/>
          <p:cNvSpPr>
            <a:spLocks noGrp="1"/>
          </p:cNvSpPr>
          <p:nvPr userDrawn="1">
            <p:ph type="body" sz="quarter" idx="45" hasCustomPrompt="1"/>
          </p:nvPr>
        </p:nvSpPr>
        <p:spPr bwMode="gray">
          <a:xfrm>
            <a:off x="8042485" y="1512000"/>
            <a:ext cx="3752845" cy="1173600"/>
          </a:xfrm>
          <a:solidFill>
            <a:schemeClr val="accent1"/>
          </a:solidFill>
        </p:spPr>
        <p:txBody>
          <a:bodyPr lIns="71990" tIns="71990" rIns="71990" anchor="t" anchorCtr="0"/>
          <a:lstStyle>
            <a:lvl1pPr marL="0" indent="0" algn="l">
              <a:lnSpc>
                <a:spcPct val="100000"/>
              </a:lnSpc>
              <a:spcAft>
                <a:spcPts val="0"/>
              </a:spcAft>
              <a:buFont typeface="Arial" panose="020B0604020202020204" pitchFamily="34" charset="0"/>
              <a:buNone/>
              <a:defRPr sz="1499" b="1">
                <a:solidFill>
                  <a:schemeClr val="bg1"/>
                </a:solidFill>
              </a:defRPr>
            </a:lvl1pPr>
            <a:lvl2pPr marL="0" indent="0" algn="l">
              <a:lnSpc>
                <a:spcPct val="100000"/>
              </a:lnSpc>
              <a:spcAft>
                <a:spcPts val="0"/>
              </a:spcAft>
              <a:buNone/>
              <a:defRPr sz="999">
                <a:solidFill>
                  <a:schemeClr val="bg1"/>
                </a:solidFill>
              </a:defRPr>
            </a:lvl2pPr>
            <a:lvl3pPr marL="0" indent="0" algn="l">
              <a:lnSpc>
                <a:spcPct val="100000"/>
              </a:lnSpc>
              <a:spcAft>
                <a:spcPts val="0"/>
              </a:spcAft>
              <a:buNone/>
              <a:defRPr sz="1299">
                <a:solidFill>
                  <a:schemeClr val="bg1"/>
                </a:solidFill>
              </a:defRPr>
            </a:lvl3pPr>
            <a:lvl4pPr marL="0" indent="0" algn="l">
              <a:lnSpc>
                <a:spcPct val="100000"/>
              </a:lnSpc>
              <a:spcAft>
                <a:spcPts val="0"/>
              </a:spcAft>
              <a:buNone/>
              <a:defRPr sz="1299">
                <a:solidFill>
                  <a:schemeClr val="bg1"/>
                </a:solidFill>
              </a:defRPr>
            </a:lvl4pPr>
            <a:lvl5pPr marL="0" indent="0" algn="l">
              <a:lnSpc>
                <a:spcPct val="100000"/>
              </a:lnSpc>
              <a:spcAft>
                <a:spcPts val="0"/>
              </a:spcAft>
              <a:buNone/>
              <a:defRPr sz="1299">
                <a:solidFill>
                  <a:schemeClr val="bg1"/>
                </a:solidFill>
              </a:defRPr>
            </a:lvl5pPr>
            <a:lvl6pPr marL="0" indent="0" algn="l">
              <a:lnSpc>
                <a:spcPct val="100000"/>
              </a:lnSpc>
              <a:spcAft>
                <a:spcPts val="0"/>
              </a:spcAft>
              <a:buNone/>
              <a:defRPr sz="1299">
                <a:solidFill>
                  <a:schemeClr val="bg1"/>
                </a:solidFill>
              </a:defRPr>
            </a:lvl6pPr>
            <a:lvl7pPr marL="0" indent="0" algn="l">
              <a:lnSpc>
                <a:spcPct val="100000"/>
              </a:lnSpc>
              <a:spcAft>
                <a:spcPts val="0"/>
              </a:spcAft>
              <a:buNone/>
              <a:defRPr sz="1299">
                <a:solidFill>
                  <a:schemeClr val="bg1"/>
                </a:solidFill>
              </a:defRPr>
            </a:lvl7pPr>
            <a:lvl8pPr marL="0" indent="0" algn="l">
              <a:lnSpc>
                <a:spcPct val="100000"/>
              </a:lnSpc>
              <a:spcAft>
                <a:spcPts val="0"/>
              </a:spcAft>
              <a:buNone/>
              <a:defRPr sz="1299">
                <a:solidFill>
                  <a:schemeClr val="bg1"/>
                </a:solidFill>
              </a:defRPr>
            </a:lvl8pPr>
            <a:lvl9pPr marL="0" indent="0" algn="l">
              <a:lnSpc>
                <a:spcPct val="100000"/>
              </a:lnSpc>
              <a:spcAft>
                <a:spcPts val="0"/>
              </a:spcAft>
              <a:buNone/>
              <a:defRPr sz="1299">
                <a:solidFill>
                  <a:schemeClr val="bg1"/>
                </a:solidFill>
              </a:defRPr>
            </a:lvl9pPr>
          </a:lstStyle>
          <a:p>
            <a:pPr lvl="0"/>
            <a:r>
              <a:rPr lang="en-US" noProof="0" dirty="0"/>
              <a:t>Insert text in </a:t>
            </a:r>
            <a:r>
              <a:rPr lang="en-US" noProof="0" dirty="0" err="1"/>
              <a:t>CorpoS</a:t>
            </a:r>
            <a:r>
              <a:rPr lang="en-US" noProof="0" dirty="0"/>
              <a:t> (Body), 15 pt. // for smaller text: Home // Paragraph // Increase List Level</a:t>
            </a:r>
          </a:p>
        </p:txBody>
      </p:sp>
      <p:sp>
        <p:nvSpPr>
          <p:cNvPr id="98" name="Textplatzhalter 3"/>
          <p:cNvSpPr>
            <a:spLocks noGrp="1"/>
          </p:cNvSpPr>
          <p:nvPr>
            <p:ph type="body" sz="quarter" idx="50" hasCustomPrompt="1"/>
          </p:nvPr>
        </p:nvSpPr>
        <p:spPr bwMode="gray">
          <a:xfrm>
            <a:off x="9240661" y="2758867"/>
            <a:ext cx="2554669" cy="1173600"/>
          </a:xfrm>
          <a:solidFill>
            <a:schemeClr val="accent1"/>
          </a:solidFill>
        </p:spPr>
        <p:txBody>
          <a:bodyPr lIns="71990" tIns="71990" rIns="71990" anchor="t" anchorCtr="0"/>
          <a:lstStyle>
            <a:lvl1pPr marL="0" indent="0" algn="l">
              <a:lnSpc>
                <a:spcPct val="100000"/>
              </a:lnSpc>
              <a:spcAft>
                <a:spcPts val="0"/>
              </a:spcAft>
              <a:buFont typeface="Arial" panose="020B0604020202020204" pitchFamily="34" charset="0"/>
              <a:buNone/>
              <a:defRPr sz="1499" b="1">
                <a:solidFill>
                  <a:schemeClr val="bg1"/>
                </a:solidFill>
              </a:defRPr>
            </a:lvl1pPr>
            <a:lvl2pPr marL="0" indent="0" algn="l">
              <a:lnSpc>
                <a:spcPct val="100000"/>
              </a:lnSpc>
              <a:spcAft>
                <a:spcPts val="0"/>
              </a:spcAft>
              <a:buNone/>
              <a:defRPr sz="999">
                <a:solidFill>
                  <a:schemeClr val="bg1"/>
                </a:solidFill>
              </a:defRPr>
            </a:lvl2pPr>
            <a:lvl3pPr marL="0" indent="0" algn="l">
              <a:lnSpc>
                <a:spcPct val="100000"/>
              </a:lnSpc>
              <a:spcAft>
                <a:spcPts val="0"/>
              </a:spcAft>
              <a:buNone/>
              <a:defRPr sz="1299">
                <a:solidFill>
                  <a:schemeClr val="bg1"/>
                </a:solidFill>
              </a:defRPr>
            </a:lvl3pPr>
            <a:lvl4pPr marL="0" indent="0" algn="l">
              <a:lnSpc>
                <a:spcPct val="100000"/>
              </a:lnSpc>
              <a:spcAft>
                <a:spcPts val="0"/>
              </a:spcAft>
              <a:buNone/>
              <a:defRPr sz="1299">
                <a:solidFill>
                  <a:schemeClr val="bg1"/>
                </a:solidFill>
              </a:defRPr>
            </a:lvl4pPr>
            <a:lvl5pPr marL="0" indent="0" algn="l">
              <a:lnSpc>
                <a:spcPct val="100000"/>
              </a:lnSpc>
              <a:spcAft>
                <a:spcPts val="0"/>
              </a:spcAft>
              <a:buNone/>
              <a:defRPr sz="1299">
                <a:solidFill>
                  <a:schemeClr val="bg1"/>
                </a:solidFill>
              </a:defRPr>
            </a:lvl5pPr>
            <a:lvl6pPr marL="0" indent="0" algn="l">
              <a:lnSpc>
                <a:spcPct val="100000"/>
              </a:lnSpc>
              <a:spcAft>
                <a:spcPts val="0"/>
              </a:spcAft>
              <a:buNone/>
              <a:defRPr sz="1299">
                <a:solidFill>
                  <a:schemeClr val="bg1"/>
                </a:solidFill>
              </a:defRPr>
            </a:lvl6pPr>
            <a:lvl7pPr marL="0" indent="0" algn="l">
              <a:lnSpc>
                <a:spcPct val="100000"/>
              </a:lnSpc>
              <a:spcAft>
                <a:spcPts val="0"/>
              </a:spcAft>
              <a:buNone/>
              <a:defRPr sz="1299">
                <a:solidFill>
                  <a:schemeClr val="bg1"/>
                </a:solidFill>
              </a:defRPr>
            </a:lvl7pPr>
            <a:lvl8pPr marL="0" indent="0" algn="l">
              <a:lnSpc>
                <a:spcPct val="100000"/>
              </a:lnSpc>
              <a:spcAft>
                <a:spcPts val="0"/>
              </a:spcAft>
              <a:buNone/>
              <a:defRPr sz="1299">
                <a:solidFill>
                  <a:schemeClr val="bg1"/>
                </a:solidFill>
              </a:defRPr>
            </a:lvl8pPr>
            <a:lvl9pPr marL="0" indent="0" algn="l">
              <a:lnSpc>
                <a:spcPct val="100000"/>
              </a:lnSpc>
              <a:spcAft>
                <a:spcPts val="0"/>
              </a:spcAft>
              <a:buNone/>
              <a:defRPr sz="1299">
                <a:solidFill>
                  <a:schemeClr val="bg1"/>
                </a:solidFill>
              </a:defRPr>
            </a:lvl9pPr>
          </a:lstStyle>
          <a:p>
            <a:pPr lvl="0"/>
            <a:r>
              <a:rPr lang="en-US" noProof="0" dirty="0"/>
              <a:t>Insert text in </a:t>
            </a:r>
            <a:r>
              <a:rPr lang="en-US" noProof="0" dirty="0" err="1"/>
              <a:t>CorpoS</a:t>
            </a:r>
            <a:r>
              <a:rPr lang="en-US" noProof="0" dirty="0"/>
              <a:t> (Body), 15 pt. // for smaller text: Home // Paragraph // Increase List Level</a:t>
            </a:r>
          </a:p>
        </p:txBody>
      </p:sp>
      <p:sp>
        <p:nvSpPr>
          <p:cNvPr id="99" name="Textplatzhalter 3"/>
          <p:cNvSpPr>
            <a:spLocks noGrp="1"/>
          </p:cNvSpPr>
          <p:nvPr>
            <p:ph type="body" sz="quarter" idx="51" hasCustomPrompt="1"/>
          </p:nvPr>
        </p:nvSpPr>
        <p:spPr bwMode="gray">
          <a:xfrm>
            <a:off x="9240661" y="4005735"/>
            <a:ext cx="2554669" cy="1173600"/>
          </a:xfrm>
          <a:solidFill>
            <a:schemeClr val="accent1"/>
          </a:solidFill>
        </p:spPr>
        <p:txBody>
          <a:bodyPr lIns="71990" tIns="71990" rIns="71990" anchor="t" anchorCtr="0"/>
          <a:lstStyle>
            <a:lvl1pPr marL="0" indent="0" algn="l">
              <a:lnSpc>
                <a:spcPct val="100000"/>
              </a:lnSpc>
              <a:spcAft>
                <a:spcPts val="0"/>
              </a:spcAft>
              <a:buFont typeface="Arial" panose="020B0604020202020204" pitchFamily="34" charset="0"/>
              <a:buNone/>
              <a:defRPr sz="1499" b="1">
                <a:solidFill>
                  <a:schemeClr val="bg1"/>
                </a:solidFill>
              </a:defRPr>
            </a:lvl1pPr>
            <a:lvl2pPr marL="0" indent="0" algn="l">
              <a:lnSpc>
                <a:spcPct val="100000"/>
              </a:lnSpc>
              <a:spcAft>
                <a:spcPts val="0"/>
              </a:spcAft>
              <a:buNone/>
              <a:defRPr sz="999">
                <a:solidFill>
                  <a:schemeClr val="bg1"/>
                </a:solidFill>
              </a:defRPr>
            </a:lvl2pPr>
            <a:lvl3pPr marL="0" indent="0" algn="l">
              <a:lnSpc>
                <a:spcPct val="100000"/>
              </a:lnSpc>
              <a:spcAft>
                <a:spcPts val="0"/>
              </a:spcAft>
              <a:buNone/>
              <a:defRPr sz="1299">
                <a:solidFill>
                  <a:schemeClr val="bg1"/>
                </a:solidFill>
              </a:defRPr>
            </a:lvl3pPr>
            <a:lvl4pPr marL="0" indent="0" algn="l">
              <a:lnSpc>
                <a:spcPct val="100000"/>
              </a:lnSpc>
              <a:spcAft>
                <a:spcPts val="0"/>
              </a:spcAft>
              <a:buNone/>
              <a:defRPr sz="1299">
                <a:solidFill>
                  <a:schemeClr val="bg1"/>
                </a:solidFill>
              </a:defRPr>
            </a:lvl4pPr>
            <a:lvl5pPr marL="0" indent="0" algn="l">
              <a:lnSpc>
                <a:spcPct val="100000"/>
              </a:lnSpc>
              <a:spcAft>
                <a:spcPts val="0"/>
              </a:spcAft>
              <a:buNone/>
              <a:defRPr sz="1299">
                <a:solidFill>
                  <a:schemeClr val="bg1"/>
                </a:solidFill>
              </a:defRPr>
            </a:lvl5pPr>
            <a:lvl6pPr marL="0" indent="0" algn="l">
              <a:lnSpc>
                <a:spcPct val="100000"/>
              </a:lnSpc>
              <a:spcAft>
                <a:spcPts val="0"/>
              </a:spcAft>
              <a:buNone/>
              <a:defRPr sz="1299">
                <a:solidFill>
                  <a:schemeClr val="bg1"/>
                </a:solidFill>
              </a:defRPr>
            </a:lvl6pPr>
            <a:lvl7pPr marL="0" indent="0" algn="l">
              <a:lnSpc>
                <a:spcPct val="100000"/>
              </a:lnSpc>
              <a:spcAft>
                <a:spcPts val="0"/>
              </a:spcAft>
              <a:buNone/>
              <a:defRPr sz="1299">
                <a:solidFill>
                  <a:schemeClr val="bg1"/>
                </a:solidFill>
              </a:defRPr>
            </a:lvl7pPr>
            <a:lvl8pPr marL="0" indent="0" algn="l">
              <a:lnSpc>
                <a:spcPct val="100000"/>
              </a:lnSpc>
              <a:spcAft>
                <a:spcPts val="0"/>
              </a:spcAft>
              <a:buNone/>
              <a:defRPr sz="1299">
                <a:solidFill>
                  <a:schemeClr val="bg1"/>
                </a:solidFill>
              </a:defRPr>
            </a:lvl8pPr>
            <a:lvl9pPr marL="0" indent="0" algn="l">
              <a:lnSpc>
                <a:spcPct val="100000"/>
              </a:lnSpc>
              <a:spcAft>
                <a:spcPts val="0"/>
              </a:spcAft>
              <a:buNone/>
              <a:defRPr sz="1299">
                <a:solidFill>
                  <a:schemeClr val="bg1"/>
                </a:solidFill>
              </a:defRPr>
            </a:lvl9pPr>
          </a:lstStyle>
          <a:p>
            <a:pPr lvl="0"/>
            <a:r>
              <a:rPr lang="en-US" noProof="0" dirty="0"/>
              <a:t>Insert text in </a:t>
            </a:r>
            <a:r>
              <a:rPr lang="en-US" noProof="0" dirty="0" err="1"/>
              <a:t>CorpoS</a:t>
            </a:r>
            <a:r>
              <a:rPr lang="en-US" noProof="0" dirty="0"/>
              <a:t> (Body), 15 pt. // for smaller text: Home // Paragraph // Increase List Level</a:t>
            </a:r>
          </a:p>
        </p:txBody>
      </p:sp>
      <p:sp>
        <p:nvSpPr>
          <p:cNvPr id="95" name="Textplatzhalter 3"/>
          <p:cNvSpPr>
            <a:spLocks noGrp="1"/>
          </p:cNvSpPr>
          <p:nvPr>
            <p:ph type="body" sz="quarter" idx="47" hasCustomPrompt="1"/>
          </p:nvPr>
        </p:nvSpPr>
        <p:spPr bwMode="gray">
          <a:xfrm>
            <a:off x="6131658" y="1512000"/>
            <a:ext cx="1838642" cy="1173600"/>
          </a:xfrm>
          <a:solidFill>
            <a:schemeClr val="accent1"/>
          </a:solidFill>
        </p:spPr>
        <p:txBody>
          <a:bodyPr lIns="71990" tIns="71990" rIns="71990" anchor="t" anchorCtr="0"/>
          <a:lstStyle>
            <a:lvl1pPr marL="0" marR="0" indent="0" algn="l" defTabSz="913814" rtl="0" eaLnBrk="1" fontAlgn="auto" latinLnBrk="0" hangingPunct="1">
              <a:lnSpc>
                <a:spcPct val="100000"/>
              </a:lnSpc>
              <a:spcBef>
                <a:spcPts val="0"/>
              </a:spcBef>
              <a:spcAft>
                <a:spcPts val="0"/>
              </a:spcAft>
              <a:buClrTx/>
              <a:buSzTx/>
              <a:buFont typeface="Arial" panose="020B0604020202020204" pitchFamily="34" charset="0"/>
              <a:buNone/>
              <a:tabLst/>
              <a:defRPr sz="1499" b="1">
                <a:solidFill>
                  <a:schemeClr val="bg1"/>
                </a:solidFill>
              </a:defRPr>
            </a:lvl1pPr>
            <a:lvl2pPr marL="0" indent="0" algn="l">
              <a:lnSpc>
                <a:spcPct val="100000"/>
              </a:lnSpc>
              <a:spcAft>
                <a:spcPts val="0"/>
              </a:spcAft>
              <a:buNone/>
              <a:defRPr sz="999">
                <a:solidFill>
                  <a:schemeClr val="bg1"/>
                </a:solidFill>
              </a:defRPr>
            </a:lvl2pPr>
            <a:lvl3pPr marL="0" indent="0" algn="l">
              <a:lnSpc>
                <a:spcPct val="100000"/>
              </a:lnSpc>
              <a:spcAft>
                <a:spcPts val="0"/>
              </a:spcAft>
              <a:buNone/>
              <a:defRPr sz="1299">
                <a:solidFill>
                  <a:schemeClr val="bg1"/>
                </a:solidFill>
              </a:defRPr>
            </a:lvl3pPr>
            <a:lvl4pPr marL="0" indent="0" algn="l">
              <a:lnSpc>
                <a:spcPct val="100000"/>
              </a:lnSpc>
              <a:spcAft>
                <a:spcPts val="0"/>
              </a:spcAft>
              <a:buNone/>
              <a:defRPr sz="1299">
                <a:solidFill>
                  <a:schemeClr val="bg1"/>
                </a:solidFill>
              </a:defRPr>
            </a:lvl4pPr>
            <a:lvl5pPr marL="0" indent="0" algn="l">
              <a:lnSpc>
                <a:spcPct val="100000"/>
              </a:lnSpc>
              <a:spcAft>
                <a:spcPts val="0"/>
              </a:spcAft>
              <a:buNone/>
              <a:defRPr sz="1299">
                <a:solidFill>
                  <a:schemeClr val="bg1"/>
                </a:solidFill>
              </a:defRPr>
            </a:lvl5pPr>
            <a:lvl6pPr marL="0" indent="0" algn="l">
              <a:lnSpc>
                <a:spcPct val="100000"/>
              </a:lnSpc>
              <a:spcAft>
                <a:spcPts val="0"/>
              </a:spcAft>
              <a:buNone/>
              <a:defRPr sz="1299">
                <a:solidFill>
                  <a:schemeClr val="bg1"/>
                </a:solidFill>
              </a:defRPr>
            </a:lvl6pPr>
            <a:lvl7pPr marL="0" indent="0" algn="l">
              <a:lnSpc>
                <a:spcPct val="100000"/>
              </a:lnSpc>
              <a:spcAft>
                <a:spcPts val="0"/>
              </a:spcAft>
              <a:buNone/>
              <a:defRPr sz="1299">
                <a:solidFill>
                  <a:schemeClr val="bg1"/>
                </a:solidFill>
              </a:defRPr>
            </a:lvl7pPr>
            <a:lvl8pPr marL="0" indent="0" algn="l">
              <a:lnSpc>
                <a:spcPct val="100000"/>
              </a:lnSpc>
              <a:spcAft>
                <a:spcPts val="0"/>
              </a:spcAft>
              <a:buNone/>
              <a:defRPr sz="1299">
                <a:solidFill>
                  <a:schemeClr val="bg1"/>
                </a:solidFill>
              </a:defRPr>
            </a:lvl8pPr>
            <a:lvl9pPr marL="0" indent="0" algn="l">
              <a:lnSpc>
                <a:spcPct val="100000"/>
              </a:lnSpc>
              <a:spcAft>
                <a:spcPts val="0"/>
              </a:spcAft>
              <a:buNone/>
              <a:defRPr sz="1299">
                <a:solidFill>
                  <a:schemeClr val="bg1"/>
                </a:solidFill>
              </a:defRPr>
            </a:lvl9pPr>
          </a:lstStyle>
          <a:p>
            <a:pPr lvl="0"/>
            <a:r>
              <a:rPr lang="en-US" noProof="0" dirty="0"/>
              <a:t>Text </a:t>
            </a:r>
            <a:r>
              <a:rPr lang="en-US" noProof="0" dirty="0" err="1"/>
              <a:t>CorpoS</a:t>
            </a:r>
            <a:r>
              <a:rPr lang="en-US" noProof="0" dirty="0"/>
              <a:t>, 15 pt. // for smaller text:  Increase List Level</a:t>
            </a:r>
          </a:p>
        </p:txBody>
      </p:sp>
      <p:sp>
        <p:nvSpPr>
          <p:cNvPr id="100" name="Textplatzhalter 3"/>
          <p:cNvSpPr>
            <a:spLocks noGrp="1"/>
          </p:cNvSpPr>
          <p:nvPr>
            <p:ph type="body" sz="quarter" idx="52" hasCustomPrompt="1"/>
          </p:nvPr>
        </p:nvSpPr>
        <p:spPr bwMode="gray">
          <a:xfrm>
            <a:off x="8042485" y="5252601"/>
            <a:ext cx="3752845" cy="1173600"/>
          </a:xfrm>
          <a:solidFill>
            <a:schemeClr val="accent1"/>
          </a:solidFill>
        </p:spPr>
        <p:txBody>
          <a:bodyPr lIns="71990" tIns="71990" rIns="71990" anchor="t" anchorCtr="0"/>
          <a:lstStyle>
            <a:lvl1pPr marL="0" indent="0" algn="l">
              <a:lnSpc>
                <a:spcPct val="100000"/>
              </a:lnSpc>
              <a:spcAft>
                <a:spcPts val="0"/>
              </a:spcAft>
              <a:buFont typeface="Arial" panose="020B0604020202020204" pitchFamily="34" charset="0"/>
              <a:buNone/>
              <a:defRPr sz="1499" b="1">
                <a:solidFill>
                  <a:schemeClr val="bg1"/>
                </a:solidFill>
              </a:defRPr>
            </a:lvl1pPr>
            <a:lvl2pPr marL="0" indent="0" algn="l">
              <a:lnSpc>
                <a:spcPct val="100000"/>
              </a:lnSpc>
              <a:spcAft>
                <a:spcPts val="0"/>
              </a:spcAft>
              <a:buNone/>
              <a:defRPr sz="999">
                <a:solidFill>
                  <a:schemeClr val="bg1"/>
                </a:solidFill>
              </a:defRPr>
            </a:lvl2pPr>
            <a:lvl3pPr marL="0" indent="0" algn="l">
              <a:lnSpc>
                <a:spcPct val="100000"/>
              </a:lnSpc>
              <a:spcAft>
                <a:spcPts val="0"/>
              </a:spcAft>
              <a:buNone/>
              <a:defRPr sz="1299">
                <a:solidFill>
                  <a:schemeClr val="bg1"/>
                </a:solidFill>
              </a:defRPr>
            </a:lvl3pPr>
            <a:lvl4pPr marL="0" indent="0" algn="l">
              <a:lnSpc>
                <a:spcPct val="100000"/>
              </a:lnSpc>
              <a:spcAft>
                <a:spcPts val="0"/>
              </a:spcAft>
              <a:buNone/>
              <a:defRPr sz="1299">
                <a:solidFill>
                  <a:schemeClr val="bg1"/>
                </a:solidFill>
              </a:defRPr>
            </a:lvl4pPr>
            <a:lvl5pPr marL="0" indent="0" algn="l">
              <a:lnSpc>
                <a:spcPct val="100000"/>
              </a:lnSpc>
              <a:spcAft>
                <a:spcPts val="0"/>
              </a:spcAft>
              <a:buNone/>
              <a:defRPr sz="1299">
                <a:solidFill>
                  <a:schemeClr val="bg1"/>
                </a:solidFill>
              </a:defRPr>
            </a:lvl5pPr>
            <a:lvl6pPr marL="0" indent="0" algn="l">
              <a:lnSpc>
                <a:spcPct val="100000"/>
              </a:lnSpc>
              <a:spcAft>
                <a:spcPts val="0"/>
              </a:spcAft>
              <a:buNone/>
              <a:defRPr sz="1299">
                <a:solidFill>
                  <a:schemeClr val="bg1"/>
                </a:solidFill>
              </a:defRPr>
            </a:lvl6pPr>
            <a:lvl7pPr marL="0" indent="0" algn="l">
              <a:lnSpc>
                <a:spcPct val="100000"/>
              </a:lnSpc>
              <a:spcAft>
                <a:spcPts val="0"/>
              </a:spcAft>
              <a:buNone/>
              <a:defRPr sz="1299">
                <a:solidFill>
                  <a:schemeClr val="bg1"/>
                </a:solidFill>
              </a:defRPr>
            </a:lvl7pPr>
            <a:lvl8pPr marL="0" indent="0" algn="l">
              <a:lnSpc>
                <a:spcPct val="100000"/>
              </a:lnSpc>
              <a:spcAft>
                <a:spcPts val="0"/>
              </a:spcAft>
              <a:buNone/>
              <a:defRPr sz="1299">
                <a:solidFill>
                  <a:schemeClr val="bg1"/>
                </a:solidFill>
              </a:defRPr>
            </a:lvl8pPr>
            <a:lvl9pPr marL="0" indent="0" algn="l">
              <a:lnSpc>
                <a:spcPct val="100000"/>
              </a:lnSpc>
              <a:spcAft>
                <a:spcPts val="0"/>
              </a:spcAft>
              <a:buNone/>
              <a:defRPr sz="1299">
                <a:solidFill>
                  <a:schemeClr val="bg1"/>
                </a:solidFill>
              </a:defRPr>
            </a:lvl9pPr>
          </a:lstStyle>
          <a:p>
            <a:pPr lvl="0"/>
            <a:r>
              <a:rPr lang="en-US" noProof="0" dirty="0"/>
              <a:t>Insert text in </a:t>
            </a:r>
            <a:r>
              <a:rPr lang="en-US" noProof="0" dirty="0" err="1"/>
              <a:t>CorpoS</a:t>
            </a:r>
            <a:r>
              <a:rPr lang="en-US" noProof="0" dirty="0"/>
              <a:t> (Body), 15 pt. // for smaller text: Home // Paragraph // Increase List Level</a:t>
            </a:r>
          </a:p>
        </p:txBody>
      </p:sp>
      <p:sp>
        <p:nvSpPr>
          <p:cNvPr id="94" name="Textplatzhalter 3"/>
          <p:cNvSpPr>
            <a:spLocks noGrp="1"/>
          </p:cNvSpPr>
          <p:nvPr>
            <p:ph type="body" sz="quarter" idx="46" hasCustomPrompt="1"/>
          </p:nvPr>
        </p:nvSpPr>
        <p:spPr bwMode="gray">
          <a:xfrm>
            <a:off x="4220828" y="1512000"/>
            <a:ext cx="1838642" cy="1173600"/>
          </a:xfrm>
          <a:solidFill>
            <a:schemeClr val="accent1"/>
          </a:solidFill>
        </p:spPr>
        <p:txBody>
          <a:bodyPr lIns="71990" tIns="71990" rIns="71990" anchor="t" anchorCtr="0"/>
          <a:lstStyle>
            <a:lvl1pPr marL="0" indent="0" algn="l">
              <a:lnSpc>
                <a:spcPct val="100000"/>
              </a:lnSpc>
              <a:spcAft>
                <a:spcPts val="0"/>
              </a:spcAft>
              <a:buFont typeface="Arial" panose="020B0604020202020204" pitchFamily="34" charset="0"/>
              <a:buNone/>
              <a:defRPr sz="1499" b="1">
                <a:solidFill>
                  <a:schemeClr val="bg1"/>
                </a:solidFill>
              </a:defRPr>
            </a:lvl1pPr>
            <a:lvl2pPr marL="0" indent="0" algn="l">
              <a:lnSpc>
                <a:spcPct val="100000"/>
              </a:lnSpc>
              <a:spcAft>
                <a:spcPts val="0"/>
              </a:spcAft>
              <a:buNone/>
              <a:defRPr sz="999">
                <a:solidFill>
                  <a:schemeClr val="bg1"/>
                </a:solidFill>
              </a:defRPr>
            </a:lvl2pPr>
            <a:lvl3pPr marL="0" indent="0" algn="l">
              <a:lnSpc>
                <a:spcPct val="100000"/>
              </a:lnSpc>
              <a:spcAft>
                <a:spcPts val="0"/>
              </a:spcAft>
              <a:buNone/>
              <a:defRPr sz="1299">
                <a:solidFill>
                  <a:schemeClr val="bg1"/>
                </a:solidFill>
              </a:defRPr>
            </a:lvl3pPr>
            <a:lvl4pPr marL="0" indent="0" algn="l">
              <a:lnSpc>
                <a:spcPct val="100000"/>
              </a:lnSpc>
              <a:spcAft>
                <a:spcPts val="0"/>
              </a:spcAft>
              <a:buNone/>
              <a:defRPr sz="1299">
                <a:solidFill>
                  <a:schemeClr val="bg1"/>
                </a:solidFill>
              </a:defRPr>
            </a:lvl4pPr>
            <a:lvl5pPr marL="0" indent="0" algn="l">
              <a:lnSpc>
                <a:spcPct val="100000"/>
              </a:lnSpc>
              <a:spcAft>
                <a:spcPts val="0"/>
              </a:spcAft>
              <a:buNone/>
              <a:defRPr sz="1299">
                <a:solidFill>
                  <a:schemeClr val="bg1"/>
                </a:solidFill>
              </a:defRPr>
            </a:lvl5pPr>
            <a:lvl6pPr marL="0" indent="0" algn="l">
              <a:lnSpc>
                <a:spcPct val="100000"/>
              </a:lnSpc>
              <a:spcAft>
                <a:spcPts val="0"/>
              </a:spcAft>
              <a:buNone/>
              <a:defRPr sz="1299">
                <a:solidFill>
                  <a:schemeClr val="bg1"/>
                </a:solidFill>
              </a:defRPr>
            </a:lvl6pPr>
            <a:lvl7pPr marL="0" indent="0" algn="l">
              <a:lnSpc>
                <a:spcPct val="100000"/>
              </a:lnSpc>
              <a:spcAft>
                <a:spcPts val="0"/>
              </a:spcAft>
              <a:buNone/>
              <a:defRPr sz="1299">
                <a:solidFill>
                  <a:schemeClr val="bg1"/>
                </a:solidFill>
              </a:defRPr>
            </a:lvl7pPr>
            <a:lvl8pPr marL="0" indent="0" algn="l">
              <a:lnSpc>
                <a:spcPct val="100000"/>
              </a:lnSpc>
              <a:spcAft>
                <a:spcPts val="0"/>
              </a:spcAft>
              <a:buNone/>
              <a:defRPr sz="1299">
                <a:solidFill>
                  <a:schemeClr val="bg1"/>
                </a:solidFill>
              </a:defRPr>
            </a:lvl8pPr>
            <a:lvl9pPr marL="0" indent="0" algn="l">
              <a:lnSpc>
                <a:spcPct val="100000"/>
              </a:lnSpc>
              <a:spcAft>
                <a:spcPts val="0"/>
              </a:spcAft>
              <a:buNone/>
              <a:defRPr sz="1299">
                <a:solidFill>
                  <a:schemeClr val="bg1"/>
                </a:solidFill>
              </a:defRPr>
            </a:lvl9pPr>
          </a:lstStyle>
          <a:p>
            <a:pPr lvl="0"/>
            <a:r>
              <a:rPr lang="en-US" noProof="0" dirty="0"/>
              <a:t>Text </a:t>
            </a:r>
            <a:r>
              <a:rPr lang="en-US" noProof="0" dirty="0" err="1"/>
              <a:t>CorpoS</a:t>
            </a:r>
            <a:r>
              <a:rPr lang="en-US" noProof="0" dirty="0"/>
              <a:t>, 15 pt. // for smaller text:  Increase List Level</a:t>
            </a:r>
          </a:p>
        </p:txBody>
      </p:sp>
      <p:sp>
        <p:nvSpPr>
          <p:cNvPr id="4" name="Foliennummernplatzhalter 3"/>
          <p:cNvSpPr>
            <a:spLocks noGrp="1"/>
          </p:cNvSpPr>
          <p:nvPr>
            <p:ph type="sldNum" sz="quarter" idx="69"/>
          </p:nvPr>
        </p:nvSpPr>
        <p:spPr/>
        <p:txBody>
          <a:bodyPr/>
          <a:lstStyle/>
          <a:p>
            <a:fld id="{AD1D1349-391B-44DC-865F-5996B3E40F26}" type="slidenum">
              <a:rPr lang="en-US" noProof="0" smtClean="0"/>
              <a:pPr/>
              <a:t>‹#›</a:t>
            </a:fld>
            <a:endParaRPr lang="en-US" noProof="0" dirty="0"/>
          </a:p>
        </p:txBody>
      </p:sp>
    </p:spTree>
    <p:extLst>
      <p:ext uri="{BB962C8B-B14F-4D97-AF65-F5344CB8AC3E}">
        <p14:creationId xmlns:p14="http://schemas.microsoft.com/office/powerpoint/2010/main" val="322962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fade">
                                      <p:cBhvr>
                                        <p:cTn id="11" dur="500"/>
                                        <p:tgtEl>
                                          <p:spTgt spid="1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fade">
                                      <p:cBhvr>
                                        <p:cTn id="16" dur="500"/>
                                        <p:tgtEl>
                                          <p:spTgt spid="94"/>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7"/>
                                        </p:tgtEl>
                                        <p:attrNameLst>
                                          <p:attrName>style.visibility</p:attrName>
                                        </p:attrNameLst>
                                      </p:cBhvr>
                                      <p:to>
                                        <p:strVal val="visible"/>
                                      </p:to>
                                    </p:set>
                                    <p:animEffect transition="in" filter="fade">
                                      <p:cBhvr>
                                        <p:cTn id="20" dur="500"/>
                                        <p:tgtEl>
                                          <p:spTgt spid="1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5"/>
                                        </p:tgtEl>
                                        <p:attrNameLst>
                                          <p:attrName>style.visibility</p:attrName>
                                        </p:attrNameLst>
                                      </p:cBhvr>
                                      <p:to>
                                        <p:strVal val="visible"/>
                                      </p:to>
                                    </p:set>
                                    <p:animEffect transition="in" filter="fade">
                                      <p:cBhvr>
                                        <p:cTn id="25" dur="500"/>
                                        <p:tgtEl>
                                          <p:spTgt spid="95"/>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12"/>
                                        </p:tgtEl>
                                        <p:attrNameLst>
                                          <p:attrName>style.visibility</p:attrName>
                                        </p:attrNameLst>
                                      </p:cBhvr>
                                      <p:to>
                                        <p:strVal val="visible"/>
                                      </p:to>
                                    </p:set>
                                    <p:animEffect transition="in" filter="fade">
                                      <p:cBhvr>
                                        <p:cTn id="29" dur="500"/>
                                        <p:tgtEl>
                                          <p:spTgt spid="1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3"/>
                                        </p:tgtEl>
                                        <p:attrNameLst>
                                          <p:attrName>style.visibility</p:attrName>
                                        </p:attrNameLst>
                                      </p:cBhvr>
                                      <p:to>
                                        <p:strVal val="visible"/>
                                      </p:to>
                                    </p:set>
                                    <p:animEffect transition="in" filter="fade">
                                      <p:cBhvr>
                                        <p:cTn id="34" dur="500"/>
                                        <p:tgtEl>
                                          <p:spTgt spid="93"/>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11"/>
                                        </p:tgtEl>
                                        <p:attrNameLst>
                                          <p:attrName>style.visibility</p:attrName>
                                        </p:attrNameLst>
                                      </p:cBhvr>
                                      <p:to>
                                        <p:strVal val="visible"/>
                                      </p:to>
                                    </p:set>
                                    <p:animEffect transition="in" filter="fade">
                                      <p:cBhvr>
                                        <p:cTn id="38" dur="500"/>
                                        <p:tgtEl>
                                          <p:spTgt spid="11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8"/>
                                        </p:tgtEl>
                                        <p:attrNameLst>
                                          <p:attrName>style.visibility</p:attrName>
                                        </p:attrNameLst>
                                      </p:cBhvr>
                                      <p:to>
                                        <p:strVal val="visible"/>
                                      </p:to>
                                    </p:set>
                                    <p:animEffect transition="in" filter="fade">
                                      <p:cBhvr>
                                        <p:cTn id="43" dur="500"/>
                                        <p:tgtEl>
                                          <p:spTgt spid="98"/>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120"/>
                                        </p:tgtEl>
                                        <p:attrNameLst>
                                          <p:attrName>style.visibility</p:attrName>
                                        </p:attrNameLst>
                                      </p:cBhvr>
                                      <p:to>
                                        <p:strVal val="visible"/>
                                      </p:to>
                                    </p:set>
                                    <p:animEffect transition="in" filter="fade">
                                      <p:cBhvr>
                                        <p:cTn id="47" dur="500"/>
                                        <p:tgtEl>
                                          <p:spTgt spid="1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9"/>
                                        </p:tgtEl>
                                        <p:attrNameLst>
                                          <p:attrName>style.visibility</p:attrName>
                                        </p:attrNameLst>
                                      </p:cBhvr>
                                      <p:to>
                                        <p:strVal val="visible"/>
                                      </p:to>
                                    </p:set>
                                    <p:animEffect transition="in" filter="fade">
                                      <p:cBhvr>
                                        <p:cTn id="52" dur="500"/>
                                        <p:tgtEl>
                                          <p:spTgt spid="99"/>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119"/>
                                        </p:tgtEl>
                                        <p:attrNameLst>
                                          <p:attrName>style.visibility</p:attrName>
                                        </p:attrNameLst>
                                      </p:cBhvr>
                                      <p:to>
                                        <p:strVal val="visible"/>
                                      </p:to>
                                    </p:set>
                                    <p:animEffect transition="in" filter="fade">
                                      <p:cBhvr>
                                        <p:cTn id="56" dur="500"/>
                                        <p:tgtEl>
                                          <p:spTgt spid="11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00"/>
                                        </p:tgtEl>
                                        <p:attrNameLst>
                                          <p:attrName>style.visibility</p:attrName>
                                        </p:attrNameLst>
                                      </p:cBhvr>
                                      <p:to>
                                        <p:strVal val="visible"/>
                                      </p:to>
                                    </p:set>
                                    <p:animEffect transition="in" filter="fade">
                                      <p:cBhvr>
                                        <p:cTn id="61" dur="500"/>
                                        <p:tgtEl>
                                          <p:spTgt spid="100"/>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122"/>
                                        </p:tgtEl>
                                        <p:attrNameLst>
                                          <p:attrName>style.visibility</p:attrName>
                                        </p:attrNameLst>
                                      </p:cBhvr>
                                      <p:to>
                                        <p:strVal val="visible"/>
                                      </p:to>
                                    </p:set>
                                    <p:animEffect transition="in" filter="fade">
                                      <p:cBhvr>
                                        <p:cTn id="65" dur="500"/>
                                        <p:tgtEl>
                                          <p:spTgt spid="12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10"/>
                                        </p:tgtEl>
                                        <p:attrNameLst>
                                          <p:attrName>style.visibility</p:attrName>
                                        </p:attrNameLst>
                                      </p:cBhvr>
                                      <p:to>
                                        <p:strVal val="visible"/>
                                      </p:to>
                                    </p:set>
                                    <p:animEffect transition="in" filter="fade">
                                      <p:cBhvr>
                                        <p:cTn id="70" dur="500"/>
                                        <p:tgtEl>
                                          <p:spTgt spid="110"/>
                                        </p:tgtEl>
                                      </p:cBhvr>
                                    </p:animEffect>
                                  </p:childTnLst>
                                </p:cTn>
                              </p:par>
                            </p:childTnLst>
                          </p:cTn>
                        </p:par>
                        <p:par>
                          <p:cTn id="71" fill="hold">
                            <p:stCondLst>
                              <p:cond delay="500"/>
                            </p:stCondLst>
                            <p:childTnLst>
                              <p:par>
                                <p:cTn id="72" presetID="10" presetClass="entr" presetSubtype="0" fill="hold" grpId="0" nodeType="afterEffect">
                                  <p:stCondLst>
                                    <p:cond delay="0"/>
                                  </p:stCondLst>
                                  <p:childTnLst>
                                    <p:set>
                                      <p:cBhvr>
                                        <p:cTn id="73" dur="1" fill="hold">
                                          <p:stCondLst>
                                            <p:cond delay="0"/>
                                          </p:stCondLst>
                                        </p:cTn>
                                        <p:tgtEl>
                                          <p:spTgt spid="115"/>
                                        </p:tgtEl>
                                        <p:attrNameLst>
                                          <p:attrName>style.visibility</p:attrName>
                                        </p:attrNameLst>
                                      </p:cBhvr>
                                      <p:to>
                                        <p:strVal val="visible"/>
                                      </p:to>
                                    </p:set>
                                    <p:animEffect transition="in" filter="fade">
                                      <p:cBhvr>
                                        <p:cTn id="74" dur="500"/>
                                        <p:tgtEl>
                                          <p:spTgt spid="115"/>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09"/>
                                        </p:tgtEl>
                                        <p:attrNameLst>
                                          <p:attrName>style.visibility</p:attrName>
                                        </p:attrNameLst>
                                      </p:cBhvr>
                                      <p:to>
                                        <p:strVal val="visible"/>
                                      </p:to>
                                    </p:set>
                                    <p:animEffect transition="in" filter="fade">
                                      <p:cBhvr>
                                        <p:cTn id="79" dur="500"/>
                                        <p:tgtEl>
                                          <p:spTgt spid="109"/>
                                        </p:tgtEl>
                                      </p:cBhvr>
                                    </p:animEffect>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118"/>
                                        </p:tgtEl>
                                        <p:attrNameLst>
                                          <p:attrName>style.visibility</p:attrName>
                                        </p:attrNameLst>
                                      </p:cBhvr>
                                      <p:to>
                                        <p:strVal val="visible"/>
                                      </p:to>
                                    </p:set>
                                    <p:animEffect transition="in" filter="fade">
                                      <p:cBhvr>
                                        <p:cTn id="83" dur="500"/>
                                        <p:tgtEl>
                                          <p:spTgt spid="118"/>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08"/>
                                        </p:tgtEl>
                                        <p:attrNameLst>
                                          <p:attrName>style.visibility</p:attrName>
                                        </p:attrNameLst>
                                      </p:cBhvr>
                                      <p:to>
                                        <p:strVal val="visible"/>
                                      </p:to>
                                    </p:set>
                                    <p:animEffect transition="in" filter="fade">
                                      <p:cBhvr>
                                        <p:cTn id="88" dur="500"/>
                                        <p:tgtEl>
                                          <p:spTgt spid="108"/>
                                        </p:tgtEl>
                                      </p:cBhvr>
                                    </p:animEffect>
                                  </p:childTnLst>
                                </p:cTn>
                              </p:par>
                            </p:childTnLst>
                          </p:cTn>
                        </p:par>
                        <p:par>
                          <p:cTn id="89" fill="hold">
                            <p:stCondLst>
                              <p:cond delay="500"/>
                            </p:stCondLst>
                            <p:childTnLst>
                              <p:par>
                                <p:cTn id="90" presetID="10" presetClass="entr" presetSubtype="0" fill="hold" grpId="0" nodeType="afterEffect">
                                  <p:stCondLst>
                                    <p:cond delay="0"/>
                                  </p:stCondLst>
                                  <p:childTnLst>
                                    <p:set>
                                      <p:cBhvr>
                                        <p:cTn id="91" dur="1" fill="hold">
                                          <p:stCondLst>
                                            <p:cond delay="0"/>
                                          </p:stCondLst>
                                        </p:cTn>
                                        <p:tgtEl>
                                          <p:spTgt spid="123"/>
                                        </p:tgtEl>
                                        <p:attrNameLst>
                                          <p:attrName>style.visibility</p:attrName>
                                        </p:attrNameLst>
                                      </p:cBhvr>
                                      <p:to>
                                        <p:strVal val="visible"/>
                                      </p:to>
                                    </p:set>
                                    <p:animEffect transition="in" filter="fade">
                                      <p:cBhvr>
                                        <p:cTn id="92" dur="500"/>
                                        <p:tgtEl>
                                          <p:spTgt spid="12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97"/>
                                        </p:tgtEl>
                                        <p:attrNameLst>
                                          <p:attrName>style.visibility</p:attrName>
                                        </p:attrNameLst>
                                      </p:cBhvr>
                                      <p:to>
                                        <p:strVal val="visible"/>
                                      </p:to>
                                    </p:set>
                                    <p:animEffect transition="in" filter="fade">
                                      <p:cBhvr>
                                        <p:cTn id="97" dur="500"/>
                                        <p:tgtEl>
                                          <p:spTgt spid="97"/>
                                        </p:tgtEl>
                                      </p:cBhvr>
                                    </p:animEffect>
                                  </p:childTnLst>
                                </p:cTn>
                              </p:par>
                            </p:childTnLst>
                          </p:cTn>
                        </p:par>
                        <p:par>
                          <p:cTn id="98" fill="hold">
                            <p:stCondLst>
                              <p:cond delay="500"/>
                            </p:stCondLst>
                            <p:childTnLst>
                              <p:par>
                                <p:cTn id="99" presetID="10" presetClass="entr" presetSubtype="0" fill="hold" grpId="0" nodeType="afterEffect">
                                  <p:stCondLst>
                                    <p:cond delay="0"/>
                                  </p:stCondLst>
                                  <p:childTnLst>
                                    <p:set>
                                      <p:cBhvr>
                                        <p:cTn id="100" dur="1" fill="hold">
                                          <p:stCondLst>
                                            <p:cond delay="0"/>
                                          </p:stCondLst>
                                        </p:cTn>
                                        <p:tgtEl>
                                          <p:spTgt spid="114"/>
                                        </p:tgtEl>
                                        <p:attrNameLst>
                                          <p:attrName>style.visibility</p:attrName>
                                        </p:attrNameLst>
                                      </p:cBhvr>
                                      <p:to>
                                        <p:strVal val="visible"/>
                                      </p:to>
                                    </p:set>
                                    <p:animEffect transition="in" filter="fade">
                                      <p:cBhvr>
                                        <p:cTn id="101" dur="500"/>
                                        <p:tgtEl>
                                          <p:spTgt spid="114"/>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96"/>
                                        </p:tgtEl>
                                        <p:attrNameLst>
                                          <p:attrName>style.visibility</p:attrName>
                                        </p:attrNameLst>
                                      </p:cBhvr>
                                      <p:to>
                                        <p:strVal val="visible"/>
                                      </p:to>
                                    </p:set>
                                    <p:animEffect transition="in" filter="fade">
                                      <p:cBhvr>
                                        <p:cTn id="106" dur="500"/>
                                        <p:tgtEl>
                                          <p:spTgt spid="96"/>
                                        </p:tgtEl>
                                      </p:cBhvr>
                                    </p:animEffect>
                                  </p:childTnLst>
                                </p:cTn>
                              </p:par>
                            </p:childTnLst>
                          </p:cTn>
                        </p:par>
                        <p:par>
                          <p:cTn id="107" fill="hold">
                            <p:stCondLst>
                              <p:cond delay="500"/>
                            </p:stCondLst>
                            <p:childTnLst>
                              <p:par>
                                <p:cTn id="108" presetID="10" presetClass="entr" presetSubtype="0" fill="hold" grpId="0" nodeType="afterEffect">
                                  <p:stCondLst>
                                    <p:cond delay="0"/>
                                  </p:stCondLst>
                                  <p:childTnLst>
                                    <p:set>
                                      <p:cBhvr>
                                        <p:cTn id="109" dur="1" fill="hold">
                                          <p:stCondLst>
                                            <p:cond delay="0"/>
                                          </p:stCondLst>
                                        </p:cTn>
                                        <p:tgtEl>
                                          <p:spTgt spid="113"/>
                                        </p:tgtEl>
                                        <p:attrNameLst>
                                          <p:attrName>style.visibility</p:attrName>
                                        </p:attrNameLst>
                                      </p:cBhvr>
                                      <p:to>
                                        <p:strVal val="visible"/>
                                      </p:to>
                                    </p:set>
                                    <p:animEffect transition="in" filter="fade">
                                      <p:cBhvr>
                                        <p:cTn id="110"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tmplLst>
          <p:tmpl>
            <p:tnLst>
              <p:par>
                <p:cTn presetID="10" presetClass="entr" presetSubtype="0" fill="hold" nodeType="afterEffect">
                  <p:stCondLst>
                    <p:cond delay="0"/>
                  </p:stCondLst>
                  <p:childTnLst>
                    <p:set>
                      <p:cBhvr>
                        <p:cTn dur="1" fill="hold">
                          <p:stCondLst>
                            <p:cond delay="0"/>
                          </p:stCondLst>
                        </p:cTn>
                        <p:tgtEl>
                          <p:spTgt spid="123"/>
                        </p:tgtEl>
                        <p:attrNameLst>
                          <p:attrName>style.visibility</p:attrName>
                        </p:attrNameLst>
                      </p:cBhvr>
                      <p:to>
                        <p:strVal val="visible"/>
                      </p:to>
                    </p:set>
                    <p:animEffect transition="in" filter="fade">
                      <p:cBhvr>
                        <p:cTn dur="500"/>
                        <p:tgtEl>
                          <p:spTgt spid="123"/>
                        </p:tgtEl>
                      </p:cBhvr>
                    </p:animEffect>
                  </p:childTnLst>
                </p:cTn>
              </p:par>
            </p:tnLst>
          </p:tmpl>
        </p:tmplLst>
      </p:bldP>
      <p:bldP spid="111" grpId="0" animBg="1">
        <p:tmplLst>
          <p:tmpl>
            <p:tnLst>
              <p:par>
                <p:cTn presetID="10" presetClass="entr" presetSubtype="0" fill="hold" nodeType="afterEffect">
                  <p:stCondLst>
                    <p:cond delay="0"/>
                  </p:stCondLst>
                  <p:childTnLst>
                    <p:set>
                      <p:cBhvr>
                        <p:cTn dur="1" fill="hold">
                          <p:stCondLst>
                            <p:cond delay="0"/>
                          </p:stCondLst>
                        </p:cTn>
                        <p:tgtEl>
                          <p:spTgt spid="111"/>
                        </p:tgtEl>
                        <p:attrNameLst>
                          <p:attrName>style.visibility</p:attrName>
                        </p:attrNameLst>
                      </p:cBhvr>
                      <p:to>
                        <p:strVal val="visible"/>
                      </p:to>
                    </p:set>
                    <p:animEffect transition="in" filter="fade">
                      <p:cBhvr>
                        <p:cTn dur="500"/>
                        <p:tgtEl>
                          <p:spTgt spid="111"/>
                        </p:tgtEl>
                      </p:cBhvr>
                    </p:animEffect>
                  </p:childTnLst>
                </p:cTn>
              </p:par>
            </p:tnLst>
          </p:tmpl>
        </p:tmplLst>
      </p:bldP>
      <p:bldP spid="112" grpId="0" animBg="1">
        <p:tmplLst>
          <p:tmpl>
            <p:tnLst>
              <p:par>
                <p:cTn presetID="10" presetClass="entr" presetSubtype="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Effect transition="in" filter="fade">
                      <p:cBhvr>
                        <p:cTn dur="500"/>
                        <p:tgtEl>
                          <p:spTgt spid="112"/>
                        </p:tgtEl>
                      </p:cBhvr>
                    </p:animEffect>
                  </p:childTnLst>
                </p:cTn>
              </p:par>
            </p:tnLst>
          </p:tmpl>
        </p:tmplLst>
      </p:bldP>
      <p:bldP spid="113" grpId="0" animBg="1">
        <p:tmplLst>
          <p:tmpl>
            <p:tnLst>
              <p:par>
                <p:cTn presetID="10" presetClass="entr" presetSubtype="0"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fade">
                      <p:cBhvr>
                        <p:cTn dur="500"/>
                        <p:tgtEl>
                          <p:spTgt spid="113"/>
                        </p:tgtEl>
                      </p:cBhvr>
                    </p:animEffect>
                  </p:childTnLst>
                </p:cTn>
              </p:par>
            </p:tnLst>
          </p:tmpl>
        </p:tmplLst>
      </p:bldP>
      <p:bldP spid="114" grpId="0" animBg="1">
        <p:tmplLst>
          <p:tmpl>
            <p:tnLst>
              <p:par>
                <p:cTn presetID="10" presetClass="entr" presetSubtype="0" fill="hold" nodeType="afterEffect">
                  <p:stCondLst>
                    <p:cond delay="0"/>
                  </p:stCondLst>
                  <p:childTnLst>
                    <p:set>
                      <p:cBhvr>
                        <p:cTn dur="1" fill="hold">
                          <p:stCondLst>
                            <p:cond delay="0"/>
                          </p:stCondLst>
                        </p:cTn>
                        <p:tgtEl>
                          <p:spTgt spid="114"/>
                        </p:tgtEl>
                        <p:attrNameLst>
                          <p:attrName>style.visibility</p:attrName>
                        </p:attrNameLst>
                      </p:cBhvr>
                      <p:to>
                        <p:strVal val="visible"/>
                      </p:to>
                    </p:set>
                    <p:animEffect transition="in" filter="fade">
                      <p:cBhvr>
                        <p:cTn dur="500"/>
                        <p:tgtEl>
                          <p:spTgt spid="114"/>
                        </p:tgtEl>
                      </p:cBhvr>
                    </p:animEffect>
                  </p:childTnLst>
                </p:cTn>
              </p:par>
            </p:tnLst>
          </p:tmpl>
        </p:tmplLst>
      </p:bldP>
      <p:bldP spid="115" grpId="0" animBg="1">
        <p:tmplLst>
          <p:tmpl>
            <p:tnLst>
              <p:par>
                <p:cTn presetID="10" presetClass="entr" presetSubtype="0" fill="hold" nodeType="after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fade">
                      <p:cBhvr>
                        <p:cTn dur="500"/>
                        <p:tgtEl>
                          <p:spTgt spid="115"/>
                        </p:tgtEl>
                      </p:cBhvr>
                    </p:animEffect>
                  </p:childTnLst>
                </p:cTn>
              </p:par>
            </p:tnLst>
          </p:tmpl>
        </p:tmplLst>
      </p:bldP>
      <p:bldP spid="116" grpId="0" animBg="1">
        <p:tmplLst>
          <p:tmpl>
            <p:tnLst>
              <p:par>
                <p:cTn presetID="10" presetClass="entr" presetSubtype="0"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fade">
                      <p:cBhvr>
                        <p:cTn dur="500"/>
                        <p:tgtEl>
                          <p:spTgt spid="116"/>
                        </p:tgtEl>
                      </p:cBhvr>
                    </p:animEffect>
                  </p:childTnLst>
                </p:cTn>
              </p:par>
            </p:tnLst>
          </p:tmpl>
        </p:tmplLst>
      </p:bldP>
      <p:bldP spid="117" grpId="0" animBg="1">
        <p:tmplLst>
          <p:tmpl>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animBg="1">
        <p:tmplLst>
          <p:tmpl>
            <p:tnLst>
              <p:par>
                <p:cTn presetID="10" presetClass="entr" presetSubtype="0"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fade">
                      <p:cBhvr>
                        <p:cTn dur="500"/>
                        <p:tgtEl>
                          <p:spTgt spid="118"/>
                        </p:tgtEl>
                      </p:cBhvr>
                    </p:animEffect>
                  </p:childTnLst>
                </p:cTn>
              </p:par>
            </p:tnLst>
          </p:tmpl>
        </p:tmplLst>
      </p:bldP>
      <p:bldP spid="119" grpId="0" animBg="1">
        <p:tmplLst>
          <p:tmpl>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animBg="1">
        <p:tmplLst>
          <p:tmpl>
            <p:tnLst>
              <p:par>
                <p:cTn presetID="10" presetClass="entr" presetSubtype="0"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fade">
                      <p:cBhvr>
                        <p:cTn dur="500"/>
                        <p:tgtEl>
                          <p:spTgt spid="120"/>
                        </p:tgtEl>
                      </p:cBhvr>
                    </p:animEffect>
                  </p:childTnLst>
                </p:cTn>
              </p:par>
            </p:tnLst>
          </p:tmpl>
        </p:tmplLst>
      </p:bldP>
      <p:bldP spid="122" grpId="0" animBg="1">
        <p:tmplLst>
          <p:tmpl>
            <p:tnLst>
              <p:par>
                <p:cTn presetID="10" presetClass="entr" presetSubtype="0"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fade">
                      <p:cBhvr>
                        <p:cTn dur="500"/>
                        <p:tgtEl>
                          <p:spTgt spid="122"/>
                        </p:tgtEl>
                      </p:cBhvr>
                    </p:animEffect>
                  </p:childTnLst>
                </p:cTn>
              </p:par>
            </p:tnLst>
          </p:tmpl>
        </p:tmplLst>
      </p:bldP>
      <p:bldP spid="108" grpId="0" animBg="1">
        <p:tmplLst>
          <p:tmpl>
            <p:tnLst>
              <p:par>
                <p:cTn presetID="10" presetClass="entr" presetSubtype="0" fill="hold" nodeType="clickEffect">
                  <p:stCondLst>
                    <p:cond delay="0"/>
                  </p:stCondLst>
                  <p:childTnLst>
                    <p:set>
                      <p:cBhvr>
                        <p:cTn dur="1" fill="hold">
                          <p:stCondLst>
                            <p:cond delay="0"/>
                          </p:stCondLst>
                        </p:cTn>
                        <p:tgtEl>
                          <p:spTgt spid="108"/>
                        </p:tgtEl>
                        <p:attrNameLst>
                          <p:attrName>style.visibility</p:attrName>
                        </p:attrNameLst>
                      </p:cBhvr>
                      <p:to>
                        <p:strVal val="visible"/>
                      </p:to>
                    </p:set>
                    <p:animEffect transition="in" filter="fade">
                      <p:cBhvr>
                        <p:cTn dur="500"/>
                        <p:tgtEl>
                          <p:spTgt spid="108"/>
                        </p:tgtEl>
                      </p:cBhvr>
                    </p:animEffect>
                  </p:childTnLst>
                </p:cTn>
              </p:par>
            </p:tnLst>
          </p:tmpl>
        </p:tmplLst>
      </p:bldP>
      <p:bldP spid="109" grpId="0" animBg="1">
        <p:tmplLst>
          <p:tmpl>
            <p:tnLst>
              <p:par>
                <p:cTn presetID="10" presetClass="entr" presetSubtype="0" fill="hold" nodeType="clickEffect">
                  <p:stCondLst>
                    <p:cond delay="0"/>
                  </p:stCondLst>
                  <p:childTnLst>
                    <p:set>
                      <p:cBhvr>
                        <p:cTn dur="1" fill="hold">
                          <p:stCondLst>
                            <p:cond delay="0"/>
                          </p:stCondLst>
                        </p:cTn>
                        <p:tgtEl>
                          <p:spTgt spid="109"/>
                        </p:tgtEl>
                        <p:attrNameLst>
                          <p:attrName>style.visibility</p:attrName>
                        </p:attrNameLst>
                      </p:cBhvr>
                      <p:to>
                        <p:strVal val="visible"/>
                      </p:to>
                    </p:set>
                    <p:animEffect transition="in" filter="fade">
                      <p:cBhvr>
                        <p:cTn dur="500"/>
                        <p:tgtEl>
                          <p:spTgt spid="109"/>
                        </p:tgtEl>
                      </p:cBhvr>
                    </p:animEffect>
                  </p:childTnLst>
                </p:cTn>
              </p:par>
            </p:tnLst>
          </p:tmpl>
        </p:tmplLst>
      </p:bldP>
      <p:bldP spid="110" grpId="0" animBg="1">
        <p:tmplLst>
          <p:tmpl>
            <p:tnLst>
              <p:par>
                <p:cTn presetID="10" presetClass="entr" presetSubtype="0" fill="hold" nodeType="clickEffect">
                  <p:stCondLst>
                    <p:cond delay="0"/>
                  </p:stCondLst>
                  <p:childTnLst>
                    <p:set>
                      <p:cBhvr>
                        <p:cTn dur="1" fill="hold">
                          <p:stCondLst>
                            <p:cond delay="0"/>
                          </p:stCondLst>
                        </p:cTn>
                        <p:tgtEl>
                          <p:spTgt spid="110"/>
                        </p:tgtEl>
                        <p:attrNameLst>
                          <p:attrName>style.visibility</p:attrName>
                        </p:attrNameLst>
                      </p:cBhvr>
                      <p:to>
                        <p:strVal val="visible"/>
                      </p:to>
                    </p:set>
                    <p:animEffect transition="in" filter="fade">
                      <p:cBhvr>
                        <p:cTn dur="500"/>
                        <p:tgtEl>
                          <p:spTgt spid="110"/>
                        </p:tgtEl>
                      </p:cBhvr>
                    </p:animEffect>
                  </p:childTnLst>
                </p:cTn>
              </p:par>
            </p:tnLst>
          </p:tmpl>
        </p:tmplLst>
      </p:bldP>
      <p:bldP spid="75" grpId="0" animBg="1">
        <p:tmplLst>
          <p:tmpl>
            <p:tnLst>
              <p:par>
                <p:cTn presetID="10" presetClass="entr" presetSubtype="0" fill="hold" nodeType="clickEffect">
                  <p:stCondLst>
                    <p:cond delay="0"/>
                  </p:stCondLst>
                  <p:childTnLst>
                    <p:set>
                      <p:cBhvr>
                        <p:cTn dur="1" fill="hold">
                          <p:stCondLst>
                            <p:cond delay="0"/>
                          </p:stCondLst>
                        </p:cTn>
                        <p:tgtEl>
                          <p:spTgt spid="75"/>
                        </p:tgtEl>
                        <p:attrNameLst>
                          <p:attrName>style.visibility</p:attrName>
                        </p:attrNameLst>
                      </p:cBhvr>
                      <p:to>
                        <p:strVal val="visible"/>
                      </p:to>
                    </p:set>
                    <p:animEffect transition="in" filter="fade">
                      <p:cBhvr>
                        <p:cTn dur="500"/>
                        <p:tgtEl>
                          <p:spTgt spid="75"/>
                        </p:tgtEl>
                      </p:cBhvr>
                    </p:animEffect>
                  </p:childTnLst>
                </p:cTn>
              </p:par>
            </p:tnLst>
          </p:tmpl>
        </p:tmplLst>
      </p:bldP>
      <p:bldP spid="96" grpId="0" animBg="1">
        <p:tmplLst>
          <p:tmpl>
            <p:tnLst>
              <p:par>
                <p:cTn presetID="10" presetClass="entr" presetSubtype="0" fill="hold" nodeType="click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animBg="1">
        <p:tmplLst>
          <p:tmpl>
            <p:tnLst>
              <p:par>
                <p:cTn presetID="10" presetClass="entr" presetSubtype="0" fill="hold" nodeType="click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3" grpId="0" animBg="1">
        <p:tmplLst>
          <p:tmpl>
            <p:tnLst>
              <p:par>
                <p:cTn presetID="10" presetClass="entr" presetSubtype="0" fill="hold" nodeType="click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8" grpId="0" animBg="1">
        <p:tmplLst>
          <p:tmpl>
            <p:tnLst>
              <p:par>
                <p:cTn presetID="10" presetClass="entr" presetSubtype="0" fill="hold" nodeType="click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99" grpId="0" animBg="1">
        <p:tmplLst>
          <p:tmpl>
            <p:tnLst>
              <p:par>
                <p:cTn presetID="10" presetClass="entr" presetSubtype="0" fill="hold" nodeType="click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95" grpId="0" animBg="1">
        <p:tmplLst>
          <p:tmpl>
            <p:tnLst>
              <p:par>
                <p:cTn presetID="10" presetClass="entr" presetSubtype="0" fill="hold" nodeType="click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100" grpId="0" animBg="1">
        <p:tmplLst>
          <p:tmpl>
            <p:tnLst>
              <p:par>
                <p:cTn presetID="10" presetClass="entr" presetSubtype="0" fill="hold" nodeType="click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94" grpId="0" animBg="1">
        <p:tmplLst>
          <p:tmpl>
            <p:tnLst>
              <p:par>
                <p:cTn presetID="10" presetClass="entr" presetSubtype="0" fill="hold" nodeType="click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ighlights">
    <p:spTree>
      <p:nvGrpSpPr>
        <p:cNvPr id="1" name=""/>
        <p:cNvGrpSpPr/>
        <p:nvPr/>
      </p:nvGrpSpPr>
      <p:grpSpPr>
        <a:xfrm>
          <a:off x="0" y="0"/>
          <a:ext cx="0" cy="0"/>
          <a:chOff x="0" y="0"/>
          <a:chExt cx="0" cy="0"/>
        </a:xfrm>
      </p:grpSpPr>
      <p:sp>
        <p:nvSpPr>
          <p:cNvPr id="53" name="Textplatzhalter 3"/>
          <p:cNvSpPr>
            <a:spLocks noGrp="1"/>
          </p:cNvSpPr>
          <p:nvPr>
            <p:ph type="body" sz="quarter" idx="32" hasCustomPrompt="1"/>
          </p:nvPr>
        </p:nvSpPr>
        <p:spPr bwMode="gray">
          <a:xfrm>
            <a:off x="395794" y="3851886"/>
            <a:ext cx="3752845" cy="396000"/>
          </a:xfrm>
          <a:solidFill>
            <a:schemeClr val="accent1"/>
          </a:solidFill>
        </p:spPr>
        <p:txBody>
          <a:bodyPr lIns="107985" tIns="35995" rIns="107985" bIns="35995" anchor="ctr" anchorCtr="0"/>
          <a:lstStyle>
            <a:lvl1pPr marL="0" indent="0" algn="l">
              <a:lnSpc>
                <a:spcPct val="100000"/>
              </a:lnSpc>
              <a:spcAft>
                <a:spcPts val="0"/>
              </a:spcAft>
              <a:buFont typeface="Arial" panose="020B0604020202020204" pitchFamily="34" charset="0"/>
              <a:buNone/>
              <a:defRPr sz="1999" b="0" i="0">
                <a:solidFill>
                  <a:schemeClr val="bg1"/>
                </a:solidFill>
              </a:defRPr>
            </a:lvl1pPr>
            <a:lvl2pPr marL="0" indent="0" algn="l">
              <a:lnSpc>
                <a:spcPct val="100000"/>
              </a:lnSpc>
              <a:spcAft>
                <a:spcPts val="0"/>
              </a:spcAft>
              <a:buNone/>
              <a:defRPr sz="1999" b="0" i="0">
                <a:solidFill>
                  <a:schemeClr val="bg1"/>
                </a:solidFill>
              </a:defRPr>
            </a:lvl2pPr>
            <a:lvl3pPr marL="0" indent="0" algn="l">
              <a:lnSpc>
                <a:spcPct val="100000"/>
              </a:lnSpc>
              <a:spcAft>
                <a:spcPts val="0"/>
              </a:spcAft>
              <a:buNone/>
              <a:defRPr sz="1999" b="0" i="0">
                <a:solidFill>
                  <a:schemeClr val="bg1"/>
                </a:solidFill>
              </a:defRPr>
            </a:lvl3pPr>
            <a:lvl4pPr marL="0" indent="0" algn="l">
              <a:lnSpc>
                <a:spcPct val="100000"/>
              </a:lnSpc>
              <a:spcAft>
                <a:spcPts val="0"/>
              </a:spcAft>
              <a:buNone/>
              <a:defRPr sz="1999" b="0" i="0">
                <a:solidFill>
                  <a:schemeClr val="bg1"/>
                </a:solidFill>
              </a:defRPr>
            </a:lvl4pPr>
            <a:lvl5pPr marL="0" indent="0" algn="l">
              <a:lnSpc>
                <a:spcPct val="100000"/>
              </a:lnSpc>
              <a:spcAft>
                <a:spcPts val="0"/>
              </a:spcAft>
              <a:buNone/>
              <a:defRPr sz="1999" b="0" i="0">
                <a:solidFill>
                  <a:schemeClr val="bg1"/>
                </a:solidFill>
              </a:defRPr>
            </a:lvl5pPr>
            <a:lvl6pPr marL="0" indent="0" algn="l">
              <a:lnSpc>
                <a:spcPct val="100000"/>
              </a:lnSpc>
              <a:spcAft>
                <a:spcPts val="0"/>
              </a:spcAft>
              <a:buNone/>
              <a:defRPr sz="1999" b="0" i="0">
                <a:solidFill>
                  <a:schemeClr val="bg1"/>
                </a:solidFill>
              </a:defRPr>
            </a:lvl6pPr>
            <a:lvl7pPr marL="0" indent="0" algn="l">
              <a:lnSpc>
                <a:spcPct val="100000"/>
              </a:lnSpc>
              <a:spcAft>
                <a:spcPts val="0"/>
              </a:spcAft>
              <a:buNone/>
              <a:defRPr sz="1999" b="0" i="0">
                <a:solidFill>
                  <a:schemeClr val="bg1"/>
                </a:solidFill>
              </a:defRPr>
            </a:lvl7pPr>
            <a:lvl8pPr marL="0" indent="0" algn="l">
              <a:lnSpc>
                <a:spcPct val="100000"/>
              </a:lnSpc>
              <a:spcAft>
                <a:spcPts val="0"/>
              </a:spcAft>
              <a:buNone/>
              <a:defRPr sz="1999" b="0" i="0">
                <a:solidFill>
                  <a:schemeClr val="bg1"/>
                </a:solidFill>
              </a:defRPr>
            </a:lvl8pPr>
            <a:lvl9pPr marL="0" indent="0" algn="l">
              <a:lnSpc>
                <a:spcPct val="100000"/>
              </a:lnSpc>
              <a:spcAft>
                <a:spcPts val="0"/>
              </a:spcAft>
              <a:buNone/>
              <a:defRPr sz="1999" b="0" i="0">
                <a:solidFill>
                  <a:schemeClr val="bg1"/>
                </a:solidFill>
              </a:defRPr>
            </a:lvl9pPr>
          </a:lstStyle>
          <a:p>
            <a:pPr lvl="0"/>
            <a:r>
              <a:rPr lang="en-US" noProof="0" dirty="0"/>
              <a:t>Highlight in </a:t>
            </a:r>
            <a:r>
              <a:rPr lang="en-US" noProof="0" dirty="0" err="1"/>
              <a:t>CorpoS</a:t>
            </a:r>
            <a:r>
              <a:rPr lang="en-US" noProof="0" dirty="0"/>
              <a:t>, </a:t>
            </a:r>
            <a:r>
              <a:rPr lang="en-US" dirty="0"/>
              <a:t>20 pt.</a:t>
            </a:r>
          </a:p>
        </p:txBody>
      </p:sp>
      <p:sp>
        <p:nvSpPr>
          <p:cNvPr id="63" name="Textplatzhalter 3"/>
          <p:cNvSpPr>
            <a:spLocks noGrp="1"/>
          </p:cNvSpPr>
          <p:nvPr>
            <p:ph type="body" sz="quarter" idx="33" hasCustomPrompt="1"/>
          </p:nvPr>
        </p:nvSpPr>
        <p:spPr bwMode="gray">
          <a:xfrm>
            <a:off x="395794" y="3383769"/>
            <a:ext cx="3752845" cy="396000"/>
          </a:xfrm>
          <a:solidFill>
            <a:schemeClr val="accent1"/>
          </a:solidFill>
        </p:spPr>
        <p:txBody>
          <a:bodyPr lIns="107985" tIns="35995" rIns="107985" bIns="35995" anchor="ctr" anchorCtr="0"/>
          <a:lstStyle>
            <a:lvl1pPr marL="0" indent="0" algn="l">
              <a:lnSpc>
                <a:spcPct val="100000"/>
              </a:lnSpc>
              <a:spcAft>
                <a:spcPts val="0"/>
              </a:spcAft>
              <a:buFont typeface="Arial" panose="020B0604020202020204" pitchFamily="34" charset="0"/>
              <a:buNone/>
              <a:defRPr sz="1999" b="0" i="0">
                <a:solidFill>
                  <a:schemeClr val="bg1"/>
                </a:solidFill>
              </a:defRPr>
            </a:lvl1pPr>
            <a:lvl2pPr marL="0" indent="0" algn="l">
              <a:lnSpc>
                <a:spcPct val="100000"/>
              </a:lnSpc>
              <a:spcAft>
                <a:spcPts val="0"/>
              </a:spcAft>
              <a:buNone/>
              <a:defRPr sz="1999" b="0" i="0">
                <a:solidFill>
                  <a:schemeClr val="bg1"/>
                </a:solidFill>
              </a:defRPr>
            </a:lvl2pPr>
            <a:lvl3pPr marL="0" indent="0" algn="l">
              <a:lnSpc>
                <a:spcPct val="100000"/>
              </a:lnSpc>
              <a:spcAft>
                <a:spcPts val="0"/>
              </a:spcAft>
              <a:buNone/>
              <a:defRPr sz="1999" b="0" i="0">
                <a:solidFill>
                  <a:schemeClr val="bg1"/>
                </a:solidFill>
              </a:defRPr>
            </a:lvl3pPr>
            <a:lvl4pPr marL="0" indent="0" algn="l">
              <a:lnSpc>
                <a:spcPct val="100000"/>
              </a:lnSpc>
              <a:spcAft>
                <a:spcPts val="0"/>
              </a:spcAft>
              <a:buNone/>
              <a:defRPr sz="1999" b="0" i="0">
                <a:solidFill>
                  <a:schemeClr val="bg1"/>
                </a:solidFill>
              </a:defRPr>
            </a:lvl4pPr>
            <a:lvl5pPr marL="0" indent="0" algn="l">
              <a:lnSpc>
                <a:spcPct val="100000"/>
              </a:lnSpc>
              <a:spcAft>
                <a:spcPts val="0"/>
              </a:spcAft>
              <a:buNone/>
              <a:defRPr sz="1999" b="0" i="0">
                <a:solidFill>
                  <a:schemeClr val="bg1"/>
                </a:solidFill>
              </a:defRPr>
            </a:lvl5pPr>
            <a:lvl6pPr marL="0" indent="0" algn="l">
              <a:lnSpc>
                <a:spcPct val="100000"/>
              </a:lnSpc>
              <a:spcAft>
                <a:spcPts val="0"/>
              </a:spcAft>
              <a:buNone/>
              <a:defRPr sz="1999" b="0" i="0">
                <a:solidFill>
                  <a:schemeClr val="bg1"/>
                </a:solidFill>
              </a:defRPr>
            </a:lvl6pPr>
            <a:lvl7pPr marL="0" indent="0" algn="l">
              <a:lnSpc>
                <a:spcPct val="100000"/>
              </a:lnSpc>
              <a:spcAft>
                <a:spcPts val="0"/>
              </a:spcAft>
              <a:buNone/>
              <a:defRPr sz="1999" b="0" i="0">
                <a:solidFill>
                  <a:schemeClr val="bg1"/>
                </a:solidFill>
              </a:defRPr>
            </a:lvl7pPr>
            <a:lvl8pPr marL="0" indent="0" algn="l">
              <a:lnSpc>
                <a:spcPct val="100000"/>
              </a:lnSpc>
              <a:spcAft>
                <a:spcPts val="0"/>
              </a:spcAft>
              <a:buNone/>
              <a:defRPr sz="1999" b="0" i="0">
                <a:solidFill>
                  <a:schemeClr val="bg1"/>
                </a:solidFill>
              </a:defRPr>
            </a:lvl8pPr>
            <a:lvl9pPr marL="0" indent="0" algn="l">
              <a:lnSpc>
                <a:spcPct val="100000"/>
              </a:lnSpc>
              <a:spcAft>
                <a:spcPts val="0"/>
              </a:spcAft>
              <a:buNone/>
              <a:defRPr sz="1999" b="0" i="0">
                <a:solidFill>
                  <a:schemeClr val="bg1"/>
                </a:solidFill>
              </a:defRPr>
            </a:lvl9pPr>
          </a:lstStyle>
          <a:p>
            <a:pPr lvl="0"/>
            <a:r>
              <a:rPr lang="en-US" noProof="0" dirty="0"/>
              <a:t>Highlight in </a:t>
            </a:r>
            <a:r>
              <a:rPr lang="en-US" noProof="0" dirty="0" err="1"/>
              <a:t>CorpoS</a:t>
            </a:r>
            <a:r>
              <a:rPr lang="en-US" noProof="0" dirty="0"/>
              <a:t>, </a:t>
            </a:r>
            <a:r>
              <a:rPr lang="en-US" dirty="0"/>
              <a:t>20 pt.</a:t>
            </a:r>
          </a:p>
        </p:txBody>
      </p:sp>
      <p:sp>
        <p:nvSpPr>
          <p:cNvPr id="2" name="Titel 1"/>
          <p:cNvSpPr>
            <a:spLocks noGrp="1"/>
          </p:cNvSpPr>
          <p:nvPr userDrawn="1">
            <p:ph type="title" hasCustomPrompt="1"/>
          </p:nvPr>
        </p:nvSpPr>
        <p:spPr/>
        <p:txBody>
          <a:bodyPr/>
          <a:lstStyle/>
          <a:p>
            <a:r>
              <a:rPr lang="en-US" noProof="0" dirty="0"/>
              <a:t>Headline on two lines in </a:t>
            </a:r>
            <a:r>
              <a:rPr lang="en-US" noProof="0" dirty="0" err="1"/>
              <a:t>CorpoA</a:t>
            </a:r>
            <a:r>
              <a:rPr lang="en-US" noProof="0" dirty="0"/>
              <a:t> (Headings) 30 pt. </a:t>
            </a:r>
            <a:br>
              <a:rPr lang="en-US" noProof="0" dirty="0"/>
            </a:br>
            <a:r>
              <a:rPr lang="en-US" noProof="0" dirty="0"/>
              <a:t>Lorem ipsum dolor sit </a:t>
            </a:r>
            <a:r>
              <a:rPr lang="en-US" noProof="0" dirty="0" err="1"/>
              <a:t>amet</a:t>
            </a:r>
            <a:r>
              <a:rPr lang="en-US" noProof="0" dirty="0"/>
              <a:t>.</a:t>
            </a:r>
            <a:endParaRPr lang="en-US" dirty="0"/>
          </a:p>
        </p:txBody>
      </p:sp>
      <p:sp>
        <p:nvSpPr>
          <p:cNvPr id="20" name="Textplatzhalter 3"/>
          <p:cNvSpPr>
            <a:spLocks noGrp="1"/>
          </p:cNvSpPr>
          <p:nvPr userDrawn="1">
            <p:ph type="body" sz="quarter" idx="25" hasCustomPrompt="1"/>
          </p:nvPr>
        </p:nvSpPr>
        <p:spPr>
          <a:xfrm>
            <a:off x="6969570" y="0"/>
            <a:ext cx="935513"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21" name="Textplatzhalter 3"/>
          <p:cNvSpPr>
            <a:spLocks noGrp="1"/>
          </p:cNvSpPr>
          <p:nvPr userDrawn="1">
            <p:ph type="body" sz="quarter" idx="26" hasCustomPrompt="1"/>
          </p:nvPr>
        </p:nvSpPr>
        <p:spPr>
          <a:xfrm>
            <a:off x="7980643"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22" name="Textplatzhalter 3"/>
          <p:cNvSpPr>
            <a:spLocks noGrp="1"/>
          </p:cNvSpPr>
          <p:nvPr userDrawn="1">
            <p:ph type="body" sz="quarter" idx="27" hasCustomPrompt="1"/>
          </p:nvPr>
        </p:nvSpPr>
        <p:spPr>
          <a:xfrm>
            <a:off x="9923631"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4" name="Textplatzhalter 3"/>
          <p:cNvSpPr>
            <a:spLocks noGrp="1"/>
          </p:cNvSpPr>
          <p:nvPr userDrawn="1">
            <p:ph type="body" sz="quarter" idx="19" hasCustomPrompt="1"/>
          </p:nvPr>
        </p:nvSpPr>
        <p:spPr bwMode="gray">
          <a:xfrm>
            <a:off x="395794" y="1511301"/>
            <a:ext cx="3752845" cy="396000"/>
          </a:xfrm>
          <a:solidFill>
            <a:schemeClr val="accent1"/>
          </a:solidFill>
        </p:spPr>
        <p:txBody>
          <a:bodyPr lIns="107985" tIns="35995" rIns="107985" bIns="35995" anchor="ctr" anchorCtr="0"/>
          <a:lstStyle>
            <a:lvl1pPr marL="0" indent="0" algn="l">
              <a:lnSpc>
                <a:spcPct val="100000"/>
              </a:lnSpc>
              <a:spcAft>
                <a:spcPts val="0"/>
              </a:spcAft>
              <a:buFont typeface="Arial" panose="020B0604020202020204" pitchFamily="34" charset="0"/>
              <a:buNone/>
              <a:defRPr sz="1999" b="0" i="0">
                <a:solidFill>
                  <a:schemeClr val="bg1"/>
                </a:solidFill>
              </a:defRPr>
            </a:lvl1pPr>
            <a:lvl2pPr marL="0" indent="0" algn="l">
              <a:lnSpc>
                <a:spcPct val="100000"/>
              </a:lnSpc>
              <a:spcAft>
                <a:spcPts val="0"/>
              </a:spcAft>
              <a:buNone/>
              <a:defRPr sz="1999" b="0" i="0">
                <a:solidFill>
                  <a:schemeClr val="bg1"/>
                </a:solidFill>
              </a:defRPr>
            </a:lvl2pPr>
            <a:lvl3pPr marL="0" indent="0" algn="l">
              <a:lnSpc>
                <a:spcPct val="100000"/>
              </a:lnSpc>
              <a:spcAft>
                <a:spcPts val="0"/>
              </a:spcAft>
              <a:buNone/>
              <a:defRPr sz="1999" b="0" i="0">
                <a:solidFill>
                  <a:schemeClr val="bg1"/>
                </a:solidFill>
              </a:defRPr>
            </a:lvl3pPr>
            <a:lvl4pPr marL="0" indent="0" algn="l">
              <a:lnSpc>
                <a:spcPct val="100000"/>
              </a:lnSpc>
              <a:spcAft>
                <a:spcPts val="0"/>
              </a:spcAft>
              <a:buNone/>
              <a:defRPr sz="1999" b="0" i="0">
                <a:solidFill>
                  <a:schemeClr val="bg1"/>
                </a:solidFill>
              </a:defRPr>
            </a:lvl4pPr>
            <a:lvl5pPr marL="0" indent="0" algn="l">
              <a:lnSpc>
                <a:spcPct val="100000"/>
              </a:lnSpc>
              <a:spcAft>
                <a:spcPts val="0"/>
              </a:spcAft>
              <a:buNone/>
              <a:defRPr sz="1999" b="0" i="0">
                <a:solidFill>
                  <a:schemeClr val="bg1"/>
                </a:solidFill>
              </a:defRPr>
            </a:lvl5pPr>
            <a:lvl6pPr marL="0" indent="0" algn="l">
              <a:lnSpc>
                <a:spcPct val="100000"/>
              </a:lnSpc>
              <a:spcAft>
                <a:spcPts val="0"/>
              </a:spcAft>
              <a:buNone/>
              <a:defRPr sz="1999" b="0" i="0">
                <a:solidFill>
                  <a:schemeClr val="bg1"/>
                </a:solidFill>
              </a:defRPr>
            </a:lvl6pPr>
            <a:lvl7pPr marL="0" indent="0" algn="l">
              <a:lnSpc>
                <a:spcPct val="100000"/>
              </a:lnSpc>
              <a:spcAft>
                <a:spcPts val="0"/>
              </a:spcAft>
              <a:buNone/>
              <a:defRPr sz="1999" b="0" i="0">
                <a:solidFill>
                  <a:schemeClr val="bg1"/>
                </a:solidFill>
              </a:defRPr>
            </a:lvl7pPr>
            <a:lvl8pPr marL="0" indent="0" algn="l">
              <a:lnSpc>
                <a:spcPct val="100000"/>
              </a:lnSpc>
              <a:spcAft>
                <a:spcPts val="0"/>
              </a:spcAft>
              <a:buNone/>
              <a:defRPr sz="1999" b="0" i="0">
                <a:solidFill>
                  <a:schemeClr val="bg1"/>
                </a:solidFill>
              </a:defRPr>
            </a:lvl8pPr>
            <a:lvl9pPr marL="0" indent="0" algn="l">
              <a:lnSpc>
                <a:spcPct val="100000"/>
              </a:lnSpc>
              <a:spcAft>
                <a:spcPts val="0"/>
              </a:spcAft>
              <a:buNone/>
              <a:defRPr sz="1999" b="0" i="0">
                <a:solidFill>
                  <a:schemeClr val="bg1"/>
                </a:solidFill>
              </a:defRPr>
            </a:lvl9pPr>
          </a:lstStyle>
          <a:p>
            <a:pPr lvl="0"/>
            <a:r>
              <a:rPr lang="en-US" noProof="0" dirty="0"/>
              <a:t>Highlight in </a:t>
            </a:r>
            <a:r>
              <a:rPr lang="en-US" noProof="0" dirty="0" err="1"/>
              <a:t>CorpoS</a:t>
            </a:r>
            <a:r>
              <a:rPr lang="en-US" noProof="0" dirty="0"/>
              <a:t>, </a:t>
            </a:r>
            <a:r>
              <a:rPr lang="en-US" dirty="0"/>
              <a:t>20 pt.</a:t>
            </a:r>
          </a:p>
        </p:txBody>
      </p:sp>
      <p:sp>
        <p:nvSpPr>
          <p:cNvPr id="48" name="Textplatzhalter 3"/>
          <p:cNvSpPr>
            <a:spLocks noGrp="1"/>
          </p:cNvSpPr>
          <p:nvPr>
            <p:ph type="body" sz="quarter" idx="28" hasCustomPrompt="1"/>
          </p:nvPr>
        </p:nvSpPr>
        <p:spPr bwMode="gray">
          <a:xfrm>
            <a:off x="395794" y="1980001"/>
            <a:ext cx="3752845" cy="396000"/>
          </a:xfrm>
          <a:solidFill>
            <a:schemeClr val="accent1"/>
          </a:solidFill>
        </p:spPr>
        <p:txBody>
          <a:bodyPr lIns="107985" tIns="35995" rIns="107985" bIns="35995" anchor="ctr" anchorCtr="0"/>
          <a:lstStyle>
            <a:lvl1pPr marL="0" indent="0" algn="l">
              <a:lnSpc>
                <a:spcPct val="100000"/>
              </a:lnSpc>
              <a:spcAft>
                <a:spcPts val="0"/>
              </a:spcAft>
              <a:buFont typeface="Arial" panose="020B0604020202020204" pitchFamily="34" charset="0"/>
              <a:buNone/>
              <a:defRPr sz="1999" b="0" i="0">
                <a:solidFill>
                  <a:schemeClr val="bg1"/>
                </a:solidFill>
              </a:defRPr>
            </a:lvl1pPr>
            <a:lvl2pPr marL="0" indent="0" algn="l">
              <a:lnSpc>
                <a:spcPct val="100000"/>
              </a:lnSpc>
              <a:spcAft>
                <a:spcPts val="0"/>
              </a:spcAft>
              <a:buNone/>
              <a:defRPr sz="1999" b="0" i="0">
                <a:solidFill>
                  <a:schemeClr val="bg1"/>
                </a:solidFill>
              </a:defRPr>
            </a:lvl2pPr>
            <a:lvl3pPr marL="0" indent="0" algn="l">
              <a:lnSpc>
                <a:spcPct val="100000"/>
              </a:lnSpc>
              <a:spcAft>
                <a:spcPts val="0"/>
              </a:spcAft>
              <a:buNone/>
              <a:defRPr sz="1999" b="0" i="0">
                <a:solidFill>
                  <a:schemeClr val="bg1"/>
                </a:solidFill>
              </a:defRPr>
            </a:lvl3pPr>
            <a:lvl4pPr marL="0" indent="0" algn="l">
              <a:lnSpc>
                <a:spcPct val="100000"/>
              </a:lnSpc>
              <a:spcAft>
                <a:spcPts val="0"/>
              </a:spcAft>
              <a:buNone/>
              <a:defRPr sz="1999" b="0" i="0">
                <a:solidFill>
                  <a:schemeClr val="bg1"/>
                </a:solidFill>
              </a:defRPr>
            </a:lvl4pPr>
            <a:lvl5pPr marL="0" indent="0" algn="l">
              <a:lnSpc>
                <a:spcPct val="100000"/>
              </a:lnSpc>
              <a:spcAft>
                <a:spcPts val="0"/>
              </a:spcAft>
              <a:buNone/>
              <a:defRPr sz="1999" b="0" i="0">
                <a:solidFill>
                  <a:schemeClr val="bg1"/>
                </a:solidFill>
              </a:defRPr>
            </a:lvl5pPr>
            <a:lvl6pPr marL="0" indent="0" algn="l">
              <a:lnSpc>
                <a:spcPct val="100000"/>
              </a:lnSpc>
              <a:spcAft>
                <a:spcPts val="0"/>
              </a:spcAft>
              <a:buNone/>
              <a:defRPr sz="1999" b="0" i="0">
                <a:solidFill>
                  <a:schemeClr val="bg1"/>
                </a:solidFill>
              </a:defRPr>
            </a:lvl6pPr>
            <a:lvl7pPr marL="0" indent="0" algn="l">
              <a:lnSpc>
                <a:spcPct val="100000"/>
              </a:lnSpc>
              <a:spcAft>
                <a:spcPts val="0"/>
              </a:spcAft>
              <a:buNone/>
              <a:defRPr sz="1999" b="0" i="0">
                <a:solidFill>
                  <a:schemeClr val="bg1"/>
                </a:solidFill>
              </a:defRPr>
            </a:lvl7pPr>
            <a:lvl8pPr marL="0" indent="0" algn="l">
              <a:lnSpc>
                <a:spcPct val="100000"/>
              </a:lnSpc>
              <a:spcAft>
                <a:spcPts val="0"/>
              </a:spcAft>
              <a:buNone/>
              <a:defRPr sz="1999" b="0" i="0">
                <a:solidFill>
                  <a:schemeClr val="bg1"/>
                </a:solidFill>
              </a:defRPr>
            </a:lvl8pPr>
            <a:lvl9pPr marL="0" indent="0" algn="l">
              <a:lnSpc>
                <a:spcPct val="100000"/>
              </a:lnSpc>
              <a:spcAft>
                <a:spcPts val="0"/>
              </a:spcAft>
              <a:buNone/>
              <a:defRPr sz="1999" b="0" i="0">
                <a:solidFill>
                  <a:schemeClr val="bg1"/>
                </a:solidFill>
              </a:defRPr>
            </a:lvl9pPr>
          </a:lstStyle>
          <a:p>
            <a:pPr lvl="0"/>
            <a:r>
              <a:rPr lang="en-US" noProof="0" dirty="0"/>
              <a:t>Highlight in </a:t>
            </a:r>
            <a:r>
              <a:rPr lang="en-US" noProof="0" dirty="0" err="1"/>
              <a:t>CorpoS</a:t>
            </a:r>
            <a:r>
              <a:rPr lang="en-US" noProof="0" dirty="0"/>
              <a:t>, </a:t>
            </a:r>
            <a:r>
              <a:rPr lang="en-US" dirty="0"/>
              <a:t>20 pt.</a:t>
            </a:r>
          </a:p>
        </p:txBody>
      </p:sp>
      <p:sp>
        <p:nvSpPr>
          <p:cNvPr id="49" name="Textplatzhalter 3"/>
          <p:cNvSpPr>
            <a:spLocks noGrp="1"/>
          </p:cNvSpPr>
          <p:nvPr>
            <p:ph type="body" sz="quarter" idx="29" hasCustomPrompt="1"/>
          </p:nvPr>
        </p:nvSpPr>
        <p:spPr bwMode="gray">
          <a:xfrm>
            <a:off x="395794" y="2915651"/>
            <a:ext cx="3752845" cy="396000"/>
          </a:xfrm>
          <a:solidFill>
            <a:schemeClr val="accent1"/>
          </a:solidFill>
        </p:spPr>
        <p:txBody>
          <a:bodyPr lIns="107985" tIns="35995" rIns="107985" bIns="35995" anchor="ctr" anchorCtr="0"/>
          <a:lstStyle>
            <a:lvl1pPr marL="0" indent="0" algn="l">
              <a:lnSpc>
                <a:spcPct val="100000"/>
              </a:lnSpc>
              <a:spcAft>
                <a:spcPts val="0"/>
              </a:spcAft>
              <a:buFont typeface="Arial" panose="020B0604020202020204" pitchFamily="34" charset="0"/>
              <a:buNone/>
              <a:defRPr sz="1999" b="0" i="0">
                <a:solidFill>
                  <a:schemeClr val="bg1"/>
                </a:solidFill>
              </a:defRPr>
            </a:lvl1pPr>
            <a:lvl2pPr marL="0" indent="0" algn="l">
              <a:lnSpc>
                <a:spcPct val="100000"/>
              </a:lnSpc>
              <a:spcAft>
                <a:spcPts val="0"/>
              </a:spcAft>
              <a:buNone/>
              <a:defRPr sz="1999" b="0" i="0">
                <a:solidFill>
                  <a:schemeClr val="bg1"/>
                </a:solidFill>
              </a:defRPr>
            </a:lvl2pPr>
            <a:lvl3pPr marL="0" indent="0" algn="l">
              <a:lnSpc>
                <a:spcPct val="100000"/>
              </a:lnSpc>
              <a:spcAft>
                <a:spcPts val="0"/>
              </a:spcAft>
              <a:buNone/>
              <a:defRPr sz="1999" b="0" i="0">
                <a:solidFill>
                  <a:schemeClr val="bg1"/>
                </a:solidFill>
              </a:defRPr>
            </a:lvl3pPr>
            <a:lvl4pPr marL="0" indent="0" algn="l">
              <a:lnSpc>
                <a:spcPct val="100000"/>
              </a:lnSpc>
              <a:spcAft>
                <a:spcPts val="0"/>
              </a:spcAft>
              <a:buNone/>
              <a:defRPr sz="1999" b="0" i="0">
                <a:solidFill>
                  <a:schemeClr val="bg1"/>
                </a:solidFill>
              </a:defRPr>
            </a:lvl4pPr>
            <a:lvl5pPr marL="0" indent="0" algn="l">
              <a:lnSpc>
                <a:spcPct val="100000"/>
              </a:lnSpc>
              <a:spcAft>
                <a:spcPts val="0"/>
              </a:spcAft>
              <a:buNone/>
              <a:defRPr sz="1999" b="0" i="0">
                <a:solidFill>
                  <a:schemeClr val="bg1"/>
                </a:solidFill>
              </a:defRPr>
            </a:lvl5pPr>
            <a:lvl6pPr marL="0" indent="0" algn="l">
              <a:lnSpc>
                <a:spcPct val="100000"/>
              </a:lnSpc>
              <a:spcAft>
                <a:spcPts val="0"/>
              </a:spcAft>
              <a:buNone/>
              <a:defRPr sz="1999" b="0" i="0">
                <a:solidFill>
                  <a:schemeClr val="bg1"/>
                </a:solidFill>
              </a:defRPr>
            </a:lvl6pPr>
            <a:lvl7pPr marL="0" indent="0" algn="l">
              <a:lnSpc>
                <a:spcPct val="100000"/>
              </a:lnSpc>
              <a:spcAft>
                <a:spcPts val="0"/>
              </a:spcAft>
              <a:buNone/>
              <a:defRPr sz="1999" b="0" i="0">
                <a:solidFill>
                  <a:schemeClr val="bg1"/>
                </a:solidFill>
              </a:defRPr>
            </a:lvl7pPr>
            <a:lvl8pPr marL="0" indent="0" algn="l">
              <a:lnSpc>
                <a:spcPct val="100000"/>
              </a:lnSpc>
              <a:spcAft>
                <a:spcPts val="0"/>
              </a:spcAft>
              <a:buNone/>
              <a:defRPr sz="1999" b="0" i="0">
                <a:solidFill>
                  <a:schemeClr val="bg1"/>
                </a:solidFill>
              </a:defRPr>
            </a:lvl8pPr>
            <a:lvl9pPr marL="0" indent="0" algn="l">
              <a:lnSpc>
                <a:spcPct val="100000"/>
              </a:lnSpc>
              <a:spcAft>
                <a:spcPts val="0"/>
              </a:spcAft>
              <a:buNone/>
              <a:defRPr sz="1999" b="0" i="0">
                <a:solidFill>
                  <a:schemeClr val="bg1"/>
                </a:solidFill>
              </a:defRPr>
            </a:lvl9pPr>
          </a:lstStyle>
          <a:p>
            <a:pPr lvl="0"/>
            <a:r>
              <a:rPr lang="en-US" noProof="0" dirty="0"/>
              <a:t>Highlight in </a:t>
            </a:r>
            <a:r>
              <a:rPr lang="en-US" noProof="0" dirty="0" err="1"/>
              <a:t>CorpoS</a:t>
            </a:r>
            <a:r>
              <a:rPr lang="en-US" noProof="0" dirty="0"/>
              <a:t>, </a:t>
            </a:r>
            <a:r>
              <a:rPr lang="en-US" dirty="0"/>
              <a:t>20 pt.</a:t>
            </a:r>
          </a:p>
        </p:txBody>
      </p:sp>
      <p:sp>
        <p:nvSpPr>
          <p:cNvPr id="50" name="Textplatzhalter 3"/>
          <p:cNvSpPr>
            <a:spLocks noGrp="1"/>
          </p:cNvSpPr>
          <p:nvPr>
            <p:ph type="body" sz="quarter" idx="30" hasCustomPrompt="1"/>
          </p:nvPr>
        </p:nvSpPr>
        <p:spPr bwMode="gray">
          <a:xfrm>
            <a:off x="395794" y="4320000"/>
            <a:ext cx="3752845" cy="396000"/>
          </a:xfrm>
          <a:solidFill>
            <a:schemeClr val="accent1"/>
          </a:solidFill>
        </p:spPr>
        <p:txBody>
          <a:bodyPr lIns="107985" tIns="35995" rIns="107985" bIns="35995" anchor="ctr" anchorCtr="0"/>
          <a:lstStyle>
            <a:lvl1pPr marL="0" indent="0" algn="l">
              <a:lnSpc>
                <a:spcPct val="100000"/>
              </a:lnSpc>
              <a:spcAft>
                <a:spcPts val="0"/>
              </a:spcAft>
              <a:buFont typeface="Arial" panose="020B0604020202020204" pitchFamily="34" charset="0"/>
              <a:buNone/>
              <a:defRPr sz="1999" b="0" i="0">
                <a:solidFill>
                  <a:schemeClr val="bg1"/>
                </a:solidFill>
              </a:defRPr>
            </a:lvl1pPr>
            <a:lvl2pPr marL="0" indent="0" algn="l">
              <a:lnSpc>
                <a:spcPct val="100000"/>
              </a:lnSpc>
              <a:spcAft>
                <a:spcPts val="0"/>
              </a:spcAft>
              <a:buNone/>
              <a:defRPr sz="1999" b="0" i="0">
                <a:solidFill>
                  <a:schemeClr val="bg1"/>
                </a:solidFill>
              </a:defRPr>
            </a:lvl2pPr>
            <a:lvl3pPr marL="0" indent="0" algn="l">
              <a:lnSpc>
                <a:spcPct val="100000"/>
              </a:lnSpc>
              <a:spcAft>
                <a:spcPts val="0"/>
              </a:spcAft>
              <a:buNone/>
              <a:defRPr sz="1999" b="0" i="0">
                <a:solidFill>
                  <a:schemeClr val="bg1"/>
                </a:solidFill>
              </a:defRPr>
            </a:lvl3pPr>
            <a:lvl4pPr marL="0" indent="0" algn="l">
              <a:lnSpc>
                <a:spcPct val="100000"/>
              </a:lnSpc>
              <a:spcAft>
                <a:spcPts val="0"/>
              </a:spcAft>
              <a:buNone/>
              <a:defRPr sz="1999" b="0" i="0">
                <a:solidFill>
                  <a:schemeClr val="bg1"/>
                </a:solidFill>
              </a:defRPr>
            </a:lvl4pPr>
            <a:lvl5pPr marL="0" indent="0" algn="l">
              <a:lnSpc>
                <a:spcPct val="100000"/>
              </a:lnSpc>
              <a:spcAft>
                <a:spcPts val="0"/>
              </a:spcAft>
              <a:buNone/>
              <a:defRPr sz="1999" b="0" i="0">
                <a:solidFill>
                  <a:schemeClr val="bg1"/>
                </a:solidFill>
              </a:defRPr>
            </a:lvl5pPr>
            <a:lvl6pPr marL="0" indent="0" algn="l">
              <a:lnSpc>
                <a:spcPct val="100000"/>
              </a:lnSpc>
              <a:spcAft>
                <a:spcPts val="0"/>
              </a:spcAft>
              <a:buNone/>
              <a:defRPr sz="1999" b="0" i="0">
                <a:solidFill>
                  <a:schemeClr val="bg1"/>
                </a:solidFill>
              </a:defRPr>
            </a:lvl6pPr>
            <a:lvl7pPr marL="0" indent="0" algn="l">
              <a:lnSpc>
                <a:spcPct val="100000"/>
              </a:lnSpc>
              <a:spcAft>
                <a:spcPts val="0"/>
              </a:spcAft>
              <a:buNone/>
              <a:defRPr sz="1999" b="0" i="0">
                <a:solidFill>
                  <a:schemeClr val="bg1"/>
                </a:solidFill>
              </a:defRPr>
            </a:lvl7pPr>
            <a:lvl8pPr marL="0" indent="0" algn="l">
              <a:lnSpc>
                <a:spcPct val="100000"/>
              </a:lnSpc>
              <a:spcAft>
                <a:spcPts val="0"/>
              </a:spcAft>
              <a:buNone/>
              <a:defRPr sz="1999" b="0" i="0">
                <a:solidFill>
                  <a:schemeClr val="bg1"/>
                </a:solidFill>
              </a:defRPr>
            </a:lvl8pPr>
            <a:lvl9pPr marL="0" indent="0" algn="l">
              <a:lnSpc>
                <a:spcPct val="100000"/>
              </a:lnSpc>
              <a:spcAft>
                <a:spcPts val="0"/>
              </a:spcAft>
              <a:buNone/>
              <a:defRPr sz="1999" b="0" i="0">
                <a:solidFill>
                  <a:schemeClr val="bg1"/>
                </a:solidFill>
              </a:defRPr>
            </a:lvl9pPr>
          </a:lstStyle>
          <a:p>
            <a:pPr lvl="0"/>
            <a:r>
              <a:rPr lang="en-US" noProof="0" dirty="0"/>
              <a:t>Highlight in </a:t>
            </a:r>
            <a:r>
              <a:rPr lang="en-US" noProof="0" dirty="0" err="1"/>
              <a:t>CorpoS</a:t>
            </a:r>
            <a:r>
              <a:rPr lang="en-US" noProof="0" dirty="0"/>
              <a:t>, </a:t>
            </a:r>
            <a:r>
              <a:rPr lang="en-US" dirty="0"/>
              <a:t>20 pt.</a:t>
            </a:r>
          </a:p>
        </p:txBody>
      </p:sp>
      <p:sp>
        <p:nvSpPr>
          <p:cNvPr id="51" name="Textplatzhalter 3"/>
          <p:cNvSpPr>
            <a:spLocks noGrp="1"/>
          </p:cNvSpPr>
          <p:nvPr>
            <p:ph type="body" sz="quarter" idx="31" hasCustomPrompt="1"/>
          </p:nvPr>
        </p:nvSpPr>
        <p:spPr bwMode="gray">
          <a:xfrm>
            <a:off x="395794" y="2447534"/>
            <a:ext cx="3752845" cy="396000"/>
          </a:xfrm>
          <a:solidFill>
            <a:schemeClr val="accent1"/>
          </a:solidFill>
        </p:spPr>
        <p:txBody>
          <a:bodyPr lIns="107985" tIns="35995" rIns="107985" bIns="35995" anchor="ctr" anchorCtr="0"/>
          <a:lstStyle>
            <a:lvl1pPr marL="0" indent="0" algn="l">
              <a:lnSpc>
                <a:spcPct val="100000"/>
              </a:lnSpc>
              <a:spcAft>
                <a:spcPts val="0"/>
              </a:spcAft>
              <a:buFont typeface="Arial" panose="020B0604020202020204" pitchFamily="34" charset="0"/>
              <a:buNone/>
              <a:defRPr sz="1999" b="0" i="0">
                <a:solidFill>
                  <a:schemeClr val="bg1"/>
                </a:solidFill>
              </a:defRPr>
            </a:lvl1pPr>
            <a:lvl2pPr marL="0" indent="0" algn="l">
              <a:lnSpc>
                <a:spcPct val="100000"/>
              </a:lnSpc>
              <a:spcAft>
                <a:spcPts val="0"/>
              </a:spcAft>
              <a:buNone/>
              <a:defRPr sz="1999" b="0" i="0">
                <a:solidFill>
                  <a:schemeClr val="bg1"/>
                </a:solidFill>
              </a:defRPr>
            </a:lvl2pPr>
            <a:lvl3pPr marL="0" indent="0" algn="l">
              <a:lnSpc>
                <a:spcPct val="100000"/>
              </a:lnSpc>
              <a:spcAft>
                <a:spcPts val="0"/>
              </a:spcAft>
              <a:buNone/>
              <a:defRPr sz="1999" b="0" i="0">
                <a:solidFill>
                  <a:schemeClr val="bg1"/>
                </a:solidFill>
              </a:defRPr>
            </a:lvl3pPr>
            <a:lvl4pPr marL="0" indent="0" algn="l">
              <a:lnSpc>
                <a:spcPct val="100000"/>
              </a:lnSpc>
              <a:spcAft>
                <a:spcPts val="0"/>
              </a:spcAft>
              <a:buNone/>
              <a:defRPr sz="1999" b="0" i="0">
                <a:solidFill>
                  <a:schemeClr val="bg1"/>
                </a:solidFill>
              </a:defRPr>
            </a:lvl4pPr>
            <a:lvl5pPr marL="0" indent="0" algn="l">
              <a:lnSpc>
                <a:spcPct val="100000"/>
              </a:lnSpc>
              <a:spcAft>
                <a:spcPts val="0"/>
              </a:spcAft>
              <a:buNone/>
              <a:defRPr sz="1999" b="0" i="0">
                <a:solidFill>
                  <a:schemeClr val="bg1"/>
                </a:solidFill>
              </a:defRPr>
            </a:lvl5pPr>
            <a:lvl6pPr marL="0" indent="0" algn="l">
              <a:lnSpc>
                <a:spcPct val="100000"/>
              </a:lnSpc>
              <a:spcAft>
                <a:spcPts val="0"/>
              </a:spcAft>
              <a:buNone/>
              <a:defRPr sz="1999" b="0" i="0">
                <a:solidFill>
                  <a:schemeClr val="bg1"/>
                </a:solidFill>
              </a:defRPr>
            </a:lvl6pPr>
            <a:lvl7pPr marL="0" indent="0" algn="l">
              <a:lnSpc>
                <a:spcPct val="100000"/>
              </a:lnSpc>
              <a:spcAft>
                <a:spcPts val="0"/>
              </a:spcAft>
              <a:buNone/>
              <a:defRPr sz="1999" b="0" i="0">
                <a:solidFill>
                  <a:schemeClr val="bg1"/>
                </a:solidFill>
              </a:defRPr>
            </a:lvl7pPr>
            <a:lvl8pPr marL="0" indent="0" algn="l">
              <a:lnSpc>
                <a:spcPct val="100000"/>
              </a:lnSpc>
              <a:spcAft>
                <a:spcPts val="0"/>
              </a:spcAft>
              <a:buNone/>
              <a:defRPr sz="1999" b="0" i="0">
                <a:solidFill>
                  <a:schemeClr val="bg1"/>
                </a:solidFill>
              </a:defRPr>
            </a:lvl8pPr>
            <a:lvl9pPr marL="0" indent="0" algn="l">
              <a:lnSpc>
                <a:spcPct val="100000"/>
              </a:lnSpc>
              <a:spcAft>
                <a:spcPts val="0"/>
              </a:spcAft>
              <a:buNone/>
              <a:defRPr sz="1999" b="0" i="0">
                <a:solidFill>
                  <a:schemeClr val="bg1"/>
                </a:solidFill>
              </a:defRPr>
            </a:lvl9pPr>
          </a:lstStyle>
          <a:p>
            <a:pPr lvl="0"/>
            <a:r>
              <a:rPr lang="en-US" noProof="0" dirty="0"/>
              <a:t>Highlight in </a:t>
            </a:r>
            <a:r>
              <a:rPr lang="en-US" noProof="0" dirty="0" err="1"/>
              <a:t>CorpoS</a:t>
            </a:r>
            <a:r>
              <a:rPr lang="en-US" noProof="0" dirty="0"/>
              <a:t>, </a:t>
            </a:r>
            <a:r>
              <a:rPr lang="en-US" dirty="0"/>
              <a:t>20 pt.</a:t>
            </a:r>
          </a:p>
        </p:txBody>
      </p:sp>
      <p:sp>
        <p:nvSpPr>
          <p:cNvPr id="64" name="Bildplatzhalter 8"/>
          <p:cNvSpPr>
            <a:spLocks noGrp="1"/>
          </p:cNvSpPr>
          <p:nvPr>
            <p:ph type="pic" sz="quarter" idx="10" hasCustomPrompt="1"/>
          </p:nvPr>
        </p:nvSpPr>
        <p:spPr bwMode="gray">
          <a:xfrm>
            <a:off x="4220602" y="1511300"/>
            <a:ext cx="7578000" cy="3204700"/>
          </a:xfrm>
          <a:solidFill>
            <a:srgbClr val="9F0002"/>
          </a:solidFill>
        </p:spPr>
        <p:txBody>
          <a:bodyPr/>
          <a:lstStyle>
            <a:lvl1pPr algn="ctr">
              <a:lnSpc>
                <a:spcPct val="100000"/>
              </a:lnSpc>
              <a:spcAft>
                <a:spcPts val="0"/>
              </a:spcAft>
              <a:defRPr>
                <a:solidFill>
                  <a:schemeClr val="tx1"/>
                </a:solidFill>
              </a:defRPr>
            </a:lvl1pPr>
          </a:lstStyle>
          <a:p>
            <a:br>
              <a:rPr lang="en-US" noProof="0" dirty="0"/>
            </a:br>
            <a:br>
              <a:rPr lang="en-US" noProof="0" dirty="0"/>
            </a:br>
            <a:br>
              <a:rPr lang="en-US" noProof="0" dirty="0"/>
            </a:br>
            <a:br>
              <a:rPr lang="en-US" noProof="0" dirty="0"/>
            </a:br>
            <a:br>
              <a:rPr lang="en-US" noProof="0" dirty="0"/>
            </a:br>
            <a:br>
              <a:rPr lang="en-US" noProof="0" dirty="0"/>
            </a:br>
            <a:r>
              <a:rPr lang="en-US" noProof="0" dirty="0"/>
              <a:t>Insert image</a:t>
            </a:r>
          </a:p>
        </p:txBody>
      </p:sp>
      <p:sp>
        <p:nvSpPr>
          <p:cNvPr id="7" name="Foliennummernplatzhalter 6"/>
          <p:cNvSpPr>
            <a:spLocks noGrp="1"/>
          </p:cNvSpPr>
          <p:nvPr>
            <p:ph type="sldNum" sz="quarter" idx="35"/>
          </p:nvPr>
        </p:nvSpPr>
        <p:spPr/>
        <p:txBody>
          <a:bodyPr/>
          <a:lstStyle/>
          <a:p>
            <a:fld id="{AD1D1349-391B-44DC-865F-5996B3E40F26}" type="slidenum">
              <a:rPr lang="en-US" noProof="0" smtClean="0"/>
              <a:pPr/>
              <a:t>‹#›</a:t>
            </a:fld>
            <a:endParaRPr lang="en-US" noProof="0" dirty="0"/>
          </a:p>
        </p:txBody>
      </p:sp>
    </p:spTree>
    <p:extLst>
      <p:ext uri="{BB962C8B-B14F-4D97-AF65-F5344CB8AC3E}">
        <p14:creationId xmlns:p14="http://schemas.microsoft.com/office/powerpoint/2010/main" val="34586643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95084" y="368300"/>
            <a:ext cx="11400249" cy="1008360"/>
          </a:xfrm>
        </p:spPr>
        <p:txBody>
          <a:bodyPr/>
          <a:lstStyle/>
          <a:p>
            <a:r>
              <a:rPr lang="en-US" noProof="0" dirty="0"/>
              <a:t>Headline on two lines in </a:t>
            </a:r>
            <a:r>
              <a:rPr lang="en-US" noProof="0" dirty="0" err="1"/>
              <a:t>CorpoA</a:t>
            </a:r>
            <a:r>
              <a:rPr lang="en-US" noProof="0" dirty="0"/>
              <a:t> (Headings) 30 pt. </a:t>
            </a:r>
            <a:br>
              <a:rPr lang="en-US" noProof="0" dirty="0"/>
            </a:br>
            <a:r>
              <a:rPr lang="en-US" noProof="0" dirty="0"/>
              <a:t>Lorem ipsum dolor sit </a:t>
            </a:r>
            <a:r>
              <a:rPr lang="en-US" noProof="0" dirty="0" err="1"/>
              <a:t>amet</a:t>
            </a:r>
            <a:r>
              <a:rPr lang="en-US" noProof="0" dirty="0"/>
              <a:t>.</a:t>
            </a:r>
          </a:p>
        </p:txBody>
      </p:sp>
      <p:sp>
        <p:nvSpPr>
          <p:cNvPr id="7" name="Bildplatzhalter 8"/>
          <p:cNvSpPr>
            <a:spLocks noGrp="1"/>
          </p:cNvSpPr>
          <p:nvPr>
            <p:ph type="pic" sz="quarter" idx="10" hasCustomPrompt="1"/>
          </p:nvPr>
        </p:nvSpPr>
        <p:spPr bwMode="gray">
          <a:xfrm>
            <a:off x="395795" y="1512000"/>
            <a:ext cx="5666400" cy="1944000"/>
          </a:xfrm>
          <a:solidFill>
            <a:srgbClr val="9F0002"/>
          </a:solidFill>
        </p:spPr>
        <p:txBody>
          <a:bodyPr/>
          <a:lstStyle>
            <a:lvl1pPr algn="ctr">
              <a:lnSpc>
                <a:spcPct val="100000"/>
              </a:lnSpc>
              <a:spcAft>
                <a:spcPts val="0"/>
              </a:spcAft>
              <a:defRPr>
                <a:solidFill>
                  <a:schemeClr val="tx1"/>
                </a:solidFill>
              </a:defRPr>
            </a:lvl1pPr>
          </a:lstStyle>
          <a:p>
            <a:br>
              <a:rPr lang="en-US" noProof="0" dirty="0"/>
            </a:br>
            <a:br>
              <a:rPr lang="en-US" noProof="0" dirty="0"/>
            </a:br>
            <a:br>
              <a:rPr lang="en-US" noProof="0" dirty="0"/>
            </a:br>
            <a:br>
              <a:rPr lang="en-US" noProof="0" dirty="0"/>
            </a:br>
            <a:r>
              <a:rPr lang="en-US" noProof="0" dirty="0"/>
              <a:t>Insert image</a:t>
            </a:r>
          </a:p>
        </p:txBody>
      </p:sp>
      <p:sp>
        <p:nvSpPr>
          <p:cNvPr id="9" name="Bildplatzhalter 8"/>
          <p:cNvSpPr>
            <a:spLocks noGrp="1"/>
          </p:cNvSpPr>
          <p:nvPr>
            <p:ph type="pic" sz="quarter" idx="11" hasCustomPrompt="1"/>
          </p:nvPr>
        </p:nvSpPr>
        <p:spPr bwMode="gray">
          <a:xfrm>
            <a:off x="395795" y="4044227"/>
            <a:ext cx="5666400" cy="1944000"/>
          </a:xfrm>
          <a:solidFill>
            <a:srgbClr val="9F0002"/>
          </a:solidFill>
        </p:spPr>
        <p:txBody>
          <a:bodyPr/>
          <a:lstStyle>
            <a:lvl1pPr algn="ctr">
              <a:lnSpc>
                <a:spcPct val="100000"/>
              </a:lnSpc>
              <a:spcAft>
                <a:spcPts val="0"/>
              </a:spcAft>
              <a:defRPr>
                <a:solidFill>
                  <a:schemeClr val="tx1"/>
                </a:solidFill>
              </a:defRPr>
            </a:lvl1pPr>
          </a:lstStyle>
          <a:p>
            <a:br>
              <a:rPr lang="en-US" noProof="0" dirty="0"/>
            </a:br>
            <a:br>
              <a:rPr lang="en-US" noProof="0" dirty="0"/>
            </a:br>
            <a:br>
              <a:rPr lang="en-US" noProof="0" dirty="0"/>
            </a:br>
            <a:br>
              <a:rPr lang="en-US" noProof="0" dirty="0"/>
            </a:br>
            <a:r>
              <a:rPr lang="en-US" noProof="0" dirty="0"/>
              <a:t>Insert image</a:t>
            </a:r>
          </a:p>
        </p:txBody>
      </p:sp>
      <p:sp>
        <p:nvSpPr>
          <p:cNvPr id="4" name="Textplatzhalter 3"/>
          <p:cNvSpPr>
            <a:spLocks noGrp="1"/>
          </p:cNvSpPr>
          <p:nvPr>
            <p:ph type="body" sz="quarter" idx="19" hasCustomPrompt="1"/>
          </p:nvPr>
        </p:nvSpPr>
        <p:spPr>
          <a:xfrm>
            <a:off x="395795" y="3501248"/>
            <a:ext cx="5666400" cy="324000"/>
          </a:xfrm>
        </p:spPr>
        <p:txBody>
          <a:bodyPr/>
          <a:lstStyle>
            <a:lvl1pPr marL="0" indent="0">
              <a:lnSpc>
                <a:spcPct val="100000"/>
              </a:lnSpc>
              <a:spcAft>
                <a:spcPts val="0"/>
              </a:spcAft>
              <a:buFont typeface="Arial" panose="020B0604020202020204" pitchFamily="34" charset="0"/>
              <a:buNone/>
              <a:defRPr sz="1499"/>
            </a:lvl1pPr>
            <a:lvl2pPr marL="0" indent="0">
              <a:lnSpc>
                <a:spcPct val="100000"/>
              </a:lnSpc>
              <a:spcAft>
                <a:spcPts val="0"/>
              </a:spcAft>
              <a:buNone/>
              <a:defRPr sz="1499"/>
            </a:lvl2pPr>
            <a:lvl3pPr marL="0" indent="0">
              <a:lnSpc>
                <a:spcPct val="100000"/>
              </a:lnSpc>
              <a:spcAft>
                <a:spcPts val="0"/>
              </a:spcAft>
              <a:buNone/>
              <a:defRPr sz="1499"/>
            </a:lvl3pPr>
            <a:lvl4pPr marL="0" indent="0">
              <a:lnSpc>
                <a:spcPct val="100000"/>
              </a:lnSpc>
              <a:spcAft>
                <a:spcPts val="0"/>
              </a:spcAft>
              <a:buNone/>
              <a:defRPr sz="1499"/>
            </a:lvl4pPr>
            <a:lvl5pPr marL="0" indent="0">
              <a:lnSpc>
                <a:spcPct val="100000"/>
              </a:lnSpc>
              <a:spcAft>
                <a:spcPts val="0"/>
              </a:spcAft>
              <a:buNone/>
              <a:defRPr sz="1499"/>
            </a:lvl5pPr>
            <a:lvl6pPr marL="0" indent="0">
              <a:lnSpc>
                <a:spcPct val="100000"/>
              </a:lnSpc>
              <a:spcAft>
                <a:spcPts val="0"/>
              </a:spcAft>
              <a:buNone/>
              <a:defRPr sz="1499"/>
            </a:lvl6pPr>
            <a:lvl7pPr marL="0" indent="0">
              <a:lnSpc>
                <a:spcPct val="100000"/>
              </a:lnSpc>
              <a:spcAft>
                <a:spcPts val="0"/>
              </a:spcAft>
              <a:buNone/>
              <a:defRPr sz="1499"/>
            </a:lvl7pPr>
            <a:lvl8pPr marL="0" indent="0">
              <a:lnSpc>
                <a:spcPct val="100000"/>
              </a:lnSpc>
              <a:spcAft>
                <a:spcPts val="0"/>
              </a:spcAft>
              <a:buNone/>
              <a:defRPr sz="1499"/>
            </a:lvl8pPr>
            <a:lvl9pPr marL="0" indent="0">
              <a:lnSpc>
                <a:spcPct val="100000"/>
              </a:lnSpc>
              <a:spcAft>
                <a:spcPts val="0"/>
              </a:spcAft>
              <a:buNone/>
              <a:defRPr sz="1499"/>
            </a:lvl9pPr>
          </a:lstStyle>
          <a:p>
            <a:pPr lvl="0"/>
            <a:r>
              <a:rPr lang="en-US" noProof="0" dirty="0"/>
              <a:t>Caption </a:t>
            </a:r>
            <a:r>
              <a:rPr lang="en-US" noProof="0" dirty="0" err="1"/>
              <a:t>CorpoS</a:t>
            </a:r>
            <a:r>
              <a:rPr lang="en-US" noProof="0" dirty="0"/>
              <a:t> 15 pt.</a:t>
            </a:r>
          </a:p>
        </p:txBody>
      </p:sp>
      <p:sp>
        <p:nvSpPr>
          <p:cNvPr id="14" name="Textplatzhalter 3"/>
          <p:cNvSpPr>
            <a:spLocks noGrp="1"/>
          </p:cNvSpPr>
          <p:nvPr>
            <p:ph type="body" sz="quarter" idx="20" hasCustomPrompt="1"/>
          </p:nvPr>
        </p:nvSpPr>
        <p:spPr>
          <a:xfrm>
            <a:off x="395795" y="6030980"/>
            <a:ext cx="5666400" cy="324000"/>
          </a:xfrm>
        </p:spPr>
        <p:txBody>
          <a:bodyPr/>
          <a:lstStyle>
            <a:lvl1pPr marL="0" indent="0">
              <a:lnSpc>
                <a:spcPct val="100000"/>
              </a:lnSpc>
              <a:spcAft>
                <a:spcPts val="0"/>
              </a:spcAft>
              <a:buFont typeface="Arial" panose="020B0604020202020204" pitchFamily="34" charset="0"/>
              <a:buNone/>
              <a:defRPr sz="1499"/>
            </a:lvl1pPr>
            <a:lvl2pPr marL="0" indent="0">
              <a:lnSpc>
                <a:spcPct val="100000"/>
              </a:lnSpc>
              <a:spcAft>
                <a:spcPts val="0"/>
              </a:spcAft>
              <a:buNone/>
              <a:defRPr sz="1499"/>
            </a:lvl2pPr>
            <a:lvl3pPr marL="0" indent="0">
              <a:lnSpc>
                <a:spcPct val="100000"/>
              </a:lnSpc>
              <a:spcAft>
                <a:spcPts val="0"/>
              </a:spcAft>
              <a:buNone/>
              <a:defRPr sz="1499"/>
            </a:lvl3pPr>
            <a:lvl4pPr marL="0" indent="0">
              <a:lnSpc>
                <a:spcPct val="100000"/>
              </a:lnSpc>
              <a:spcAft>
                <a:spcPts val="0"/>
              </a:spcAft>
              <a:buNone/>
              <a:defRPr sz="1499"/>
            </a:lvl4pPr>
            <a:lvl5pPr marL="0" indent="0">
              <a:lnSpc>
                <a:spcPct val="100000"/>
              </a:lnSpc>
              <a:spcAft>
                <a:spcPts val="0"/>
              </a:spcAft>
              <a:buNone/>
              <a:defRPr sz="1499"/>
            </a:lvl5pPr>
            <a:lvl6pPr marL="0" indent="0">
              <a:lnSpc>
                <a:spcPct val="100000"/>
              </a:lnSpc>
              <a:spcAft>
                <a:spcPts val="0"/>
              </a:spcAft>
              <a:buNone/>
              <a:defRPr sz="1499"/>
            </a:lvl6pPr>
            <a:lvl7pPr marL="0" indent="0">
              <a:lnSpc>
                <a:spcPct val="100000"/>
              </a:lnSpc>
              <a:spcAft>
                <a:spcPts val="0"/>
              </a:spcAft>
              <a:buNone/>
              <a:defRPr sz="1499"/>
            </a:lvl7pPr>
            <a:lvl8pPr marL="0" indent="0">
              <a:lnSpc>
                <a:spcPct val="100000"/>
              </a:lnSpc>
              <a:spcAft>
                <a:spcPts val="0"/>
              </a:spcAft>
              <a:buNone/>
              <a:defRPr sz="1499"/>
            </a:lvl8pPr>
            <a:lvl9pPr marL="0" indent="0">
              <a:lnSpc>
                <a:spcPct val="100000"/>
              </a:lnSpc>
              <a:spcAft>
                <a:spcPts val="0"/>
              </a:spcAft>
              <a:buNone/>
              <a:defRPr sz="1499"/>
            </a:lvl9pPr>
          </a:lstStyle>
          <a:p>
            <a:pPr lvl="0"/>
            <a:r>
              <a:rPr lang="en-US" noProof="0" dirty="0"/>
              <a:t>Caption </a:t>
            </a:r>
            <a:r>
              <a:rPr lang="en-US" noProof="0" dirty="0" err="1"/>
              <a:t>CorpoS</a:t>
            </a:r>
            <a:r>
              <a:rPr lang="en-US" noProof="0" dirty="0"/>
              <a:t> 15 pt.</a:t>
            </a:r>
          </a:p>
        </p:txBody>
      </p:sp>
      <p:sp>
        <p:nvSpPr>
          <p:cNvPr id="21" name="Bildplatzhalter 8"/>
          <p:cNvSpPr>
            <a:spLocks noGrp="1"/>
          </p:cNvSpPr>
          <p:nvPr>
            <p:ph type="pic" sz="quarter" idx="25" hasCustomPrompt="1"/>
          </p:nvPr>
        </p:nvSpPr>
        <p:spPr bwMode="gray">
          <a:xfrm>
            <a:off x="6131882" y="1511300"/>
            <a:ext cx="5666400" cy="1944000"/>
          </a:xfrm>
          <a:solidFill>
            <a:srgbClr val="9F0002"/>
          </a:solidFill>
        </p:spPr>
        <p:txBody>
          <a:bodyPr/>
          <a:lstStyle>
            <a:lvl1pPr algn="ctr">
              <a:lnSpc>
                <a:spcPct val="100000"/>
              </a:lnSpc>
              <a:spcAft>
                <a:spcPts val="0"/>
              </a:spcAft>
              <a:defRPr>
                <a:solidFill>
                  <a:schemeClr val="tx1"/>
                </a:solidFill>
              </a:defRPr>
            </a:lvl1pPr>
          </a:lstStyle>
          <a:p>
            <a:br>
              <a:rPr lang="en-US" noProof="0" dirty="0"/>
            </a:br>
            <a:br>
              <a:rPr lang="en-US" noProof="0" dirty="0"/>
            </a:br>
            <a:br>
              <a:rPr lang="en-US" noProof="0" dirty="0"/>
            </a:br>
            <a:br>
              <a:rPr lang="en-US" noProof="0" dirty="0"/>
            </a:br>
            <a:r>
              <a:rPr lang="en-US" noProof="0" dirty="0"/>
              <a:t>Insert image</a:t>
            </a:r>
          </a:p>
        </p:txBody>
      </p:sp>
      <p:sp>
        <p:nvSpPr>
          <p:cNvPr id="22" name="Bildplatzhalter 8"/>
          <p:cNvSpPr>
            <a:spLocks noGrp="1"/>
          </p:cNvSpPr>
          <p:nvPr>
            <p:ph type="pic" sz="quarter" idx="26" hasCustomPrompt="1"/>
          </p:nvPr>
        </p:nvSpPr>
        <p:spPr bwMode="gray">
          <a:xfrm>
            <a:off x="6131882" y="4043527"/>
            <a:ext cx="5666400" cy="1944000"/>
          </a:xfrm>
          <a:solidFill>
            <a:srgbClr val="9F0002"/>
          </a:solidFill>
        </p:spPr>
        <p:txBody>
          <a:bodyPr/>
          <a:lstStyle>
            <a:lvl1pPr algn="ctr">
              <a:lnSpc>
                <a:spcPct val="100000"/>
              </a:lnSpc>
              <a:spcAft>
                <a:spcPts val="0"/>
              </a:spcAft>
              <a:defRPr>
                <a:solidFill>
                  <a:schemeClr val="tx1"/>
                </a:solidFill>
              </a:defRPr>
            </a:lvl1pPr>
          </a:lstStyle>
          <a:p>
            <a:br>
              <a:rPr lang="en-US" noProof="0" dirty="0"/>
            </a:br>
            <a:br>
              <a:rPr lang="en-US" noProof="0" dirty="0"/>
            </a:br>
            <a:br>
              <a:rPr lang="en-US" noProof="0" dirty="0"/>
            </a:br>
            <a:br>
              <a:rPr lang="en-US" noProof="0" dirty="0"/>
            </a:br>
            <a:r>
              <a:rPr lang="en-US" noProof="0" dirty="0"/>
              <a:t>Insert image</a:t>
            </a:r>
          </a:p>
        </p:txBody>
      </p:sp>
      <p:sp>
        <p:nvSpPr>
          <p:cNvPr id="23" name="Textplatzhalter 3"/>
          <p:cNvSpPr>
            <a:spLocks noGrp="1"/>
          </p:cNvSpPr>
          <p:nvPr>
            <p:ph type="body" sz="quarter" idx="27" hasCustomPrompt="1"/>
          </p:nvPr>
        </p:nvSpPr>
        <p:spPr>
          <a:xfrm>
            <a:off x="6131882" y="3500548"/>
            <a:ext cx="5666400" cy="324000"/>
          </a:xfrm>
        </p:spPr>
        <p:txBody>
          <a:bodyPr/>
          <a:lstStyle>
            <a:lvl1pPr marL="0" indent="0">
              <a:lnSpc>
                <a:spcPct val="100000"/>
              </a:lnSpc>
              <a:spcAft>
                <a:spcPts val="0"/>
              </a:spcAft>
              <a:buFont typeface="Arial" panose="020B0604020202020204" pitchFamily="34" charset="0"/>
              <a:buNone/>
              <a:defRPr sz="1499"/>
            </a:lvl1pPr>
            <a:lvl2pPr marL="0" indent="0">
              <a:lnSpc>
                <a:spcPct val="100000"/>
              </a:lnSpc>
              <a:spcAft>
                <a:spcPts val="0"/>
              </a:spcAft>
              <a:buNone/>
              <a:defRPr sz="1499"/>
            </a:lvl2pPr>
            <a:lvl3pPr marL="0" indent="0">
              <a:lnSpc>
                <a:spcPct val="100000"/>
              </a:lnSpc>
              <a:spcAft>
                <a:spcPts val="0"/>
              </a:spcAft>
              <a:buNone/>
              <a:defRPr sz="1499"/>
            </a:lvl3pPr>
            <a:lvl4pPr marL="0" indent="0">
              <a:lnSpc>
                <a:spcPct val="100000"/>
              </a:lnSpc>
              <a:spcAft>
                <a:spcPts val="0"/>
              </a:spcAft>
              <a:buNone/>
              <a:defRPr sz="1499"/>
            </a:lvl4pPr>
            <a:lvl5pPr marL="0" indent="0">
              <a:lnSpc>
                <a:spcPct val="100000"/>
              </a:lnSpc>
              <a:spcAft>
                <a:spcPts val="0"/>
              </a:spcAft>
              <a:buNone/>
              <a:defRPr sz="1499"/>
            </a:lvl5pPr>
            <a:lvl6pPr marL="0" indent="0">
              <a:lnSpc>
                <a:spcPct val="100000"/>
              </a:lnSpc>
              <a:spcAft>
                <a:spcPts val="0"/>
              </a:spcAft>
              <a:buNone/>
              <a:defRPr sz="1499"/>
            </a:lvl6pPr>
            <a:lvl7pPr marL="0" indent="0">
              <a:lnSpc>
                <a:spcPct val="100000"/>
              </a:lnSpc>
              <a:spcAft>
                <a:spcPts val="0"/>
              </a:spcAft>
              <a:buNone/>
              <a:defRPr sz="1499"/>
            </a:lvl7pPr>
            <a:lvl8pPr marL="0" indent="0">
              <a:lnSpc>
                <a:spcPct val="100000"/>
              </a:lnSpc>
              <a:spcAft>
                <a:spcPts val="0"/>
              </a:spcAft>
              <a:buNone/>
              <a:defRPr sz="1499"/>
            </a:lvl8pPr>
            <a:lvl9pPr marL="0" indent="0">
              <a:lnSpc>
                <a:spcPct val="100000"/>
              </a:lnSpc>
              <a:spcAft>
                <a:spcPts val="0"/>
              </a:spcAft>
              <a:buNone/>
              <a:defRPr sz="1499"/>
            </a:lvl9pPr>
          </a:lstStyle>
          <a:p>
            <a:pPr lvl="0"/>
            <a:r>
              <a:rPr lang="en-US" noProof="0" dirty="0"/>
              <a:t>Caption </a:t>
            </a:r>
            <a:r>
              <a:rPr lang="en-US" noProof="0" dirty="0" err="1"/>
              <a:t>CorpoS</a:t>
            </a:r>
            <a:r>
              <a:rPr lang="en-US" noProof="0" dirty="0"/>
              <a:t> 15 pt.</a:t>
            </a:r>
          </a:p>
        </p:txBody>
      </p:sp>
      <p:sp>
        <p:nvSpPr>
          <p:cNvPr id="24" name="Textplatzhalter 3"/>
          <p:cNvSpPr>
            <a:spLocks noGrp="1"/>
          </p:cNvSpPr>
          <p:nvPr>
            <p:ph type="body" sz="quarter" idx="28" hasCustomPrompt="1"/>
          </p:nvPr>
        </p:nvSpPr>
        <p:spPr>
          <a:xfrm>
            <a:off x="6131882" y="6030280"/>
            <a:ext cx="5666400" cy="324000"/>
          </a:xfrm>
        </p:spPr>
        <p:txBody>
          <a:bodyPr/>
          <a:lstStyle>
            <a:lvl1pPr marL="0" indent="0">
              <a:lnSpc>
                <a:spcPct val="100000"/>
              </a:lnSpc>
              <a:spcAft>
                <a:spcPts val="0"/>
              </a:spcAft>
              <a:buFont typeface="Arial" panose="020B0604020202020204" pitchFamily="34" charset="0"/>
              <a:buNone/>
              <a:defRPr sz="1499"/>
            </a:lvl1pPr>
            <a:lvl2pPr marL="0" indent="0">
              <a:lnSpc>
                <a:spcPct val="100000"/>
              </a:lnSpc>
              <a:spcAft>
                <a:spcPts val="0"/>
              </a:spcAft>
              <a:buNone/>
              <a:defRPr sz="1499"/>
            </a:lvl2pPr>
            <a:lvl3pPr marL="0" indent="0">
              <a:lnSpc>
                <a:spcPct val="100000"/>
              </a:lnSpc>
              <a:spcAft>
                <a:spcPts val="0"/>
              </a:spcAft>
              <a:buNone/>
              <a:defRPr sz="1499"/>
            </a:lvl3pPr>
            <a:lvl4pPr marL="0" indent="0">
              <a:lnSpc>
                <a:spcPct val="100000"/>
              </a:lnSpc>
              <a:spcAft>
                <a:spcPts val="0"/>
              </a:spcAft>
              <a:buNone/>
              <a:defRPr sz="1499"/>
            </a:lvl4pPr>
            <a:lvl5pPr marL="0" indent="0">
              <a:lnSpc>
                <a:spcPct val="100000"/>
              </a:lnSpc>
              <a:spcAft>
                <a:spcPts val="0"/>
              </a:spcAft>
              <a:buNone/>
              <a:defRPr sz="1499"/>
            </a:lvl5pPr>
            <a:lvl6pPr marL="0" indent="0">
              <a:lnSpc>
                <a:spcPct val="100000"/>
              </a:lnSpc>
              <a:spcAft>
                <a:spcPts val="0"/>
              </a:spcAft>
              <a:buNone/>
              <a:defRPr sz="1499"/>
            </a:lvl6pPr>
            <a:lvl7pPr marL="0" indent="0">
              <a:lnSpc>
                <a:spcPct val="100000"/>
              </a:lnSpc>
              <a:spcAft>
                <a:spcPts val="0"/>
              </a:spcAft>
              <a:buNone/>
              <a:defRPr sz="1499"/>
            </a:lvl7pPr>
            <a:lvl8pPr marL="0" indent="0">
              <a:lnSpc>
                <a:spcPct val="100000"/>
              </a:lnSpc>
              <a:spcAft>
                <a:spcPts val="0"/>
              </a:spcAft>
              <a:buNone/>
              <a:defRPr sz="1499"/>
            </a:lvl8pPr>
            <a:lvl9pPr marL="0" indent="0">
              <a:lnSpc>
                <a:spcPct val="100000"/>
              </a:lnSpc>
              <a:spcAft>
                <a:spcPts val="0"/>
              </a:spcAft>
              <a:buNone/>
              <a:defRPr sz="1499"/>
            </a:lvl9pPr>
          </a:lstStyle>
          <a:p>
            <a:pPr lvl="0"/>
            <a:r>
              <a:rPr lang="en-US" noProof="0" dirty="0"/>
              <a:t>Caption </a:t>
            </a:r>
            <a:r>
              <a:rPr lang="en-US" noProof="0" dirty="0" err="1"/>
              <a:t>CorpoS</a:t>
            </a:r>
            <a:r>
              <a:rPr lang="en-US" noProof="0" dirty="0"/>
              <a:t> 15 pt.</a:t>
            </a:r>
          </a:p>
        </p:txBody>
      </p:sp>
      <p:sp>
        <p:nvSpPr>
          <p:cNvPr id="15" name="Textplatzhalter 3"/>
          <p:cNvSpPr>
            <a:spLocks noGrp="1"/>
          </p:cNvSpPr>
          <p:nvPr>
            <p:ph type="body" sz="quarter" idx="17" hasCustomPrompt="1"/>
          </p:nvPr>
        </p:nvSpPr>
        <p:spPr>
          <a:xfrm>
            <a:off x="6969570" y="0"/>
            <a:ext cx="935513"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6" name="Textplatzhalter 3"/>
          <p:cNvSpPr>
            <a:spLocks noGrp="1"/>
          </p:cNvSpPr>
          <p:nvPr>
            <p:ph type="body" sz="quarter" idx="18" hasCustomPrompt="1"/>
          </p:nvPr>
        </p:nvSpPr>
        <p:spPr>
          <a:xfrm>
            <a:off x="7980643"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7" name="Textplatzhalter 3"/>
          <p:cNvSpPr>
            <a:spLocks noGrp="1"/>
          </p:cNvSpPr>
          <p:nvPr>
            <p:ph type="body" sz="quarter" idx="29" hasCustomPrompt="1"/>
          </p:nvPr>
        </p:nvSpPr>
        <p:spPr>
          <a:xfrm>
            <a:off x="9923631"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0" name="Foliennummernplatzhalter 9"/>
          <p:cNvSpPr>
            <a:spLocks noGrp="1"/>
          </p:cNvSpPr>
          <p:nvPr>
            <p:ph type="sldNum" sz="quarter" idx="31"/>
          </p:nvPr>
        </p:nvSpPr>
        <p:spPr/>
        <p:txBody>
          <a:bodyPr/>
          <a:lstStyle/>
          <a:p>
            <a:fld id="{AD1D1349-391B-44DC-865F-5996B3E40F26}" type="slidenum">
              <a:rPr lang="en-US" noProof="0" smtClean="0"/>
              <a:pPr/>
              <a:t>‹#›</a:t>
            </a:fld>
            <a:endParaRPr lang="en-US" noProof="0" dirty="0"/>
          </a:p>
        </p:txBody>
      </p:sp>
    </p:spTree>
    <p:extLst>
      <p:ext uri="{BB962C8B-B14F-4D97-AF65-F5344CB8AC3E}">
        <p14:creationId xmlns:p14="http://schemas.microsoft.com/office/powerpoint/2010/main" val="28125110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Headline // Multipicture">
    <p:spTree>
      <p:nvGrpSpPr>
        <p:cNvPr id="1" name=""/>
        <p:cNvGrpSpPr/>
        <p:nvPr/>
      </p:nvGrpSpPr>
      <p:grpSpPr>
        <a:xfrm>
          <a:off x="0" y="0"/>
          <a:ext cx="0" cy="0"/>
          <a:chOff x="0" y="0"/>
          <a:chExt cx="0" cy="0"/>
        </a:xfrm>
      </p:grpSpPr>
      <p:grpSp>
        <p:nvGrpSpPr>
          <p:cNvPr id="6" name="Raster" hidden="1"/>
          <p:cNvGrpSpPr/>
          <p:nvPr userDrawn="1"/>
        </p:nvGrpSpPr>
        <p:grpSpPr>
          <a:xfrm>
            <a:off x="-853" y="1"/>
            <a:ext cx="12192855" cy="6858000"/>
            <a:chOff x="-855" y="0"/>
            <a:chExt cx="12199205" cy="6858000"/>
          </a:xfrm>
        </p:grpSpPr>
        <p:sp>
          <p:nvSpPr>
            <p:cNvPr id="24" name="Komplett"/>
            <p:cNvSpPr/>
            <p:nvPr userDrawn="1"/>
          </p:nvSpPr>
          <p:spPr>
            <a:xfrm>
              <a:off x="0" y="822"/>
              <a:ext cx="12198350" cy="6857177"/>
            </a:xfrm>
            <a:prstGeom prst="rect">
              <a:avLst/>
            </a:prstGeom>
            <a:solidFill>
              <a:schemeClr val="accent1"/>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grpSp>
          <p:nvGrpSpPr>
            <p:cNvPr id="2" name="Abstand Horizontal"/>
            <p:cNvGrpSpPr/>
            <p:nvPr userDrawn="1"/>
          </p:nvGrpSpPr>
          <p:grpSpPr>
            <a:xfrm>
              <a:off x="2995458" y="0"/>
              <a:ext cx="6207434" cy="6858000"/>
              <a:chOff x="2995458" y="0"/>
              <a:chExt cx="6207434" cy="6858000"/>
            </a:xfrm>
          </p:grpSpPr>
          <p:sp>
            <p:nvSpPr>
              <p:cNvPr id="28" name="Abstand Links"/>
              <p:cNvSpPr/>
              <p:nvPr userDrawn="1"/>
            </p:nvSpPr>
            <p:spPr>
              <a:xfrm>
                <a:off x="2995458" y="0"/>
                <a:ext cx="72000" cy="68571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sp>
            <p:nvSpPr>
              <p:cNvPr id="29" name="Abstand Mitte"/>
              <p:cNvSpPr/>
              <p:nvPr userDrawn="1"/>
            </p:nvSpPr>
            <p:spPr>
              <a:xfrm>
                <a:off x="6063175" y="823"/>
                <a:ext cx="72000" cy="68571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sp>
            <p:nvSpPr>
              <p:cNvPr id="34" name="Abstand Rechts"/>
              <p:cNvSpPr/>
              <p:nvPr userDrawn="1"/>
            </p:nvSpPr>
            <p:spPr>
              <a:xfrm>
                <a:off x="9130892" y="0"/>
                <a:ext cx="72000" cy="68571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grpSp>
        <p:grpSp>
          <p:nvGrpSpPr>
            <p:cNvPr id="3" name="Abstand Vertikal"/>
            <p:cNvGrpSpPr/>
            <p:nvPr userDrawn="1"/>
          </p:nvGrpSpPr>
          <p:grpSpPr>
            <a:xfrm>
              <a:off x="0" y="1083600"/>
              <a:ext cx="12198350" cy="4690800"/>
              <a:chOff x="0" y="1083600"/>
              <a:chExt cx="12198350" cy="4690800"/>
            </a:xfrm>
          </p:grpSpPr>
          <p:sp>
            <p:nvSpPr>
              <p:cNvPr id="45" name="Abstand Oben"/>
              <p:cNvSpPr/>
              <p:nvPr userDrawn="1"/>
            </p:nvSpPr>
            <p:spPr>
              <a:xfrm>
                <a:off x="855" y="2238300"/>
                <a:ext cx="12197495"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sp>
            <p:nvSpPr>
              <p:cNvPr id="46" name="Abstand Unten"/>
              <p:cNvSpPr/>
              <p:nvPr userDrawn="1"/>
            </p:nvSpPr>
            <p:spPr>
              <a:xfrm>
                <a:off x="0" y="4547700"/>
                <a:ext cx="12197495"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sp>
            <p:nvSpPr>
              <p:cNvPr id="47" name="Abstand Oben // Mitte"/>
              <p:cNvSpPr/>
              <p:nvPr userDrawn="1"/>
            </p:nvSpPr>
            <p:spPr>
              <a:xfrm>
                <a:off x="0" y="1083600"/>
                <a:ext cx="12197495"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sp>
            <p:nvSpPr>
              <p:cNvPr id="61" name="Abstand Unten // Mitte"/>
              <p:cNvSpPr/>
              <p:nvPr userDrawn="1"/>
            </p:nvSpPr>
            <p:spPr>
              <a:xfrm>
                <a:off x="0" y="5702400"/>
                <a:ext cx="12197495"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grpSp>
        <p:grpSp>
          <p:nvGrpSpPr>
            <p:cNvPr id="5" name="Horizontal" hidden="1"/>
            <p:cNvGrpSpPr/>
            <p:nvPr userDrawn="1"/>
          </p:nvGrpSpPr>
          <p:grpSpPr>
            <a:xfrm>
              <a:off x="0" y="0"/>
              <a:ext cx="12198350" cy="6858000"/>
              <a:chOff x="0" y="0"/>
              <a:chExt cx="12198350" cy="6858000"/>
            </a:xfrm>
          </p:grpSpPr>
          <p:sp>
            <p:nvSpPr>
              <p:cNvPr id="25" name="Links"/>
              <p:cNvSpPr/>
              <p:nvPr userDrawn="1"/>
            </p:nvSpPr>
            <p:spPr>
              <a:xfrm>
                <a:off x="0" y="823"/>
                <a:ext cx="6062400" cy="6857177"/>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sp>
            <p:nvSpPr>
              <p:cNvPr id="27" name="Rechts"/>
              <p:cNvSpPr/>
              <p:nvPr userDrawn="1"/>
            </p:nvSpPr>
            <p:spPr>
              <a:xfrm>
                <a:off x="6135950" y="823"/>
                <a:ext cx="6062400" cy="6857177"/>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sp>
            <p:nvSpPr>
              <p:cNvPr id="30" name="Links // Links"/>
              <p:cNvSpPr/>
              <p:nvPr userDrawn="1"/>
            </p:nvSpPr>
            <p:spPr>
              <a:xfrm>
                <a:off x="0" y="0"/>
                <a:ext cx="2995200" cy="6857177"/>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sp>
            <p:nvSpPr>
              <p:cNvPr id="31" name="Links // Rechts"/>
              <p:cNvSpPr/>
              <p:nvPr userDrawn="1"/>
            </p:nvSpPr>
            <p:spPr>
              <a:xfrm>
                <a:off x="3067717" y="0"/>
                <a:ext cx="2995200" cy="6857177"/>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sp>
            <p:nvSpPr>
              <p:cNvPr id="32" name="Rechts // Links"/>
              <p:cNvSpPr/>
              <p:nvPr userDrawn="1"/>
            </p:nvSpPr>
            <p:spPr>
              <a:xfrm>
                <a:off x="6135434" y="823"/>
                <a:ext cx="2995200" cy="6857177"/>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sp>
            <p:nvSpPr>
              <p:cNvPr id="33" name="Rechts // Rechts"/>
              <p:cNvSpPr/>
              <p:nvPr userDrawn="1"/>
            </p:nvSpPr>
            <p:spPr>
              <a:xfrm>
                <a:off x="9203150" y="823"/>
                <a:ext cx="2995200" cy="6857177"/>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grpSp>
        <p:grpSp>
          <p:nvGrpSpPr>
            <p:cNvPr id="4" name="Vertikal" hidden="1"/>
            <p:cNvGrpSpPr/>
            <p:nvPr userDrawn="1"/>
          </p:nvGrpSpPr>
          <p:grpSpPr>
            <a:xfrm>
              <a:off x="-855" y="0"/>
              <a:ext cx="12199205" cy="6858000"/>
              <a:chOff x="-855" y="0"/>
              <a:chExt cx="12199205" cy="6858000"/>
            </a:xfrm>
          </p:grpSpPr>
          <p:sp>
            <p:nvSpPr>
              <p:cNvPr id="42" name="Oben"/>
              <p:cNvSpPr/>
              <p:nvPr userDrawn="1"/>
            </p:nvSpPr>
            <p:spPr>
              <a:xfrm>
                <a:off x="0" y="0"/>
                <a:ext cx="12198350" cy="22392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sp>
            <p:nvSpPr>
              <p:cNvPr id="43" name="Mitte"/>
              <p:cNvSpPr/>
              <p:nvPr userDrawn="1"/>
            </p:nvSpPr>
            <p:spPr>
              <a:xfrm>
                <a:off x="0" y="2309400"/>
                <a:ext cx="12198350" cy="22392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sp>
            <p:nvSpPr>
              <p:cNvPr id="44" name="Unten"/>
              <p:cNvSpPr/>
              <p:nvPr userDrawn="1"/>
            </p:nvSpPr>
            <p:spPr>
              <a:xfrm>
                <a:off x="0" y="4618800"/>
                <a:ext cx="12198350" cy="22392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sp>
            <p:nvSpPr>
              <p:cNvPr id="57" name="Oben // Oben"/>
              <p:cNvSpPr/>
              <p:nvPr userDrawn="1"/>
            </p:nvSpPr>
            <p:spPr>
              <a:xfrm>
                <a:off x="0" y="0"/>
                <a:ext cx="12198350" cy="1083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sp>
            <p:nvSpPr>
              <p:cNvPr id="58" name="Oben // Unten"/>
              <p:cNvSpPr/>
              <p:nvPr userDrawn="1"/>
            </p:nvSpPr>
            <p:spPr>
              <a:xfrm>
                <a:off x="0" y="1155600"/>
                <a:ext cx="12198350" cy="1083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sp>
            <p:nvSpPr>
              <p:cNvPr id="59" name="Unten // Oben"/>
              <p:cNvSpPr/>
              <p:nvPr userDrawn="1"/>
            </p:nvSpPr>
            <p:spPr>
              <a:xfrm>
                <a:off x="-855" y="4618800"/>
                <a:ext cx="12198350" cy="1083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sp>
            <p:nvSpPr>
              <p:cNvPr id="60" name="Unten // Unten"/>
              <p:cNvSpPr/>
              <p:nvPr userDrawn="1"/>
            </p:nvSpPr>
            <p:spPr>
              <a:xfrm>
                <a:off x="0" y="5774400"/>
                <a:ext cx="12198350" cy="1083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grpSp>
      </p:grpSp>
      <p:sp>
        <p:nvSpPr>
          <p:cNvPr id="70" name="Bildplatzhalter 8"/>
          <p:cNvSpPr>
            <a:spLocks noGrp="1"/>
          </p:cNvSpPr>
          <p:nvPr userDrawn="1">
            <p:ph type="pic" sz="quarter" idx="11" hasCustomPrompt="1"/>
          </p:nvPr>
        </p:nvSpPr>
        <p:spPr bwMode="gray">
          <a:xfrm>
            <a:off x="-1" y="4619701"/>
            <a:ext cx="6062400" cy="2239123"/>
          </a:xfrm>
          <a:solidFill>
            <a:srgbClr val="9F0002"/>
          </a:solidFill>
        </p:spPr>
        <p:txBody>
          <a:bodyPr/>
          <a:lstStyle>
            <a:lvl1pPr algn="ctr">
              <a:lnSpc>
                <a:spcPct val="100000"/>
              </a:lnSpc>
              <a:spcAft>
                <a:spcPts val="0"/>
              </a:spcAft>
              <a:defRPr/>
            </a:lvl1pPr>
          </a:lstStyle>
          <a:p>
            <a:br>
              <a:rPr lang="en-US" noProof="0" dirty="0"/>
            </a:br>
            <a:br>
              <a:rPr lang="en-US" noProof="0" dirty="0"/>
            </a:br>
            <a:br>
              <a:rPr lang="en-US" noProof="0" dirty="0"/>
            </a:br>
            <a:br>
              <a:rPr lang="en-US" noProof="0" dirty="0"/>
            </a:br>
            <a:r>
              <a:rPr lang="en-US" noProof="0" dirty="0"/>
              <a:t>Insert image</a:t>
            </a:r>
          </a:p>
        </p:txBody>
      </p:sp>
      <p:sp>
        <p:nvSpPr>
          <p:cNvPr id="71" name="Bildplatzhalter 8"/>
          <p:cNvSpPr>
            <a:spLocks noGrp="1"/>
          </p:cNvSpPr>
          <p:nvPr userDrawn="1">
            <p:ph type="pic" sz="quarter" idx="12" hasCustomPrompt="1"/>
          </p:nvPr>
        </p:nvSpPr>
        <p:spPr bwMode="gray">
          <a:xfrm>
            <a:off x="9198361" y="-824"/>
            <a:ext cx="2993642" cy="6858824"/>
          </a:xfrm>
          <a:solidFill>
            <a:srgbClr val="9F0002"/>
          </a:solidFill>
        </p:spPr>
        <p:txBody>
          <a:bodyPr/>
          <a:lstStyle>
            <a:lvl1pPr algn="ctr">
              <a:lnSpc>
                <a:spcPct val="100000"/>
              </a:lnSpc>
              <a:spcAft>
                <a:spcPts val="0"/>
              </a:spcAft>
              <a:defRPr/>
            </a:lvl1pPr>
          </a:lstStyle>
          <a:p>
            <a:br>
              <a:rPr lang="en-US" noProof="0" dirty="0"/>
            </a:br>
            <a:br>
              <a:rPr lang="en-US" noProof="0" dirty="0"/>
            </a:br>
            <a:br>
              <a:rPr lang="en-US" noProof="0" dirty="0"/>
            </a:br>
            <a:br>
              <a:rPr lang="en-US" noProof="0" dirty="0"/>
            </a:br>
            <a:br>
              <a:rPr lang="en-US" noProof="0" dirty="0"/>
            </a:br>
            <a:br>
              <a:rPr lang="en-US" noProof="0" dirty="0"/>
            </a:br>
            <a:br>
              <a:rPr lang="en-US" noProof="0" dirty="0"/>
            </a:br>
            <a:br>
              <a:rPr lang="en-US" noProof="0" dirty="0"/>
            </a:br>
            <a:br>
              <a:rPr lang="en-US" noProof="0" dirty="0"/>
            </a:br>
            <a:br>
              <a:rPr lang="en-US" noProof="0" dirty="0"/>
            </a:br>
            <a:br>
              <a:rPr lang="en-US" noProof="0" dirty="0"/>
            </a:br>
            <a:br>
              <a:rPr lang="en-US" noProof="0" dirty="0"/>
            </a:br>
            <a:r>
              <a:rPr lang="en-US" noProof="0" dirty="0"/>
              <a:t>Insert image</a:t>
            </a:r>
          </a:p>
        </p:txBody>
      </p:sp>
      <p:sp>
        <p:nvSpPr>
          <p:cNvPr id="72" name="Bildplatzhalter 8"/>
          <p:cNvSpPr>
            <a:spLocks noGrp="1"/>
          </p:cNvSpPr>
          <p:nvPr userDrawn="1">
            <p:ph type="pic" sz="quarter" idx="13" hasCustomPrompt="1"/>
          </p:nvPr>
        </p:nvSpPr>
        <p:spPr bwMode="gray">
          <a:xfrm>
            <a:off x="6131982" y="0"/>
            <a:ext cx="2994158" cy="1083600"/>
          </a:xfrm>
          <a:solidFill>
            <a:srgbClr val="9F0002"/>
          </a:solidFill>
        </p:spPr>
        <p:txBody>
          <a:bodyPr/>
          <a:lstStyle>
            <a:lvl1pPr algn="ctr">
              <a:lnSpc>
                <a:spcPct val="100000"/>
              </a:lnSpc>
              <a:spcAft>
                <a:spcPts val="0"/>
              </a:spcAft>
              <a:defRPr/>
            </a:lvl1pPr>
          </a:lstStyle>
          <a:p>
            <a:br>
              <a:rPr lang="en-US" noProof="0" dirty="0"/>
            </a:br>
            <a:br>
              <a:rPr lang="en-US" noProof="0" dirty="0"/>
            </a:br>
            <a:r>
              <a:rPr lang="en-US" noProof="0" dirty="0"/>
              <a:t>Insert image</a:t>
            </a:r>
          </a:p>
        </p:txBody>
      </p:sp>
      <p:sp>
        <p:nvSpPr>
          <p:cNvPr id="73" name="Bildplatzhalter 8"/>
          <p:cNvSpPr>
            <a:spLocks noGrp="1"/>
          </p:cNvSpPr>
          <p:nvPr userDrawn="1">
            <p:ph type="pic" sz="quarter" idx="14" hasCustomPrompt="1"/>
          </p:nvPr>
        </p:nvSpPr>
        <p:spPr bwMode="gray">
          <a:xfrm>
            <a:off x="6131982" y="1155600"/>
            <a:ext cx="2994158" cy="3392100"/>
          </a:xfrm>
          <a:solidFill>
            <a:srgbClr val="9F0002"/>
          </a:solidFill>
        </p:spPr>
        <p:txBody>
          <a:bodyPr/>
          <a:lstStyle>
            <a:lvl1pPr algn="ctr">
              <a:lnSpc>
                <a:spcPct val="100000"/>
              </a:lnSpc>
              <a:spcAft>
                <a:spcPts val="0"/>
              </a:spcAft>
              <a:defRPr/>
            </a:lvl1pPr>
          </a:lstStyle>
          <a:p>
            <a:br>
              <a:rPr lang="en-US" noProof="0" dirty="0"/>
            </a:br>
            <a:br>
              <a:rPr lang="en-US" noProof="0" dirty="0"/>
            </a:br>
            <a:br>
              <a:rPr lang="en-US" noProof="0" dirty="0"/>
            </a:br>
            <a:br>
              <a:rPr lang="en-US" noProof="0" dirty="0"/>
            </a:br>
            <a:br>
              <a:rPr lang="en-US" noProof="0" dirty="0"/>
            </a:br>
            <a:br>
              <a:rPr lang="en-US" noProof="0" dirty="0"/>
            </a:br>
            <a:r>
              <a:rPr lang="en-US" noProof="0" dirty="0"/>
              <a:t>Insert image</a:t>
            </a:r>
          </a:p>
        </p:txBody>
      </p:sp>
      <p:sp>
        <p:nvSpPr>
          <p:cNvPr id="74" name="Bildplatzhalter 8"/>
          <p:cNvSpPr>
            <a:spLocks noGrp="1"/>
          </p:cNvSpPr>
          <p:nvPr userDrawn="1">
            <p:ph type="pic" sz="quarter" idx="15" hasCustomPrompt="1"/>
          </p:nvPr>
        </p:nvSpPr>
        <p:spPr bwMode="gray">
          <a:xfrm>
            <a:off x="6131982" y="4619700"/>
            <a:ext cx="2993900" cy="2238300"/>
          </a:xfrm>
          <a:solidFill>
            <a:srgbClr val="9F0002"/>
          </a:solidFill>
        </p:spPr>
        <p:txBody>
          <a:bodyPr/>
          <a:lstStyle>
            <a:lvl1pPr algn="ctr">
              <a:lnSpc>
                <a:spcPct val="100000"/>
              </a:lnSpc>
              <a:spcAft>
                <a:spcPts val="0"/>
              </a:spcAft>
              <a:defRPr/>
            </a:lvl1pPr>
          </a:lstStyle>
          <a:p>
            <a:br>
              <a:rPr lang="en-US" noProof="0" dirty="0"/>
            </a:br>
            <a:br>
              <a:rPr lang="en-US" noProof="0" dirty="0"/>
            </a:br>
            <a:br>
              <a:rPr lang="en-US" noProof="0" dirty="0"/>
            </a:br>
            <a:br>
              <a:rPr lang="en-US" noProof="0" dirty="0"/>
            </a:br>
            <a:r>
              <a:rPr lang="en-US" noProof="0" dirty="0"/>
              <a:t>Insert image</a:t>
            </a:r>
          </a:p>
        </p:txBody>
      </p:sp>
      <p:sp>
        <p:nvSpPr>
          <p:cNvPr id="7" name="Titel 6"/>
          <p:cNvSpPr>
            <a:spLocks noGrp="1"/>
          </p:cNvSpPr>
          <p:nvPr>
            <p:ph type="title" hasCustomPrompt="1"/>
          </p:nvPr>
        </p:nvSpPr>
        <p:spPr>
          <a:xfrm>
            <a:off x="395083" y="368300"/>
            <a:ext cx="5508000" cy="1008360"/>
          </a:xfrm>
        </p:spPr>
        <p:txBody>
          <a:bodyPr/>
          <a:lstStyle/>
          <a:p>
            <a:r>
              <a:rPr lang="en-US" noProof="0" dirty="0"/>
              <a:t>Headline on two lines in </a:t>
            </a:r>
            <a:r>
              <a:rPr lang="en-US" noProof="0" dirty="0" err="1"/>
              <a:t>CorpoA</a:t>
            </a:r>
            <a:r>
              <a:rPr lang="en-US" noProof="0" dirty="0"/>
              <a:t> (Headings) 30 pt. </a:t>
            </a:r>
            <a:endParaRPr lang="en-US" dirty="0"/>
          </a:p>
        </p:txBody>
      </p:sp>
      <p:sp>
        <p:nvSpPr>
          <p:cNvPr id="62" name="Textplatzhalter 13"/>
          <p:cNvSpPr>
            <a:spLocks noGrp="1"/>
          </p:cNvSpPr>
          <p:nvPr>
            <p:ph type="body" sz="quarter" idx="20" hasCustomPrompt="1"/>
          </p:nvPr>
        </p:nvSpPr>
        <p:spPr>
          <a:xfrm>
            <a:off x="395082" y="1512001"/>
            <a:ext cx="5508000" cy="2949301"/>
          </a:xfrm>
        </p:spPr>
        <p:txBody>
          <a:bodyPr/>
          <a:lstStyle/>
          <a:p>
            <a:pPr lvl="0"/>
            <a:r>
              <a:rPr lang="en-US" dirty="0"/>
              <a:t>Insert text in </a:t>
            </a:r>
            <a:r>
              <a:rPr lang="en-US" noProof="0" dirty="0" err="1"/>
              <a:t>CorpoS</a:t>
            </a:r>
            <a:r>
              <a:rPr lang="en-US" noProof="0" dirty="0"/>
              <a:t> (Body), 20 pt. </a:t>
            </a:r>
            <a:r>
              <a:rPr lang="en-US" dirty="0"/>
              <a:t>// for bullets: Home // Paragraph// Increase/Decrease List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64" name="Textplatzhalter 3"/>
          <p:cNvSpPr>
            <a:spLocks noGrp="1"/>
          </p:cNvSpPr>
          <p:nvPr>
            <p:ph type="body" sz="quarter" idx="17" hasCustomPrompt="1"/>
          </p:nvPr>
        </p:nvSpPr>
        <p:spPr>
          <a:xfrm>
            <a:off x="6969570" y="0"/>
            <a:ext cx="935513"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65" name="Textplatzhalter 3"/>
          <p:cNvSpPr>
            <a:spLocks noGrp="1"/>
          </p:cNvSpPr>
          <p:nvPr>
            <p:ph type="body" sz="quarter" idx="18" hasCustomPrompt="1"/>
          </p:nvPr>
        </p:nvSpPr>
        <p:spPr>
          <a:xfrm>
            <a:off x="7980643"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66" name="Textplatzhalter 3"/>
          <p:cNvSpPr>
            <a:spLocks noGrp="1"/>
          </p:cNvSpPr>
          <p:nvPr>
            <p:ph type="body" sz="quarter" idx="19" hasCustomPrompt="1"/>
          </p:nvPr>
        </p:nvSpPr>
        <p:spPr>
          <a:xfrm>
            <a:off x="9923631"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grpSp>
        <p:nvGrpSpPr>
          <p:cNvPr id="93" name="Hinweis oben"/>
          <p:cNvGrpSpPr/>
          <p:nvPr userDrawn="1"/>
        </p:nvGrpSpPr>
        <p:grpSpPr bwMode="black">
          <a:xfrm>
            <a:off x="395081" y="-468001"/>
            <a:ext cx="11400250" cy="360000"/>
            <a:chOff x="395287" y="-468000"/>
            <a:chExt cx="11406188" cy="360000"/>
          </a:xfrm>
        </p:grpSpPr>
        <p:cxnSp>
          <p:nvCxnSpPr>
            <p:cNvPr id="99" name="32,78 // 15,84"/>
            <p:cNvCxnSpPr/>
            <p:nvPr userDrawn="1"/>
          </p:nvCxnSpPr>
          <p:spPr bwMode="black">
            <a:xfrm>
              <a:off x="11801475" y="-468000"/>
              <a:ext cx="0" cy="36000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0" name="1,1 // 15,84"/>
            <p:cNvCxnSpPr/>
            <p:nvPr userDrawn="1"/>
          </p:nvCxnSpPr>
          <p:spPr bwMode="black">
            <a:xfrm>
              <a:off x="395287" y="-468000"/>
              <a:ext cx="0" cy="36000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grpSp>
      <p:cxnSp>
        <p:nvCxnSpPr>
          <p:cNvPr id="101" name="32,78 // 15,84"/>
          <p:cNvCxnSpPr/>
          <p:nvPr userDrawn="1"/>
        </p:nvCxnSpPr>
        <p:spPr bwMode="black">
          <a:xfrm>
            <a:off x="11795331" y="6965999"/>
            <a:ext cx="0" cy="36000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2" name="1,1 // 15,84"/>
          <p:cNvCxnSpPr/>
          <p:nvPr userDrawn="1"/>
        </p:nvCxnSpPr>
        <p:spPr bwMode="black">
          <a:xfrm>
            <a:off x="395082" y="6965999"/>
            <a:ext cx="0" cy="36000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3" name="17,85 // 8,32"/>
          <p:cNvCxnSpPr/>
          <p:nvPr userDrawn="1"/>
        </p:nvCxnSpPr>
        <p:spPr bwMode="black">
          <a:xfrm>
            <a:off x="12303153" y="6429376"/>
            <a:ext cx="359813"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4" name="4,2 // 5,33"/>
          <p:cNvCxnSpPr/>
          <p:nvPr userDrawn="1"/>
        </p:nvCxnSpPr>
        <p:spPr bwMode="black">
          <a:xfrm>
            <a:off x="12303156" y="1506538"/>
            <a:ext cx="359813"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5" name="1,02 // 8,5"/>
          <p:cNvCxnSpPr/>
          <p:nvPr userDrawn="1"/>
        </p:nvCxnSpPr>
        <p:spPr bwMode="black">
          <a:xfrm>
            <a:off x="12298392" y="367505"/>
            <a:ext cx="359813"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6" name="17,85 // 8,32"/>
          <p:cNvCxnSpPr/>
          <p:nvPr userDrawn="1"/>
        </p:nvCxnSpPr>
        <p:spPr bwMode="black">
          <a:xfrm>
            <a:off x="-455571" y="6433248"/>
            <a:ext cx="359813"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7" name="4,2 // 5,33"/>
          <p:cNvCxnSpPr/>
          <p:nvPr userDrawn="1"/>
        </p:nvCxnSpPr>
        <p:spPr bwMode="black">
          <a:xfrm>
            <a:off x="-462995" y="1511999"/>
            <a:ext cx="359813"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8" name="1,02 // 8,5"/>
          <p:cNvCxnSpPr/>
          <p:nvPr userDrawn="1"/>
        </p:nvCxnSpPr>
        <p:spPr bwMode="black">
          <a:xfrm>
            <a:off x="-446045" y="362743"/>
            <a:ext cx="359813"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5013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Multipicture 8">
    <p:spTree>
      <p:nvGrpSpPr>
        <p:cNvPr id="1" name=""/>
        <p:cNvGrpSpPr/>
        <p:nvPr/>
      </p:nvGrpSpPr>
      <p:grpSpPr>
        <a:xfrm>
          <a:off x="0" y="0"/>
          <a:ext cx="0" cy="0"/>
          <a:chOff x="0" y="0"/>
          <a:chExt cx="0" cy="0"/>
        </a:xfrm>
      </p:grpSpPr>
      <p:grpSp>
        <p:nvGrpSpPr>
          <p:cNvPr id="51" name="Raster" hidden="1"/>
          <p:cNvGrpSpPr/>
          <p:nvPr userDrawn="1"/>
        </p:nvGrpSpPr>
        <p:grpSpPr>
          <a:xfrm>
            <a:off x="-853" y="1"/>
            <a:ext cx="12192855" cy="6858000"/>
            <a:chOff x="-855" y="0"/>
            <a:chExt cx="12199205" cy="6858000"/>
          </a:xfrm>
        </p:grpSpPr>
        <p:sp>
          <p:nvSpPr>
            <p:cNvPr id="52" name="Komplett"/>
            <p:cNvSpPr/>
            <p:nvPr userDrawn="1"/>
          </p:nvSpPr>
          <p:spPr>
            <a:xfrm>
              <a:off x="0" y="822"/>
              <a:ext cx="12198350" cy="6857177"/>
            </a:xfrm>
            <a:prstGeom prst="rect">
              <a:avLst/>
            </a:prstGeom>
            <a:solidFill>
              <a:schemeClr val="accent1"/>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grpSp>
          <p:nvGrpSpPr>
            <p:cNvPr id="53" name="Abstand Horizontal" hidden="1"/>
            <p:cNvGrpSpPr/>
            <p:nvPr userDrawn="1"/>
          </p:nvGrpSpPr>
          <p:grpSpPr>
            <a:xfrm>
              <a:off x="2995458" y="0"/>
              <a:ext cx="6207434" cy="6858000"/>
              <a:chOff x="2995458" y="0"/>
              <a:chExt cx="6207434" cy="6858000"/>
            </a:xfrm>
          </p:grpSpPr>
          <p:sp>
            <p:nvSpPr>
              <p:cNvPr id="105" name="Abstand Links"/>
              <p:cNvSpPr/>
              <p:nvPr userDrawn="1"/>
            </p:nvSpPr>
            <p:spPr>
              <a:xfrm>
                <a:off x="2995458" y="0"/>
                <a:ext cx="72000" cy="68571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sp>
            <p:nvSpPr>
              <p:cNvPr id="106" name="Abstand Mitte"/>
              <p:cNvSpPr/>
              <p:nvPr userDrawn="1"/>
            </p:nvSpPr>
            <p:spPr>
              <a:xfrm>
                <a:off x="6063175" y="823"/>
                <a:ext cx="72000" cy="68571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sp>
            <p:nvSpPr>
              <p:cNvPr id="107" name="Abstand Rechts"/>
              <p:cNvSpPr/>
              <p:nvPr userDrawn="1"/>
            </p:nvSpPr>
            <p:spPr>
              <a:xfrm>
                <a:off x="9130892" y="0"/>
                <a:ext cx="72000" cy="68571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grpSp>
        <p:grpSp>
          <p:nvGrpSpPr>
            <p:cNvPr id="54" name="Abstand Vertikal" hidden="1"/>
            <p:cNvGrpSpPr/>
            <p:nvPr userDrawn="1"/>
          </p:nvGrpSpPr>
          <p:grpSpPr>
            <a:xfrm>
              <a:off x="0" y="1083600"/>
              <a:ext cx="12198350" cy="4690800"/>
              <a:chOff x="0" y="1083600"/>
              <a:chExt cx="12198350" cy="4690800"/>
            </a:xfrm>
          </p:grpSpPr>
          <p:sp>
            <p:nvSpPr>
              <p:cNvPr id="101" name="Abstand Oben"/>
              <p:cNvSpPr/>
              <p:nvPr userDrawn="1"/>
            </p:nvSpPr>
            <p:spPr>
              <a:xfrm>
                <a:off x="855" y="2238300"/>
                <a:ext cx="12197495"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sp>
            <p:nvSpPr>
              <p:cNvPr id="102" name="Abstand Unten"/>
              <p:cNvSpPr/>
              <p:nvPr userDrawn="1"/>
            </p:nvSpPr>
            <p:spPr>
              <a:xfrm>
                <a:off x="0" y="4547700"/>
                <a:ext cx="12197495"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sp>
            <p:nvSpPr>
              <p:cNvPr id="103" name="Abstand Oben // Mitte"/>
              <p:cNvSpPr/>
              <p:nvPr userDrawn="1"/>
            </p:nvSpPr>
            <p:spPr>
              <a:xfrm>
                <a:off x="0" y="1083600"/>
                <a:ext cx="12197495"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sp>
            <p:nvSpPr>
              <p:cNvPr id="104" name="Abstand Unten // Mitte"/>
              <p:cNvSpPr/>
              <p:nvPr userDrawn="1"/>
            </p:nvSpPr>
            <p:spPr>
              <a:xfrm>
                <a:off x="0" y="5702400"/>
                <a:ext cx="12197495"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grpSp>
        <p:grpSp>
          <p:nvGrpSpPr>
            <p:cNvPr id="55" name="Horizontal" hidden="1"/>
            <p:cNvGrpSpPr/>
            <p:nvPr userDrawn="1"/>
          </p:nvGrpSpPr>
          <p:grpSpPr>
            <a:xfrm>
              <a:off x="0" y="0"/>
              <a:ext cx="12198350" cy="6858000"/>
              <a:chOff x="0" y="0"/>
              <a:chExt cx="12198350" cy="6858000"/>
            </a:xfrm>
          </p:grpSpPr>
          <p:sp>
            <p:nvSpPr>
              <p:cNvPr id="95" name="Links"/>
              <p:cNvSpPr/>
              <p:nvPr userDrawn="1"/>
            </p:nvSpPr>
            <p:spPr>
              <a:xfrm>
                <a:off x="0" y="823"/>
                <a:ext cx="6062400" cy="6857177"/>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sp>
            <p:nvSpPr>
              <p:cNvPr id="96" name="Rechts"/>
              <p:cNvSpPr/>
              <p:nvPr userDrawn="1"/>
            </p:nvSpPr>
            <p:spPr>
              <a:xfrm>
                <a:off x="6135950" y="823"/>
                <a:ext cx="6062400" cy="6857177"/>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sp>
            <p:nvSpPr>
              <p:cNvPr id="97" name="Links // Links"/>
              <p:cNvSpPr/>
              <p:nvPr userDrawn="1"/>
            </p:nvSpPr>
            <p:spPr>
              <a:xfrm>
                <a:off x="0" y="0"/>
                <a:ext cx="2995200" cy="6857177"/>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sp>
            <p:nvSpPr>
              <p:cNvPr id="98" name="Links // Rechts"/>
              <p:cNvSpPr/>
              <p:nvPr userDrawn="1"/>
            </p:nvSpPr>
            <p:spPr>
              <a:xfrm>
                <a:off x="3067717" y="0"/>
                <a:ext cx="2995200" cy="6857177"/>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sp>
            <p:nvSpPr>
              <p:cNvPr id="99" name="Rechts // Links"/>
              <p:cNvSpPr/>
              <p:nvPr userDrawn="1"/>
            </p:nvSpPr>
            <p:spPr>
              <a:xfrm>
                <a:off x="6135434" y="823"/>
                <a:ext cx="2995200" cy="6857177"/>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sp>
            <p:nvSpPr>
              <p:cNvPr id="100" name="Rechts // Rechts"/>
              <p:cNvSpPr/>
              <p:nvPr userDrawn="1"/>
            </p:nvSpPr>
            <p:spPr>
              <a:xfrm>
                <a:off x="9203150" y="823"/>
                <a:ext cx="2995200" cy="6857177"/>
              </a:xfrm>
              <a:prstGeom prst="rect">
                <a:avLst/>
              </a:prstGeom>
              <a:solidFill>
                <a:schemeClr val="accent3"/>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grpSp>
        <p:grpSp>
          <p:nvGrpSpPr>
            <p:cNvPr id="56" name="Vertikal" hidden="1"/>
            <p:cNvGrpSpPr/>
            <p:nvPr userDrawn="1"/>
          </p:nvGrpSpPr>
          <p:grpSpPr>
            <a:xfrm>
              <a:off x="-855" y="0"/>
              <a:ext cx="12199205" cy="6858000"/>
              <a:chOff x="-855" y="0"/>
              <a:chExt cx="12199205" cy="6858000"/>
            </a:xfrm>
          </p:grpSpPr>
          <p:sp>
            <p:nvSpPr>
              <p:cNvPr id="62" name="Oben"/>
              <p:cNvSpPr/>
              <p:nvPr userDrawn="1"/>
            </p:nvSpPr>
            <p:spPr>
              <a:xfrm>
                <a:off x="0" y="0"/>
                <a:ext cx="12198350" cy="22392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sp>
            <p:nvSpPr>
              <p:cNvPr id="64" name="Mitte"/>
              <p:cNvSpPr/>
              <p:nvPr userDrawn="1"/>
            </p:nvSpPr>
            <p:spPr>
              <a:xfrm>
                <a:off x="0" y="2309400"/>
                <a:ext cx="12198350" cy="22392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sp>
            <p:nvSpPr>
              <p:cNvPr id="66" name="Unten"/>
              <p:cNvSpPr/>
              <p:nvPr userDrawn="1"/>
            </p:nvSpPr>
            <p:spPr>
              <a:xfrm>
                <a:off x="0" y="4618800"/>
                <a:ext cx="12198350" cy="22392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sp>
            <p:nvSpPr>
              <p:cNvPr id="67" name="Oben // Oben"/>
              <p:cNvSpPr/>
              <p:nvPr userDrawn="1"/>
            </p:nvSpPr>
            <p:spPr>
              <a:xfrm>
                <a:off x="0" y="0"/>
                <a:ext cx="12198350" cy="1083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sp>
            <p:nvSpPr>
              <p:cNvPr id="68" name="Oben // Unten"/>
              <p:cNvSpPr/>
              <p:nvPr userDrawn="1"/>
            </p:nvSpPr>
            <p:spPr>
              <a:xfrm>
                <a:off x="0" y="1155600"/>
                <a:ext cx="12198350" cy="1083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sp>
            <p:nvSpPr>
              <p:cNvPr id="93" name="Unten // Oben"/>
              <p:cNvSpPr/>
              <p:nvPr userDrawn="1"/>
            </p:nvSpPr>
            <p:spPr>
              <a:xfrm>
                <a:off x="-855" y="4618800"/>
                <a:ext cx="12198350" cy="1083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sp>
            <p:nvSpPr>
              <p:cNvPr id="94" name="Unten // Unten"/>
              <p:cNvSpPr/>
              <p:nvPr userDrawn="1"/>
            </p:nvSpPr>
            <p:spPr>
              <a:xfrm>
                <a:off x="0" y="5774400"/>
                <a:ext cx="12198350" cy="1083600"/>
              </a:xfrm>
              <a:prstGeom prst="rect">
                <a:avLst/>
              </a:prstGeom>
              <a:solidFill>
                <a:schemeClr val="accent2"/>
              </a:solidFill>
              <a:ln w="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lnSpc>
                    <a:spcPct val="108000"/>
                  </a:lnSpc>
                  <a:spcAft>
                    <a:spcPts val="1007"/>
                  </a:spcAft>
                </a:pPr>
                <a:endParaRPr lang="de-DE" sz="1999" dirty="0"/>
              </a:p>
            </p:txBody>
          </p:sp>
        </p:grpSp>
      </p:grpSp>
      <p:sp>
        <p:nvSpPr>
          <p:cNvPr id="69" name="Bildplatzhalter 8"/>
          <p:cNvSpPr>
            <a:spLocks noGrp="1"/>
          </p:cNvSpPr>
          <p:nvPr userDrawn="1">
            <p:ph type="pic" sz="quarter" idx="10" hasCustomPrompt="1"/>
          </p:nvPr>
        </p:nvSpPr>
        <p:spPr bwMode="gray">
          <a:xfrm>
            <a:off x="0" y="-1"/>
            <a:ext cx="6062400" cy="6858001"/>
          </a:xfrm>
          <a:solidFill>
            <a:srgbClr val="9F0002"/>
          </a:solidFill>
        </p:spPr>
        <p:txBody>
          <a:bodyPr/>
          <a:lstStyle>
            <a:lvl1pPr algn="ctr">
              <a:lnSpc>
                <a:spcPct val="100000"/>
              </a:lnSpc>
              <a:spcAft>
                <a:spcPts val="0"/>
              </a:spcAft>
              <a:defRPr/>
            </a:lvl1pPr>
          </a:lstStyle>
          <a:p>
            <a:br>
              <a:rPr lang="en-US" noProof="0" dirty="0"/>
            </a:br>
            <a:br>
              <a:rPr lang="en-US" noProof="0" dirty="0"/>
            </a:br>
            <a:br>
              <a:rPr lang="en-US" noProof="0" dirty="0"/>
            </a:br>
            <a:br>
              <a:rPr lang="en-US" noProof="0" dirty="0"/>
            </a:br>
            <a:br>
              <a:rPr lang="en-US" noProof="0" dirty="0"/>
            </a:br>
            <a:br>
              <a:rPr lang="en-US" noProof="0" dirty="0"/>
            </a:br>
            <a:br>
              <a:rPr lang="en-US" noProof="0" dirty="0"/>
            </a:br>
            <a:br>
              <a:rPr lang="en-US" noProof="0" dirty="0"/>
            </a:br>
            <a:br>
              <a:rPr lang="en-US" noProof="0" dirty="0"/>
            </a:br>
            <a:br>
              <a:rPr lang="en-US" noProof="0" dirty="0"/>
            </a:br>
            <a:br>
              <a:rPr lang="en-US" noProof="0" dirty="0"/>
            </a:br>
            <a:br>
              <a:rPr lang="en-US" noProof="0" dirty="0"/>
            </a:br>
            <a:r>
              <a:rPr lang="en-US" noProof="0" dirty="0"/>
              <a:t>Insert image</a:t>
            </a:r>
          </a:p>
        </p:txBody>
      </p:sp>
      <p:sp>
        <p:nvSpPr>
          <p:cNvPr id="71" name="Bildplatzhalter 8"/>
          <p:cNvSpPr>
            <a:spLocks noGrp="1"/>
          </p:cNvSpPr>
          <p:nvPr userDrawn="1">
            <p:ph type="pic" sz="quarter" idx="12" hasCustomPrompt="1"/>
          </p:nvPr>
        </p:nvSpPr>
        <p:spPr bwMode="gray">
          <a:xfrm>
            <a:off x="9198361" y="0"/>
            <a:ext cx="2993642" cy="1083600"/>
          </a:xfrm>
          <a:solidFill>
            <a:srgbClr val="9F0002"/>
          </a:solidFill>
        </p:spPr>
        <p:txBody>
          <a:bodyPr/>
          <a:lstStyle>
            <a:lvl1pPr algn="ctr">
              <a:lnSpc>
                <a:spcPct val="100000"/>
              </a:lnSpc>
              <a:spcAft>
                <a:spcPts val="0"/>
              </a:spcAft>
              <a:defRPr/>
            </a:lvl1pPr>
          </a:lstStyle>
          <a:p>
            <a:br>
              <a:rPr lang="en-US" noProof="0" dirty="0"/>
            </a:br>
            <a:br>
              <a:rPr lang="en-US" noProof="0" dirty="0"/>
            </a:br>
            <a:r>
              <a:rPr lang="en-US" noProof="0" dirty="0"/>
              <a:t>Insert image</a:t>
            </a:r>
          </a:p>
        </p:txBody>
      </p:sp>
      <p:sp>
        <p:nvSpPr>
          <p:cNvPr id="72" name="Bildplatzhalter 8"/>
          <p:cNvSpPr>
            <a:spLocks noGrp="1"/>
          </p:cNvSpPr>
          <p:nvPr userDrawn="1">
            <p:ph type="pic" sz="quarter" idx="13" hasCustomPrompt="1"/>
          </p:nvPr>
        </p:nvSpPr>
        <p:spPr bwMode="gray">
          <a:xfrm>
            <a:off x="6132757" y="5774400"/>
            <a:ext cx="2993383" cy="1083600"/>
          </a:xfrm>
          <a:solidFill>
            <a:srgbClr val="9F0002"/>
          </a:solidFill>
        </p:spPr>
        <p:txBody>
          <a:bodyPr/>
          <a:lstStyle>
            <a:lvl1pPr algn="ctr">
              <a:lnSpc>
                <a:spcPct val="100000"/>
              </a:lnSpc>
              <a:spcAft>
                <a:spcPts val="0"/>
              </a:spcAft>
              <a:defRPr/>
            </a:lvl1pPr>
          </a:lstStyle>
          <a:p>
            <a:br>
              <a:rPr lang="en-US" noProof="0" dirty="0"/>
            </a:br>
            <a:br>
              <a:rPr lang="en-US" noProof="0" dirty="0"/>
            </a:br>
            <a:r>
              <a:rPr lang="en-US" noProof="0" dirty="0"/>
              <a:t>Insert image</a:t>
            </a:r>
          </a:p>
        </p:txBody>
      </p:sp>
      <p:sp>
        <p:nvSpPr>
          <p:cNvPr id="73" name="Bildplatzhalter 8"/>
          <p:cNvSpPr>
            <a:spLocks noGrp="1"/>
          </p:cNvSpPr>
          <p:nvPr>
            <p:ph type="pic" sz="quarter" idx="14" hasCustomPrompt="1"/>
          </p:nvPr>
        </p:nvSpPr>
        <p:spPr bwMode="gray">
          <a:xfrm>
            <a:off x="6132757" y="2309400"/>
            <a:ext cx="2993383" cy="3393000"/>
          </a:xfrm>
          <a:solidFill>
            <a:srgbClr val="9F0002"/>
          </a:solidFill>
        </p:spPr>
        <p:txBody>
          <a:bodyPr/>
          <a:lstStyle>
            <a:lvl1pPr algn="ctr">
              <a:lnSpc>
                <a:spcPct val="100000"/>
              </a:lnSpc>
              <a:spcAft>
                <a:spcPts val="0"/>
              </a:spcAft>
              <a:defRPr/>
            </a:lvl1pPr>
          </a:lstStyle>
          <a:p>
            <a:br>
              <a:rPr lang="en-US" noProof="0" dirty="0"/>
            </a:br>
            <a:br>
              <a:rPr lang="en-US" noProof="0" dirty="0"/>
            </a:br>
            <a:br>
              <a:rPr lang="en-US" noProof="0" dirty="0"/>
            </a:br>
            <a:br>
              <a:rPr lang="en-US" noProof="0" dirty="0"/>
            </a:br>
            <a:br>
              <a:rPr lang="en-US" noProof="0" dirty="0"/>
            </a:br>
            <a:br>
              <a:rPr lang="en-US" noProof="0" dirty="0"/>
            </a:br>
            <a:r>
              <a:rPr lang="en-US" noProof="0" dirty="0"/>
              <a:t>Insert image</a:t>
            </a:r>
          </a:p>
        </p:txBody>
      </p:sp>
      <p:sp>
        <p:nvSpPr>
          <p:cNvPr id="74" name="Bildplatzhalter 8"/>
          <p:cNvSpPr>
            <a:spLocks noGrp="1"/>
          </p:cNvSpPr>
          <p:nvPr>
            <p:ph type="pic" sz="quarter" idx="15" hasCustomPrompt="1"/>
          </p:nvPr>
        </p:nvSpPr>
        <p:spPr bwMode="gray">
          <a:xfrm>
            <a:off x="6132756" y="0"/>
            <a:ext cx="2995200" cy="2238300"/>
          </a:xfrm>
          <a:solidFill>
            <a:srgbClr val="9F0002"/>
          </a:solidFill>
        </p:spPr>
        <p:txBody>
          <a:bodyPr/>
          <a:lstStyle>
            <a:lvl1pPr algn="ctr">
              <a:lnSpc>
                <a:spcPct val="100000"/>
              </a:lnSpc>
              <a:spcAft>
                <a:spcPts val="0"/>
              </a:spcAft>
              <a:defRPr/>
            </a:lvl1pPr>
          </a:lstStyle>
          <a:p>
            <a:br>
              <a:rPr lang="en-US" noProof="0" dirty="0"/>
            </a:br>
            <a:br>
              <a:rPr lang="en-US" noProof="0" dirty="0"/>
            </a:br>
            <a:br>
              <a:rPr lang="en-US" noProof="0" dirty="0"/>
            </a:br>
            <a:br>
              <a:rPr lang="en-US" noProof="0" dirty="0"/>
            </a:br>
            <a:r>
              <a:rPr lang="en-US" noProof="0" dirty="0"/>
              <a:t>Insert image</a:t>
            </a:r>
          </a:p>
        </p:txBody>
      </p:sp>
      <p:sp>
        <p:nvSpPr>
          <p:cNvPr id="35" name="Bildplatzhalter 8"/>
          <p:cNvSpPr>
            <a:spLocks noGrp="1"/>
          </p:cNvSpPr>
          <p:nvPr>
            <p:ph type="pic" sz="quarter" idx="16" hasCustomPrompt="1"/>
          </p:nvPr>
        </p:nvSpPr>
        <p:spPr bwMode="gray">
          <a:xfrm>
            <a:off x="9198361" y="1155600"/>
            <a:ext cx="2993640" cy="3392100"/>
          </a:xfrm>
          <a:solidFill>
            <a:srgbClr val="9F0002"/>
          </a:solidFill>
        </p:spPr>
        <p:txBody>
          <a:bodyPr/>
          <a:lstStyle>
            <a:lvl1pPr algn="ctr">
              <a:lnSpc>
                <a:spcPct val="100000"/>
              </a:lnSpc>
              <a:spcAft>
                <a:spcPts val="0"/>
              </a:spcAft>
              <a:defRPr/>
            </a:lvl1pPr>
          </a:lstStyle>
          <a:p>
            <a:br>
              <a:rPr lang="en-US" noProof="0" dirty="0"/>
            </a:br>
            <a:br>
              <a:rPr lang="en-US" noProof="0" dirty="0"/>
            </a:br>
            <a:br>
              <a:rPr lang="en-US" noProof="0" dirty="0"/>
            </a:br>
            <a:br>
              <a:rPr lang="en-US" noProof="0" dirty="0"/>
            </a:br>
            <a:br>
              <a:rPr lang="en-US" noProof="0" dirty="0"/>
            </a:br>
            <a:br>
              <a:rPr lang="en-US" noProof="0" dirty="0"/>
            </a:br>
            <a:r>
              <a:rPr lang="en-US" noProof="0" dirty="0"/>
              <a:t>Insert image</a:t>
            </a:r>
          </a:p>
        </p:txBody>
      </p:sp>
      <p:sp>
        <p:nvSpPr>
          <p:cNvPr id="36" name="Bildplatzhalter 8"/>
          <p:cNvSpPr>
            <a:spLocks noGrp="1"/>
          </p:cNvSpPr>
          <p:nvPr>
            <p:ph type="pic" sz="quarter" idx="17" hasCustomPrompt="1"/>
          </p:nvPr>
        </p:nvSpPr>
        <p:spPr bwMode="gray">
          <a:xfrm>
            <a:off x="9198361" y="4619700"/>
            <a:ext cx="2993640" cy="2238300"/>
          </a:xfrm>
          <a:solidFill>
            <a:srgbClr val="9F0002"/>
          </a:solidFill>
        </p:spPr>
        <p:txBody>
          <a:bodyPr/>
          <a:lstStyle>
            <a:lvl1pPr algn="ctr">
              <a:lnSpc>
                <a:spcPct val="100000"/>
              </a:lnSpc>
              <a:spcAft>
                <a:spcPts val="0"/>
              </a:spcAft>
              <a:defRPr/>
            </a:lvl1pPr>
          </a:lstStyle>
          <a:p>
            <a:br>
              <a:rPr lang="en-US" noProof="0" dirty="0"/>
            </a:br>
            <a:br>
              <a:rPr lang="en-US" noProof="0" dirty="0"/>
            </a:br>
            <a:br>
              <a:rPr lang="en-US" noProof="0" dirty="0"/>
            </a:br>
            <a:br>
              <a:rPr lang="en-US" noProof="0" dirty="0"/>
            </a:br>
            <a:r>
              <a:rPr lang="en-US" noProof="0" dirty="0"/>
              <a:t>Insert image</a:t>
            </a:r>
          </a:p>
        </p:txBody>
      </p:sp>
      <p:sp>
        <p:nvSpPr>
          <p:cNvPr id="59" name="Textplatzhalter 3"/>
          <p:cNvSpPr>
            <a:spLocks noGrp="1"/>
          </p:cNvSpPr>
          <p:nvPr>
            <p:ph type="body" sz="quarter" idx="18" hasCustomPrompt="1"/>
          </p:nvPr>
        </p:nvSpPr>
        <p:spPr>
          <a:xfrm>
            <a:off x="6969570" y="0"/>
            <a:ext cx="935513"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60" name="Textplatzhalter 3"/>
          <p:cNvSpPr>
            <a:spLocks noGrp="1"/>
          </p:cNvSpPr>
          <p:nvPr>
            <p:ph type="body" sz="quarter" idx="19" hasCustomPrompt="1"/>
          </p:nvPr>
        </p:nvSpPr>
        <p:spPr>
          <a:xfrm>
            <a:off x="7980643"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61" name="Textplatzhalter 3"/>
          <p:cNvSpPr>
            <a:spLocks noGrp="1"/>
          </p:cNvSpPr>
          <p:nvPr>
            <p:ph type="body" sz="quarter" idx="20" hasCustomPrompt="1"/>
          </p:nvPr>
        </p:nvSpPr>
        <p:spPr>
          <a:xfrm>
            <a:off x="9923631"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grpSp>
        <p:nvGrpSpPr>
          <p:cNvPr id="108" name="Hinweis oben"/>
          <p:cNvGrpSpPr/>
          <p:nvPr userDrawn="1"/>
        </p:nvGrpSpPr>
        <p:grpSpPr bwMode="black">
          <a:xfrm>
            <a:off x="395081" y="-468001"/>
            <a:ext cx="11400250" cy="360000"/>
            <a:chOff x="395287" y="-468000"/>
            <a:chExt cx="11406188" cy="360000"/>
          </a:xfrm>
        </p:grpSpPr>
        <p:cxnSp>
          <p:nvCxnSpPr>
            <p:cNvPr id="111" name="32,78 // 15,84"/>
            <p:cNvCxnSpPr/>
            <p:nvPr userDrawn="1"/>
          </p:nvCxnSpPr>
          <p:spPr bwMode="black">
            <a:xfrm>
              <a:off x="11801475" y="-468000"/>
              <a:ext cx="0" cy="36000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2" name="1,1 // 15,84"/>
            <p:cNvCxnSpPr/>
            <p:nvPr userDrawn="1"/>
          </p:nvCxnSpPr>
          <p:spPr bwMode="black">
            <a:xfrm>
              <a:off x="395287" y="-468000"/>
              <a:ext cx="0" cy="36000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grpSp>
      <p:cxnSp>
        <p:nvCxnSpPr>
          <p:cNvPr id="113" name="32,78 // 15,84"/>
          <p:cNvCxnSpPr/>
          <p:nvPr userDrawn="1"/>
        </p:nvCxnSpPr>
        <p:spPr bwMode="black">
          <a:xfrm>
            <a:off x="11795331" y="6965999"/>
            <a:ext cx="0" cy="36000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4" name="1,1 // 15,84"/>
          <p:cNvCxnSpPr/>
          <p:nvPr userDrawn="1"/>
        </p:nvCxnSpPr>
        <p:spPr bwMode="black">
          <a:xfrm>
            <a:off x="395082" y="6965999"/>
            <a:ext cx="0" cy="36000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5" name="17,85 // 8,32"/>
          <p:cNvCxnSpPr/>
          <p:nvPr userDrawn="1"/>
        </p:nvCxnSpPr>
        <p:spPr bwMode="black">
          <a:xfrm>
            <a:off x="12303153" y="6429376"/>
            <a:ext cx="359813"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6" name="4,2 // 5,33"/>
          <p:cNvCxnSpPr/>
          <p:nvPr userDrawn="1"/>
        </p:nvCxnSpPr>
        <p:spPr bwMode="black">
          <a:xfrm>
            <a:off x="12303156" y="1506538"/>
            <a:ext cx="359813"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7" name="1,02 // 8,5"/>
          <p:cNvCxnSpPr/>
          <p:nvPr userDrawn="1"/>
        </p:nvCxnSpPr>
        <p:spPr bwMode="black">
          <a:xfrm>
            <a:off x="12298392" y="367505"/>
            <a:ext cx="359813"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1" name="17,85 // 8,32"/>
          <p:cNvCxnSpPr/>
          <p:nvPr userDrawn="1"/>
        </p:nvCxnSpPr>
        <p:spPr bwMode="black">
          <a:xfrm>
            <a:off x="-455571" y="6433248"/>
            <a:ext cx="359813"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2" name="4,2 // 5,33"/>
          <p:cNvCxnSpPr/>
          <p:nvPr userDrawn="1"/>
        </p:nvCxnSpPr>
        <p:spPr bwMode="black">
          <a:xfrm>
            <a:off x="-462995" y="1511999"/>
            <a:ext cx="359813"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3" name="1,02 // 8,5"/>
          <p:cNvCxnSpPr/>
          <p:nvPr userDrawn="1"/>
        </p:nvCxnSpPr>
        <p:spPr bwMode="black">
          <a:xfrm>
            <a:off x="-446045" y="362743"/>
            <a:ext cx="359813"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8027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Full screen">
    <p:spTree>
      <p:nvGrpSpPr>
        <p:cNvPr id="1" name=""/>
        <p:cNvGrpSpPr/>
        <p:nvPr/>
      </p:nvGrpSpPr>
      <p:grpSpPr>
        <a:xfrm>
          <a:off x="0" y="0"/>
          <a:ext cx="0" cy="0"/>
          <a:chOff x="0" y="0"/>
          <a:chExt cx="0" cy="0"/>
        </a:xfrm>
      </p:grpSpPr>
      <p:sp>
        <p:nvSpPr>
          <p:cNvPr id="25" name="Bildplatzhalter 8"/>
          <p:cNvSpPr>
            <a:spLocks noGrp="1"/>
          </p:cNvSpPr>
          <p:nvPr>
            <p:ph type="pic" sz="quarter" idx="10" hasCustomPrompt="1"/>
          </p:nvPr>
        </p:nvSpPr>
        <p:spPr bwMode="gray">
          <a:xfrm>
            <a:off x="1" y="1"/>
            <a:ext cx="12192000" cy="6858000"/>
          </a:xfrm>
          <a:solidFill>
            <a:srgbClr val="9F0002"/>
          </a:solidFill>
        </p:spPr>
        <p:txBody>
          <a:bodyPr/>
          <a:lstStyle>
            <a:lvl1pPr algn="ctr">
              <a:lnSpc>
                <a:spcPct val="100000"/>
              </a:lnSpc>
              <a:spcAft>
                <a:spcPts val="0"/>
              </a:spcAft>
              <a:defRPr>
                <a:solidFill>
                  <a:schemeClr val="tx1"/>
                </a:solidFill>
              </a:defRPr>
            </a:lvl1pPr>
          </a:lstStyle>
          <a:p>
            <a:br>
              <a:rPr lang="en-US" noProof="0" dirty="0"/>
            </a:br>
            <a:br>
              <a:rPr lang="en-US" noProof="0" dirty="0"/>
            </a:br>
            <a:br>
              <a:rPr lang="en-US" noProof="0" dirty="0"/>
            </a:br>
            <a:br>
              <a:rPr lang="en-US" noProof="0" dirty="0"/>
            </a:br>
            <a:br>
              <a:rPr lang="en-US" noProof="0" dirty="0"/>
            </a:br>
            <a:br>
              <a:rPr lang="en-US" noProof="0" dirty="0"/>
            </a:br>
            <a:br>
              <a:rPr lang="en-US" noProof="0" dirty="0"/>
            </a:br>
            <a:br>
              <a:rPr lang="en-US" noProof="0" dirty="0"/>
            </a:br>
            <a:br>
              <a:rPr lang="en-US" noProof="0" dirty="0"/>
            </a:br>
            <a:br>
              <a:rPr lang="en-US" noProof="0" dirty="0"/>
            </a:br>
            <a:br>
              <a:rPr lang="en-US" noProof="0" dirty="0"/>
            </a:br>
            <a:br>
              <a:rPr lang="en-US" noProof="0" dirty="0"/>
            </a:br>
            <a:r>
              <a:rPr lang="en-US" noProof="0" dirty="0"/>
              <a:t>Insert image</a:t>
            </a:r>
          </a:p>
        </p:txBody>
      </p:sp>
      <p:sp>
        <p:nvSpPr>
          <p:cNvPr id="2" name="Titel 1"/>
          <p:cNvSpPr>
            <a:spLocks noGrp="1"/>
          </p:cNvSpPr>
          <p:nvPr>
            <p:ph type="title" hasCustomPrompt="1"/>
          </p:nvPr>
        </p:nvSpPr>
        <p:spPr>
          <a:xfrm>
            <a:off x="395083" y="368300"/>
            <a:ext cx="11404800" cy="540000"/>
          </a:xfrm>
        </p:spPr>
        <p:txBody>
          <a:bodyPr/>
          <a:lstStyle>
            <a:lvl1pPr>
              <a:defRPr sz="2999" baseline="0"/>
            </a:lvl1pPr>
          </a:lstStyle>
          <a:p>
            <a:r>
              <a:rPr lang="en-US" noProof="0" dirty="0"/>
              <a:t>Optional headline on one line in </a:t>
            </a:r>
            <a:r>
              <a:rPr lang="en-US" noProof="0" dirty="0" err="1"/>
              <a:t>CorpoA</a:t>
            </a:r>
            <a:r>
              <a:rPr lang="en-US" noProof="0" dirty="0"/>
              <a:t> (Headings) 30 pt. </a:t>
            </a:r>
          </a:p>
        </p:txBody>
      </p:sp>
      <p:sp>
        <p:nvSpPr>
          <p:cNvPr id="28" name="Textplatzhalter 3"/>
          <p:cNvSpPr>
            <a:spLocks noGrp="1"/>
          </p:cNvSpPr>
          <p:nvPr>
            <p:ph type="body" sz="quarter" idx="17" hasCustomPrompt="1"/>
          </p:nvPr>
        </p:nvSpPr>
        <p:spPr>
          <a:xfrm>
            <a:off x="6969570" y="0"/>
            <a:ext cx="935513"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29" name="Textplatzhalter 3"/>
          <p:cNvSpPr>
            <a:spLocks noGrp="1"/>
          </p:cNvSpPr>
          <p:nvPr>
            <p:ph type="body" sz="quarter" idx="18" hasCustomPrompt="1"/>
          </p:nvPr>
        </p:nvSpPr>
        <p:spPr>
          <a:xfrm>
            <a:off x="7980643"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30" name="Textplatzhalter 3"/>
          <p:cNvSpPr>
            <a:spLocks noGrp="1"/>
          </p:cNvSpPr>
          <p:nvPr>
            <p:ph type="body" sz="quarter" idx="19" hasCustomPrompt="1"/>
          </p:nvPr>
        </p:nvSpPr>
        <p:spPr>
          <a:xfrm>
            <a:off x="9923631"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grpSp>
        <p:nvGrpSpPr>
          <p:cNvPr id="45" name="Hinweis oben"/>
          <p:cNvGrpSpPr/>
          <p:nvPr userDrawn="1"/>
        </p:nvGrpSpPr>
        <p:grpSpPr bwMode="black">
          <a:xfrm>
            <a:off x="395081" y="-468001"/>
            <a:ext cx="11400250" cy="360000"/>
            <a:chOff x="395287" y="-468000"/>
            <a:chExt cx="11406188" cy="360000"/>
          </a:xfrm>
        </p:grpSpPr>
        <p:cxnSp>
          <p:nvCxnSpPr>
            <p:cNvPr id="46" name="32,78 // 15,84"/>
            <p:cNvCxnSpPr/>
            <p:nvPr userDrawn="1"/>
          </p:nvCxnSpPr>
          <p:spPr bwMode="black">
            <a:xfrm>
              <a:off x="11801475" y="-468000"/>
              <a:ext cx="0" cy="36000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7" name="1,1 // 15,84"/>
            <p:cNvCxnSpPr/>
            <p:nvPr userDrawn="1"/>
          </p:nvCxnSpPr>
          <p:spPr bwMode="black">
            <a:xfrm>
              <a:off x="395287" y="-468000"/>
              <a:ext cx="0" cy="36000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grpSp>
      <p:cxnSp>
        <p:nvCxnSpPr>
          <p:cNvPr id="48" name="32,78 // 15,84"/>
          <p:cNvCxnSpPr/>
          <p:nvPr userDrawn="1"/>
        </p:nvCxnSpPr>
        <p:spPr bwMode="black">
          <a:xfrm>
            <a:off x="11795331" y="6965999"/>
            <a:ext cx="0" cy="36000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9" name="1,1 // 15,84"/>
          <p:cNvCxnSpPr/>
          <p:nvPr userDrawn="1"/>
        </p:nvCxnSpPr>
        <p:spPr bwMode="black">
          <a:xfrm>
            <a:off x="395082" y="6965999"/>
            <a:ext cx="0" cy="36000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0" name="17,85 // 8,32"/>
          <p:cNvCxnSpPr/>
          <p:nvPr userDrawn="1"/>
        </p:nvCxnSpPr>
        <p:spPr bwMode="black">
          <a:xfrm>
            <a:off x="12303153" y="6429376"/>
            <a:ext cx="359813"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1" name="4,2 // 5,33"/>
          <p:cNvCxnSpPr/>
          <p:nvPr userDrawn="1"/>
        </p:nvCxnSpPr>
        <p:spPr bwMode="black">
          <a:xfrm>
            <a:off x="12303156" y="1506538"/>
            <a:ext cx="359813"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2" name="1,02 // 8,5"/>
          <p:cNvCxnSpPr/>
          <p:nvPr userDrawn="1"/>
        </p:nvCxnSpPr>
        <p:spPr bwMode="black">
          <a:xfrm>
            <a:off x="12298392" y="367505"/>
            <a:ext cx="359813"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3" name="17,85 // 8,32"/>
          <p:cNvCxnSpPr/>
          <p:nvPr userDrawn="1"/>
        </p:nvCxnSpPr>
        <p:spPr bwMode="black">
          <a:xfrm>
            <a:off x="-455571" y="6433248"/>
            <a:ext cx="359813"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4" name="4,2 // 5,33"/>
          <p:cNvCxnSpPr/>
          <p:nvPr userDrawn="1"/>
        </p:nvCxnSpPr>
        <p:spPr bwMode="black">
          <a:xfrm>
            <a:off x="-462995" y="1511999"/>
            <a:ext cx="359813"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5" name="1,02 // 8,5"/>
          <p:cNvCxnSpPr/>
          <p:nvPr userDrawn="1"/>
        </p:nvCxnSpPr>
        <p:spPr bwMode="black">
          <a:xfrm>
            <a:off x="-446045" y="362743"/>
            <a:ext cx="359813"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4255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line // Body">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a:t>Headline on two lines in </a:t>
            </a:r>
            <a:r>
              <a:rPr lang="en-US" noProof="0" dirty="0" err="1"/>
              <a:t>CorpoA</a:t>
            </a:r>
            <a:r>
              <a:rPr lang="en-US" noProof="0" dirty="0"/>
              <a:t> (Headings) 30 pt. </a:t>
            </a:r>
            <a:br>
              <a:rPr lang="en-US" noProof="0" dirty="0"/>
            </a:br>
            <a:r>
              <a:rPr lang="en-US" noProof="0" dirty="0"/>
              <a:t>Lorem ipsum dolor sit </a:t>
            </a:r>
            <a:r>
              <a:rPr lang="en-US" noProof="0" dirty="0" err="1"/>
              <a:t>amet</a:t>
            </a:r>
            <a:r>
              <a:rPr lang="en-US" noProof="0" dirty="0"/>
              <a:t>.</a:t>
            </a:r>
            <a:endParaRPr lang="en-US" dirty="0"/>
          </a:p>
        </p:txBody>
      </p:sp>
      <p:sp>
        <p:nvSpPr>
          <p:cNvPr id="7" name="Inhaltsplatzhalter 6"/>
          <p:cNvSpPr>
            <a:spLocks noGrp="1"/>
          </p:cNvSpPr>
          <p:nvPr>
            <p:ph sz="quarter" idx="14" hasCustomPrompt="1"/>
          </p:nvPr>
        </p:nvSpPr>
        <p:spPr>
          <a:xfrm>
            <a:off x="395082" y="1511301"/>
            <a:ext cx="11404800" cy="4914900"/>
          </a:xfrm>
        </p:spPr>
        <p:txBody>
          <a:bodyPr/>
          <a:lstStyle>
            <a:lvl1pPr>
              <a:defRPr/>
            </a:lvl1pPr>
          </a:lstStyle>
          <a:p>
            <a:pPr lvl="0"/>
            <a:r>
              <a:rPr lang="en-US" dirty="0"/>
              <a:t>Insert content or text in </a:t>
            </a:r>
            <a:r>
              <a:rPr lang="en-US" noProof="0" dirty="0" err="1"/>
              <a:t>CorpoS</a:t>
            </a:r>
            <a:r>
              <a:rPr lang="en-US" noProof="0" dirty="0"/>
              <a:t> (Body), 20 pt. </a:t>
            </a:r>
            <a:r>
              <a:rPr lang="en-US" dirty="0"/>
              <a:t>// for bullets: Home // Paragraph// Increase List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oliennummernplatzhalter 5"/>
          <p:cNvSpPr>
            <a:spLocks noGrp="1"/>
          </p:cNvSpPr>
          <p:nvPr>
            <p:ph type="sldNum" sz="quarter" idx="16"/>
          </p:nvPr>
        </p:nvSpPr>
        <p:spPr/>
        <p:txBody>
          <a:bodyPr/>
          <a:lstStyle/>
          <a:p>
            <a:fld id="{AD1D1349-391B-44DC-865F-5996B3E40F26}" type="slidenum">
              <a:rPr lang="en-US" noProof="0" smtClean="0"/>
              <a:pPr/>
              <a:t>‹#›</a:t>
            </a:fld>
            <a:endParaRPr lang="en-US" noProof="0" dirty="0"/>
          </a:p>
        </p:txBody>
      </p:sp>
      <p:sp>
        <p:nvSpPr>
          <p:cNvPr id="4" name="Textplatzhalter 3"/>
          <p:cNvSpPr>
            <a:spLocks noGrp="1"/>
          </p:cNvSpPr>
          <p:nvPr>
            <p:ph type="body" sz="quarter" idx="17" hasCustomPrompt="1"/>
          </p:nvPr>
        </p:nvSpPr>
        <p:spPr>
          <a:xfrm>
            <a:off x="6969570" y="0"/>
            <a:ext cx="935513"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9" name="Textplatzhalter 3"/>
          <p:cNvSpPr>
            <a:spLocks noGrp="1"/>
          </p:cNvSpPr>
          <p:nvPr>
            <p:ph type="body" sz="quarter" idx="18" hasCustomPrompt="1"/>
          </p:nvPr>
        </p:nvSpPr>
        <p:spPr>
          <a:xfrm>
            <a:off x="7980643"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0" name="Textplatzhalter 3"/>
          <p:cNvSpPr>
            <a:spLocks noGrp="1"/>
          </p:cNvSpPr>
          <p:nvPr>
            <p:ph type="body" sz="quarter" idx="19" hasCustomPrompt="1"/>
          </p:nvPr>
        </p:nvSpPr>
        <p:spPr>
          <a:xfrm>
            <a:off x="9923631"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Tree>
    <p:extLst>
      <p:ext uri="{BB962C8B-B14F-4D97-AF65-F5344CB8AC3E}">
        <p14:creationId xmlns:p14="http://schemas.microsoft.com/office/powerpoint/2010/main" val="22599858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Headline // Body">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a:t>Headline on two lines in </a:t>
            </a:r>
            <a:r>
              <a:rPr lang="en-US" noProof="0" dirty="0" err="1"/>
              <a:t>CorpoA</a:t>
            </a:r>
            <a:r>
              <a:rPr lang="en-US" noProof="0" dirty="0"/>
              <a:t> (Headings) 30 pt. </a:t>
            </a:r>
            <a:br>
              <a:rPr lang="en-US" noProof="0" dirty="0"/>
            </a:br>
            <a:r>
              <a:rPr lang="en-US" noProof="0" dirty="0"/>
              <a:t>Lorem ipsum dolor sit </a:t>
            </a:r>
            <a:r>
              <a:rPr lang="en-US" noProof="0" dirty="0" err="1"/>
              <a:t>amet</a:t>
            </a:r>
            <a:r>
              <a:rPr lang="en-US" noProof="0" dirty="0"/>
              <a:t>.</a:t>
            </a:r>
            <a:endParaRPr lang="en-US" dirty="0"/>
          </a:p>
        </p:txBody>
      </p:sp>
      <p:sp>
        <p:nvSpPr>
          <p:cNvPr id="7" name="Inhaltsplatzhalter 6"/>
          <p:cNvSpPr>
            <a:spLocks noGrp="1"/>
          </p:cNvSpPr>
          <p:nvPr>
            <p:ph sz="quarter" idx="14" hasCustomPrompt="1"/>
          </p:nvPr>
        </p:nvSpPr>
        <p:spPr>
          <a:xfrm>
            <a:off x="395082" y="1511301"/>
            <a:ext cx="11404800" cy="4914900"/>
          </a:xfrm>
        </p:spPr>
        <p:txBody>
          <a:bodyPr/>
          <a:lstStyle>
            <a:lvl1pPr>
              <a:defRPr/>
            </a:lvl1pPr>
          </a:lstStyle>
          <a:p>
            <a:pPr lvl="0"/>
            <a:r>
              <a:rPr lang="en-US" dirty="0"/>
              <a:t>Insert content or text in </a:t>
            </a:r>
            <a:r>
              <a:rPr lang="en-US" noProof="0" dirty="0" err="1"/>
              <a:t>CorpoS</a:t>
            </a:r>
            <a:r>
              <a:rPr lang="en-US" noProof="0" dirty="0"/>
              <a:t> (Body), 20 pt. </a:t>
            </a:r>
            <a:r>
              <a:rPr lang="en-US" dirty="0"/>
              <a:t>// for bullets: Home // Paragraph// Increase List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oliennummernplatzhalter 5"/>
          <p:cNvSpPr>
            <a:spLocks noGrp="1"/>
          </p:cNvSpPr>
          <p:nvPr>
            <p:ph type="sldNum" sz="quarter" idx="16"/>
          </p:nvPr>
        </p:nvSpPr>
        <p:spPr/>
        <p:txBody>
          <a:bodyPr/>
          <a:lstStyle/>
          <a:p>
            <a:fld id="{AD1D1349-391B-44DC-865F-5996B3E40F26}" type="slidenum">
              <a:rPr lang="en-US" noProof="0" smtClean="0"/>
              <a:pPr/>
              <a:t>‹#›</a:t>
            </a:fld>
            <a:endParaRPr lang="en-US" noProof="0" dirty="0"/>
          </a:p>
        </p:txBody>
      </p:sp>
      <p:sp>
        <p:nvSpPr>
          <p:cNvPr id="4" name="Textplatzhalter 3"/>
          <p:cNvSpPr>
            <a:spLocks noGrp="1"/>
          </p:cNvSpPr>
          <p:nvPr>
            <p:ph type="body" sz="quarter" idx="17" hasCustomPrompt="1"/>
          </p:nvPr>
        </p:nvSpPr>
        <p:spPr>
          <a:xfrm>
            <a:off x="6969570" y="0"/>
            <a:ext cx="935513"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9" name="Textplatzhalter 3"/>
          <p:cNvSpPr>
            <a:spLocks noGrp="1"/>
          </p:cNvSpPr>
          <p:nvPr>
            <p:ph type="body" sz="quarter" idx="18" hasCustomPrompt="1"/>
          </p:nvPr>
        </p:nvSpPr>
        <p:spPr>
          <a:xfrm>
            <a:off x="7980643"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0" name="Textplatzhalter 3"/>
          <p:cNvSpPr>
            <a:spLocks noGrp="1"/>
          </p:cNvSpPr>
          <p:nvPr>
            <p:ph type="body" sz="quarter" idx="19" hasCustomPrompt="1"/>
          </p:nvPr>
        </p:nvSpPr>
        <p:spPr>
          <a:xfrm>
            <a:off x="9923631"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Tree>
    <p:extLst>
      <p:ext uri="{BB962C8B-B14F-4D97-AF65-F5344CB8AC3E}">
        <p14:creationId xmlns:p14="http://schemas.microsoft.com/office/powerpoint/2010/main" val="20636117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Title slide // Image left">
    <p:bg bwMode="black">
      <p:bgRef idx="1001">
        <a:schemeClr val="bg1"/>
      </p:bgRef>
    </p:bg>
    <p:spTree>
      <p:nvGrpSpPr>
        <p:cNvPr id="1" name=""/>
        <p:cNvGrpSpPr/>
        <p:nvPr/>
      </p:nvGrpSpPr>
      <p:grpSpPr>
        <a:xfrm>
          <a:off x="0" y="0"/>
          <a:ext cx="0" cy="0"/>
          <a:chOff x="0" y="0"/>
          <a:chExt cx="0" cy="0"/>
        </a:xfrm>
      </p:grpSpPr>
      <p:pic>
        <p:nvPicPr>
          <p:cNvPr id="8" name="Background with Mercedes star and word mark"/>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3" y="0"/>
            <a:ext cx="12193521" cy="6857998"/>
          </a:xfrm>
          <a:prstGeom prst="rect">
            <a:avLst/>
          </a:prstGeom>
          <a:noFill/>
          <a:extLst>
            <a:ext uri="{909E8E84-426E-40DD-AFC4-6F175D3DCCD1}">
              <a14:hiddenFill xmlns:a14="http://schemas.microsoft.com/office/drawing/2010/main">
                <a:solidFill>
                  <a:srgbClr val="FFFFFF"/>
                </a:solidFill>
              </a14:hiddenFill>
            </a:ext>
          </a:extLst>
        </p:spPr>
      </p:pic>
      <p:sp>
        <p:nvSpPr>
          <p:cNvPr id="11" name="Placeholder other"/>
          <p:cNvSpPr>
            <a:spLocks noGrp="1"/>
          </p:cNvSpPr>
          <p:nvPr>
            <p:ph type="body" sz="quarter" idx="17" hasCustomPrompt="1"/>
          </p:nvPr>
        </p:nvSpPr>
        <p:spPr>
          <a:xfrm>
            <a:off x="6966059" y="2381"/>
            <a:ext cx="936000" cy="306000"/>
          </a:xfrm>
        </p:spPr>
        <p:txBody>
          <a:bodyPr/>
          <a:lstStyle>
            <a:lvl1pPr marL="0" indent="0">
              <a:lnSpc>
                <a:spcPct val="100000"/>
              </a:lnSpc>
              <a:spcAft>
                <a:spcPts val="0"/>
              </a:spcAft>
              <a:buFont typeface="Arial" panose="020B0604020202020204" pitchFamily="34" charset="0"/>
              <a:buNone/>
              <a:defRPr sz="1200" baseline="0">
                <a:solidFill>
                  <a:schemeClr val="bg1"/>
                </a:solidFill>
              </a:defRPr>
            </a:lvl1pPr>
            <a:lvl2pPr marL="0" indent="0">
              <a:lnSpc>
                <a:spcPct val="100000"/>
              </a:lnSpc>
              <a:spcAft>
                <a:spcPts val="0"/>
              </a:spcAft>
              <a:buNone/>
              <a:defRPr sz="1200">
                <a:solidFill>
                  <a:schemeClr val="bg1"/>
                </a:solidFill>
              </a:defRPr>
            </a:lvl2pPr>
            <a:lvl3pPr marL="0" indent="0">
              <a:lnSpc>
                <a:spcPct val="100000"/>
              </a:lnSpc>
              <a:spcAft>
                <a:spcPts val="0"/>
              </a:spcAft>
              <a:buNone/>
              <a:defRPr sz="1200">
                <a:solidFill>
                  <a:schemeClr val="bg1"/>
                </a:solidFill>
              </a:defRPr>
            </a:lvl3pPr>
            <a:lvl4pPr marL="0" indent="0">
              <a:lnSpc>
                <a:spcPct val="100000"/>
              </a:lnSpc>
              <a:spcAft>
                <a:spcPts val="0"/>
              </a:spcAft>
              <a:buNone/>
              <a:defRPr sz="1200">
                <a:solidFill>
                  <a:schemeClr val="bg1"/>
                </a:solidFill>
              </a:defRPr>
            </a:lvl4pPr>
            <a:lvl5pPr marL="0" indent="0">
              <a:lnSpc>
                <a:spcPct val="100000"/>
              </a:lnSpc>
              <a:spcAft>
                <a:spcPts val="0"/>
              </a:spcAft>
              <a:buNone/>
              <a:defRPr sz="1200">
                <a:solidFill>
                  <a:schemeClr val="bg1"/>
                </a:solidFill>
              </a:defRPr>
            </a:lvl5pPr>
            <a:lvl6pPr marL="0" indent="0">
              <a:lnSpc>
                <a:spcPct val="100000"/>
              </a:lnSpc>
              <a:spcAft>
                <a:spcPts val="0"/>
              </a:spcAft>
              <a:buNone/>
              <a:defRPr sz="1200">
                <a:solidFill>
                  <a:schemeClr val="bg1"/>
                </a:solidFill>
              </a:defRPr>
            </a:lvl6pPr>
            <a:lvl7pPr marL="0" indent="0">
              <a:lnSpc>
                <a:spcPct val="100000"/>
              </a:lnSpc>
              <a:spcAft>
                <a:spcPts val="0"/>
              </a:spcAft>
              <a:buNone/>
              <a:defRPr sz="1200">
                <a:solidFill>
                  <a:schemeClr val="bg1"/>
                </a:solidFill>
              </a:defRPr>
            </a:lvl7pPr>
            <a:lvl8pPr marL="0" indent="0">
              <a:lnSpc>
                <a:spcPct val="100000"/>
              </a:lnSpc>
              <a:spcAft>
                <a:spcPts val="0"/>
              </a:spcAft>
              <a:buNone/>
              <a:defRPr sz="1200">
                <a:solidFill>
                  <a:schemeClr val="bg1"/>
                </a:solidFill>
              </a:defRPr>
            </a:lvl8pPr>
            <a:lvl9pPr marL="0" indent="0">
              <a:lnSpc>
                <a:spcPct val="100000"/>
              </a:lnSpc>
              <a:spcAft>
                <a:spcPts val="0"/>
              </a:spcAft>
              <a:buNone/>
              <a:defRPr sz="1200">
                <a:solidFill>
                  <a:schemeClr val="bg1"/>
                </a:solidFill>
              </a:defRPr>
            </a:lvl9pPr>
          </a:lstStyle>
          <a:p>
            <a:pPr lvl="0"/>
            <a:r>
              <a:rPr lang="de-DE" noProof="0" dirty="0"/>
              <a:t>                      </a:t>
            </a:r>
          </a:p>
        </p:txBody>
      </p:sp>
      <p:sp>
        <p:nvSpPr>
          <p:cNvPr id="12" name="Placeholder confidentialty"/>
          <p:cNvSpPr>
            <a:spLocks noGrp="1"/>
          </p:cNvSpPr>
          <p:nvPr>
            <p:ph type="body" sz="quarter" idx="18" hasCustomPrompt="1"/>
          </p:nvPr>
        </p:nvSpPr>
        <p:spPr>
          <a:xfrm>
            <a:off x="7977659" y="2381"/>
            <a:ext cx="1872000" cy="306000"/>
          </a:xfrm>
        </p:spPr>
        <p:txBody>
          <a:bodyPr/>
          <a:lstStyle>
            <a:lvl1pPr marL="0" indent="0">
              <a:lnSpc>
                <a:spcPct val="100000"/>
              </a:lnSpc>
              <a:spcAft>
                <a:spcPts val="0"/>
              </a:spcAft>
              <a:buFont typeface="Arial" panose="020B0604020202020204" pitchFamily="34" charset="0"/>
              <a:buNone/>
              <a:defRPr sz="1200" baseline="0">
                <a:solidFill>
                  <a:schemeClr val="bg1"/>
                </a:solidFill>
              </a:defRPr>
            </a:lvl1pPr>
            <a:lvl2pPr marL="0" indent="0">
              <a:lnSpc>
                <a:spcPct val="100000"/>
              </a:lnSpc>
              <a:spcAft>
                <a:spcPts val="0"/>
              </a:spcAft>
              <a:buNone/>
              <a:defRPr sz="1200">
                <a:solidFill>
                  <a:schemeClr val="bg1"/>
                </a:solidFill>
              </a:defRPr>
            </a:lvl2pPr>
            <a:lvl3pPr marL="0" indent="0">
              <a:lnSpc>
                <a:spcPct val="100000"/>
              </a:lnSpc>
              <a:spcAft>
                <a:spcPts val="0"/>
              </a:spcAft>
              <a:buNone/>
              <a:defRPr sz="1200">
                <a:solidFill>
                  <a:schemeClr val="bg1"/>
                </a:solidFill>
              </a:defRPr>
            </a:lvl3pPr>
            <a:lvl4pPr marL="0" indent="0">
              <a:lnSpc>
                <a:spcPct val="100000"/>
              </a:lnSpc>
              <a:spcAft>
                <a:spcPts val="0"/>
              </a:spcAft>
              <a:buNone/>
              <a:defRPr sz="1200">
                <a:solidFill>
                  <a:schemeClr val="bg1"/>
                </a:solidFill>
              </a:defRPr>
            </a:lvl4pPr>
            <a:lvl5pPr marL="0" indent="0">
              <a:lnSpc>
                <a:spcPct val="100000"/>
              </a:lnSpc>
              <a:spcAft>
                <a:spcPts val="0"/>
              </a:spcAft>
              <a:buNone/>
              <a:defRPr sz="1200">
                <a:solidFill>
                  <a:schemeClr val="bg1"/>
                </a:solidFill>
              </a:defRPr>
            </a:lvl5pPr>
            <a:lvl6pPr marL="0" indent="0">
              <a:lnSpc>
                <a:spcPct val="100000"/>
              </a:lnSpc>
              <a:spcAft>
                <a:spcPts val="0"/>
              </a:spcAft>
              <a:buNone/>
              <a:defRPr sz="1200">
                <a:solidFill>
                  <a:schemeClr val="bg1"/>
                </a:solidFill>
              </a:defRPr>
            </a:lvl6pPr>
            <a:lvl7pPr marL="0" indent="0">
              <a:lnSpc>
                <a:spcPct val="100000"/>
              </a:lnSpc>
              <a:spcAft>
                <a:spcPts val="0"/>
              </a:spcAft>
              <a:buNone/>
              <a:defRPr sz="1200">
                <a:solidFill>
                  <a:schemeClr val="bg1"/>
                </a:solidFill>
              </a:defRPr>
            </a:lvl7pPr>
            <a:lvl8pPr marL="0" indent="0">
              <a:lnSpc>
                <a:spcPct val="100000"/>
              </a:lnSpc>
              <a:spcAft>
                <a:spcPts val="0"/>
              </a:spcAft>
              <a:buNone/>
              <a:defRPr sz="1200">
                <a:solidFill>
                  <a:schemeClr val="bg1"/>
                </a:solidFill>
              </a:defRPr>
            </a:lvl8pPr>
            <a:lvl9pPr marL="0" indent="0">
              <a:lnSpc>
                <a:spcPct val="100000"/>
              </a:lnSpc>
              <a:spcAft>
                <a:spcPts val="0"/>
              </a:spcAft>
              <a:buNone/>
              <a:defRPr sz="1200">
                <a:solidFill>
                  <a:schemeClr val="bg1"/>
                </a:solidFill>
              </a:defRPr>
            </a:lvl9pPr>
          </a:lstStyle>
          <a:p>
            <a:pPr lvl="0"/>
            <a:r>
              <a:rPr lang="de-DE" noProof="0" dirty="0"/>
              <a:t>                    </a:t>
            </a:r>
          </a:p>
        </p:txBody>
      </p:sp>
      <p:sp>
        <p:nvSpPr>
          <p:cNvPr id="13" name="Placeholder classification"/>
          <p:cNvSpPr>
            <a:spLocks noGrp="1"/>
          </p:cNvSpPr>
          <p:nvPr>
            <p:ph type="body" sz="quarter" idx="19" hasCustomPrompt="1"/>
          </p:nvPr>
        </p:nvSpPr>
        <p:spPr>
          <a:xfrm>
            <a:off x="9921659" y="2381"/>
            <a:ext cx="1872000" cy="306000"/>
          </a:xfrm>
        </p:spPr>
        <p:txBody>
          <a:bodyPr/>
          <a:lstStyle>
            <a:lvl1pPr marL="0" indent="0">
              <a:lnSpc>
                <a:spcPct val="100000"/>
              </a:lnSpc>
              <a:spcAft>
                <a:spcPts val="0"/>
              </a:spcAft>
              <a:buFont typeface="Arial" panose="020B0604020202020204" pitchFamily="34" charset="0"/>
              <a:buNone/>
              <a:defRPr sz="1200" baseline="0">
                <a:solidFill>
                  <a:schemeClr val="bg1"/>
                </a:solidFill>
              </a:defRPr>
            </a:lvl1pPr>
            <a:lvl2pPr marL="0" indent="0">
              <a:lnSpc>
                <a:spcPct val="100000"/>
              </a:lnSpc>
              <a:spcAft>
                <a:spcPts val="0"/>
              </a:spcAft>
              <a:buNone/>
              <a:defRPr sz="1200">
                <a:solidFill>
                  <a:schemeClr val="bg1"/>
                </a:solidFill>
              </a:defRPr>
            </a:lvl2pPr>
            <a:lvl3pPr marL="0" indent="0">
              <a:lnSpc>
                <a:spcPct val="100000"/>
              </a:lnSpc>
              <a:spcAft>
                <a:spcPts val="0"/>
              </a:spcAft>
              <a:buNone/>
              <a:defRPr sz="1200">
                <a:solidFill>
                  <a:schemeClr val="bg1"/>
                </a:solidFill>
              </a:defRPr>
            </a:lvl3pPr>
            <a:lvl4pPr marL="0" indent="0">
              <a:lnSpc>
                <a:spcPct val="100000"/>
              </a:lnSpc>
              <a:spcAft>
                <a:spcPts val="0"/>
              </a:spcAft>
              <a:buNone/>
              <a:defRPr sz="1200">
                <a:solidFill>
                  <a:schemeClr val="bg1"/>
                </a:solidFill>
              </a:defRPr>
            </a:lvl4pPr>
            <a:lvl5pPr marL="0" indent="0">
              <a:lnSpc>
                <a:spcPct val="100000"/>
              </a:lnSpc>
              <a:spcAft>
                <a:spcPts val="0"/>
              </a:spcAft>
              <a:buNone/>
              <a:defRPr sz="1200">
                <a:solidFill>
                  <a:schemeClr val="bg1"/>
                </a:solidFill>
              </a:defRPr>
            </a:lvl5pPr>
            <a:lvl6pPr marL="0" indent="0">
              <a:lnSpc>
                <a:spcPct val="100000"/>
              </a:lnSpc>
              <a:spcAft>
                <a:spcPts val="0"/>
              </a:spcAft>
              <a:buNone/>
              <a:defRPr sz="1200">
                <a:solidFill>
                  <a:schemeClr val="bg1"/>
                </a:solidFill>
              </a:defRPr>
            </a:lvl6pPr>
            <a:lvl7pPr marL="0" indent="0">
              <a:lnSpc>
                <a:spcPct val="100000"/>
              </a:lnSpc>
              <a:spcAft>
                <a:spcPts val="0"/>
              </a:spcAft>
              <a:buNone/>
              <a:defRPr sz="1200">
                <a:solidFill>
                  <a:schemeClr val="bg1"/>
                </a:solidFill>
              </a:defRPr>
            </a:lvl7pPr>
            <a:lvl8pPr marL="0" indent="0">
              <a:lnSpc>
                <a:spcPct val="100000"/>
              </a:lnSpc>
              <a:spcAft>
                <a:spcPts val="0"/>
              </a:spcAft>
              <a:buNone/>
              <a:defRPr sz="1200">
                <a:solidFill>
                  <a:schemeClr val="bg1"/>
                </a:solidFill>
              </a:defRPr>
            </a:lvl8pPr>
            <a:lvl9pPr marL="0" indent="0">
              <a:lnSpc>
                <a:spcPct val="100000"/>
              </a:lnSpc>
              <a:spcAft>
                <a:spcPts val="0"/>
              </a:spcAft>
              <a:buNone/>
              <a:defRPr sz="1200">
                <a:solidFill>
                  <a:schemeClr val="bg1"/>
                </a:solidFill>
              </a:defRPr>
            </a:lvl9pPr>
          </a:lstStyle>
          <a:p>
            <a:pPr lvl="0"/>
            <a:r>
              <a:rPr lang="de-DE" noProof="0" dirty="0"/>
              <a:t>                             </a:t>
            </a:r>
          </a:p>
        </p:txBody>
      </p:sp>
      <p:sp>
        <p:nvSpPr>
          <p:cNvPr id="40" name="Image"/>
          <p:cNvSpPr>
            <a:spLocks noGrp="1"/>
          </p:cNvSpPr>
          <p:nvPr>
            <p:ph type="pic" sz="quarter" idx="10" hasCustomPrompt="1"/>
          </p:nvPr>
        </p:nvSpPr>
        <p:spPr bwMode="gray">
          <a:xfrm>
            <a:off x="396001" y="-1"/>
            <a:ext cx="7463399" cy="6858000"/>
          </a:xfrm>
          <a:solidFill>
            <a:srgbClr val="9F0002"/>
          </a:solidFill>
        </p:spPr>
        <p:txBody>
          <a:bodyPr/>
          <a:lstStyle>
            <a:lvl1pPr algn="ctr">
              <a:lnSpc>
                <a:spcPct val="100000"/>
              </a:lnSpc>
              <a:spcAft>
                <a:spcPts val="0"/>
              </a:spcAft>
              <a:defRPr/>
            </a:lvl1pPr>
          </a:lstStyle>
          <a:p>
            <a:br>
              <a:rPr lang="en-US" noProof="0" dirty="0"/>
            </a:br>
            <a:br>
              <a:rPr lang="en-US" noProof="0" dirty="0"/>
            </a:br>
            <a:br>
              <a:rPr lang="en-US" noProof="0" dirty="0"/>
            </a:br>
            <a:endParaRPr lang="en-US" noProof="0" dirty="0"/>
          </a:p>
          <a:p>
            <a:endParaRPr lang="en-US" noProof="0" dirty="0"/>
          </a:p>
          <a:p>
            <a:endParaRPr lang="en-US" noProof="0" dirty="0"/>
          </a:p>
          <a:p>
            <a:endParaRPr lang="en-US" noProof="0" dirty="0"/>
          </a:p>
          <a:p>
            <a:endParaRPr lang="en-US" noProof="0" dirty="0"/>
          </a:p>
          <a:p>
            <a:endParaRPr lang="en-US" noProof="0" dirty="0"/>
          </a:p>
          <a:p>
            <a:endParaRPr lang="en-US" noProof="0" dirty="0"/>
          </a:p>
          <a:p>
            <a:endParaRPr lang="en-US" noProof="0" dirty="0"/>
          </a:p>
          <a:p>
            <a:endParaRPr lang="en-US" noProof="0" dirty="0"/>
          </a:p>
          <a:p>
            <a:r>
              <a:rPr lang="en-US" noProof="0" dirty="0"/>
              <a:t>Insert image</a:t>
            </a:r>
          </a:p>
        </p:txBody>
      </p:sp>
      <p:sp>
        <p:nvSpPr>
          <p:cNvPr id="9" name="Additional text"/>
          <p:cNvSpPr>
            <a:spLocks noGrp="1"/>
          </p:cNvSpPr>
          <p:nvPr>
            <p:ph type="body" sz="quarter" idx="20" hasCustomPrompt="1"/>
          </p:nvPr>
        </p:nvSpPr>
        <p:spPr bwMode="gray">
          <a:xfrm>
            <a:off x="8074799" y="2382180"/>
            <a:ext cx="3713976" cy="674687"/>
          </a:xfrm>
        </p:spPr>
        <p:txBody>
          <a:bodyPr/>
          <a:lstStyle>
            <a:lvl1pPr>
              <a:lnSpc>
                <a:spcPct val="100000"/>
              </a:lnSpc>
              <a:spcAft>
                <a:spcPts val="0"/>
              </a:spcAft>
              <a:defRPr sz="1600"/>
            </a:lvl1pPr>
          </a:lstStyle>
          <a:p>
            <a:pPr lvl="0"/>
            <a:r>
              <a:rPr lang="en-US" noProof="0" dirty="0"/>
              <a:t>Additional text for presentation 16 pt </a:t>
            </a:r>
            <a:br>
              <a:rPr lang="en-US" noProof="0" dirty="0"/>
            </a:br>
            <a:r>
              <a:rPr lang="en-US" noProof="0" dirty="0"/>
              <a:t>Speaker, department, place, date</a:t>
            </a:r>
          </a:p>
        </p:txBody>
      </p:sp>
      <p:sp>
        <p:nvSpPr>
          <p:cNvPr id="10" name="Title"/>
          <p:cNvSpPr>
            <a:spLocks noGrp="1"/>
          </p:cNvSpPr>
          <p:nvPr>
            <p:ph type="ctrTitle" hasCustomPrompt="1"/>
          </p:nvPr>
        </p:nvSpPr>
        <p:spPr bwMode="white">
          <a:xfrm>
            <a:off x="8075613" y="1138422"/>
            <a:ext cx="3713162" cy="1222563"/>
          </a:xfrm>
        </p:spPr>
        <p:txBody>
          <a:bodyPr/>
          <a:lstStyle>
            <a:lvl1pPr>
              <a:lnSpc>
                <a:spcPct val="100000"/>
              </a:lnSpc>
              <a:defRPr sz="3600"/>
            </a:lvl1pPr>
          </a:lstStyle>
          <a:p>
            <a:r>
              <a:rPr lang="en-US" noProof="0" dirty="0"/>
              <a:t>Presentation title in 36 pt on two lines.</a:t>
            </a:r>
          </a:p>
        </p:txBody>
      </p:sp>
    </p:spTree>
    <p:extLst>
      <p:ext uri="{BB962C8B-B14F-4D97-AF65-F5344CB8AC3E}">
        <p14:creationId xmlns:p14="http://schemas.microsoft.com/office/powerpoint/2010/main" val="4191065332"/>
      </p:ext>
    </p:extLst>
  </p:cSld>
  <p:clrMapOvr>
    <a:masterClrMapping/>
  </p:clrMapOvr>
  <p:extLst>
    <p:ext uri="{DCECCB84-F9BA-43D5-87BE-67443E8EF086}">
      <p15:sldGuideLst xmlns:p15="http://schemas.microsoft.com/office/powerpoint/2012/main">
        <p15:guide id="2" pos="5087">
          <p15:clr>
            <a:srgbClr val="A4A3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Agenda 1">
    <p:spTree>
      <p:nvGrpSpPr>
        <p:cNvPr id="1" name=""/>
        <p:cNvGrpSpPr/>
        <p:nvPr/>
      </p:nvGrpSpPr>
      <p:grpSpPr>
        <a:xfrm>
          <a:off x="0" y="0"/>
          <a:ext cx="0" cy="0"/>
          <a:chOff x="0" y="0"/>
          <a:chExt cx="0" cy="0"/>
        </a:xfrm>
      </p:grpSpPr>
      <p:sp>
        <p:nvSpPr>
          <p:cNvPr id="22" name="Slide number"/>
          <p:cNvSpPr>
            <a:spLocks noGrp="1"/>
          </p:cNvSpPr>
          <p:nvPr>
            <p:ph type="sldNum" sz="quarter" idx="4"/>
          </p:nvPr>
        </p:nvSpPr>
        <p:spPr bwMode="black">
          <a:xfrm>
            <a:off x="11467951" y="6552000"/>
            <a:ext cx="323999" cy="306000"/>
          </a:xfrm>
          <a:prstGeom prst="rect">
            <a:avLst/>
          </a:prstGeom>
        </p:spPr>
        <p:txBody>
          <a:bodyPr vert="horz" lIns="0" tIns="0" rIns="0" bIns="0" rtlCol="0" anchor="ctr" anchorCtr="0">
            <a:noAutofit/>
          </a:bodyPr>
          <a:lstStyle>
            <a:lvl1pPr marL="0" indent="0" algn="r">
              <a:spcBef>
                <a:spcPts val="0"/>
              </a:spcBef>
              <a:buFont typeface="+mj-lt"/>
              <a:buNone/>
              <a:defRPr sz="1000" b="0" i="0">
                <a:solidFill>
                  <a:schemeClr val="tx1"/>
                </a:solidFill>
                <a:latin typeface="+mn-lt"/>
              </a:defRPr>
            </a:lvl1pPr>
            <a:lvl2pPr marL="0" indent="0" algn="l">
              <a:spcBef>
                <a:spcPts val="0"/>
              </a:spcBef>
              <a:defRPr sz="1000"/>
            </a:lvl2pPr>
            <a:lvl3pPr marL="0" indent="0" algn="l">
              <a:spcBef>
                <a:spcPts val="0"/>
              </a:spcBef>
              <a:defRPr sz="1000"/>
            </a:lvl3pPr>
            <a:lvl4pPr marL="0" indent="0" algn="l">
              <a:spcBef>
                <a:spcPts val="0"/>
              </a:spcBef>
              <a:defRPr sz="1000"/>
            </a:lvl4pPr>
            <a:lvl5pPr marL="0" indent="0" algn="l">
              <a:spcBef>
                <a:spcPts val="0"/>
              </a:spcBef>
              <a:defRPr sz="1000"/>
            </a:lvl5pPr>
            <a:lvl6pPr marL="0" indent="0" algn="l">
              <a:spcBef>
                <a:spcPts val="0"/>
              </a:spcBef>
              <a:defRPr sz="1000"/>
            </a:lvl6pPr>
            <a:lvl7pPr marL="0" indent="0" algn="l">
              <a:spcBef>
                <a:spcPts val="0"/>
              </a:spcBef>
              <a:defRPr sz="1000"/>
            </a:lvl7pPr>
            <a:lvl8pPr marL="0" indent="0" algn="l">
              <a:spcBef>
                <a:spcPts val="0"/>
              </a:spcBef>
              <a:defRPr sz="1000"/>
            </a:lvl8pPr>
            <a:lvl9pPr marL="0" indent="0" algn="l">
              <a:spcBef>
                <a:spcPts val="0"/>
              </a:spcBef>
              <a:defRPr sz="1000"/>
            </a:lvl9pPr>
          </a:lstStyle>
          <a:p>
            <a:fld id="{AD1D1349-391B-44DC-865F-5996B3E40F26}" type="slidenum">
              <a:rPr lang="en-US" noProof="0" smtClean="0"/>
              <a:pPr/>
              <a:t>‹#›</a:t>
            </a:fld>
            <a:endParaRPr lang="en-US" noProof="0" dirty="0"/>
          </a:p>
        </p:txBody>
      </p:sp>
      <p:sp>
        <p:nvSpPr>
          <p:cNvPr id="24" name="Footer"/>
          <p:cNvSpPr>
            <a:spLocks noGrp="1"/>
          </p:cNvSpPr>
          <p:nvPr>
            <p:ph type="ftr" sz="quarter" idx="3"/>
          </p:nvPr>
        </p:nvSpPr>
        <p:spPr bwMode="black">
          <a:xfrm>
            <a:off x="3146400" y="6552000"/>
            <a:ext cx="7848000" cy="306000"/>
          </a:xfrm>
          <a:prstGeom prst="rect">
            <a:avLst/>
          </a:prstGeom>
        </p:spPr>
        <p:txBody>
          <a:bodyPr vert="horz" lIns="0" tIns="0" rIns="0" bIns="0" rtlCol="0" anchor="ctr" anchorCtr="0">
            <a:noAutofit/>
          </a:bodyPr>
          <a:lstStyle>
            <a:lvl1pPr marL="0" indent="0" algn="r">
              <a:spcBef>
                <a:spcPts val="0"/>
              </a:spcBef>
              <a:buFont typeface="+mj-lt"/>
              <a:buNone/>
              <a:defRPr sz="1000" b="0" i="0">
                <a:solidFill>
                  <a:schemeClr val="tx1"/>
                </a:solidFill>
                <a:latin typeface="+mn-lt"/>
              </a:defRPr>
            </a:lvl1pPr>
            <a:lvl2pPr marL="0" indent="0" algn="r">
              <a:spcBef>
                <a:spcPts val="0"/>
              </a:spcBef>
              <a:defRPr sz="1000"/>
            </a:lvl2pPr>
            <a:lvl3pPr marL="0" indent="0" algn="r">
              <a:spcBef>
                <a:spcPts val="0"/>
              </a:spcBef>
              <a:defRPr sz="1000"/>
            </a:lvl3pPr>
            <a:lvl4pPr marL="0" indent="0" algn="r">
              <a:spcBef>
                <a:spcPts val="0"/>
              </a:spcBef>
              <a:defRPr sz="1000"/>
            </a:lvl4pPr>
            <a:lvl5pPr marL="0" indent="0" algn="r">
              <a:spcBef>
                <a:spcPts val="0"/>
              </a:spcBef>
              <a:defRPr sz="1000"/>
            </a:lvl5pPr>
            <a:lvl6pPr marL="0" indent="0" algn="r">
              <a:spcBef>
                <a:spcPts val="0"/>
              </a:spcBef>
              <a:defRPr sz="1000"/>
            </a:lvl6pPr>
            <a:lvl7pPr marL="0" indent="0" algn="r">
              <a:spcBef>
                <a:spcPts val="0"/>
              </a:spcBef>
              <a:defRPr sz="1000"/>
            </a:lvl7pPr>
            <a:lvl8pPr marL="0" indent="0" algn="r">
              <a:spcBef>
                <a:spcPts val="0"/>
              </a:spcBef>
              <a:defRPr sz="1000"/>
            </a:lvl8pPr>
            <a:lvl9pPr marL="0" indent="0" algn="r">
              <a:spcBef>
                <a:spcPts val="0"/>
              </a:spcBef>
              <a:defRPr sz="1000"/>
            </a:lvl9pPr>
          </a:lstStyle>
          <a:p>
            <a:r>
              <a:rPr lang="en-US"/>
              <a:t>Mercedes-Benz presentation template | April 2023</a:t>
            </a:r>
            <a:endParaRPr lang="en-US" dirty="0"/>
          </a:p>
        </p:txBody>
      </p:sp>
      <p:sp>
        <p:nvSpPr>
          <p:cNvPr id="25" name="Placeholder other"/>
          <p:cNvSpPr>
            <a:spLocks noGrp="1"/>
          </p:cNvSpPr>
          <p:nvPr>
            <p:ph type="body" sz="quarter" idx="17" hasCustomPrompt="1"/>
          </p:nvPr>
        </p:nvSpPr>
        <p:spPr>
          <a:xfrm>
            <a:off x="6966059" y="2381"/>
            <a:ext cx="936000" cy="306000"/>
          </a:xfrm>
        </p:spPr>
        <p:txBody>
          <a:bodyPr/>
          <a:lstStyle>
            <a:lvl1pPr marL="0" indent="0">
              <a:lnSpc>
                <a:spcPct val="100000"/>
              </a:lnSpc>
              <a:spcAft>
                <a:spcPts val="0"/>
              </a:spcAft>
              <a:buFont typeface="Arial" panose="020B0604020202020204" pitchFamily="34" charset="0"/>
              <a:buNone/>
              <a:defRPr sz="1200" baseline="0">
                <a:solidFill>
                  <a:schemeClr val="bg1"/>
                </a:solidFill>
              </a:defRPr>
            </a:lvl1pPr>
            <a:lvl2pPr marL="0" indent="0">
              <a:lnSpc>
                <a:spcPct val="100000"/>
              </a:lnSpc>
              <a:spcAft>
                <a:spcPts val="0"/>
              </a:spcAft>
              <a:buNone/>
              <a:defRPr sz="1200">
                <a:solidFill>
                  <a:schemeClr val="bg1"/>
                </a:solidFill>
              </a:defRPr>
            </a:lvl2pPr>
            <a:lvl3pPr marL="0" indent="0">
              <a:lnSpc>
                <a:spcPct val="100000"/>
              </a:lnSpc>
              <a:spcAft>
                <a:spcPts val="0"/>
              </a:spcAft>
              <a:buNone/>
              <a:defRPr sz="1200">
                <a:solidFill>
                  <a:schemeClr val="bg1"/>
                </a:solidFill>
              </a:defRPr>
            </a:lvl3pPr>
            <a:lvl4pPr marL="0" indent="0">
              <a:lnSpc>
                <a:spcPct val="100000"/>
              </a:lnSpc>
              <a:spcAft>
                <a:spcPts val="0"/>
              </a:spcAft>
              <a:buNone/>
              <a:defRPr sz="1200">
                <a:solidFill>
                  <a:schemeClr val="bg1"/>
                </a:solidFill>
              </a:defRPr>
            </a:lvl4pPr>
            <a:lvl5pPr marL="0" indent="0">
              <a:lnSpc>
                <a:spcPct val="100000"/>
              </a:lnSpc>
              <a:spcAft>
                <a:spcPts val="0"/>
              </a:spcAft>
              <a:buNone/>
              <a:defRPr sz="1200">
                <a:solidFill>
                  <a:schemeClr val="bg1"/>
                </a:solidFill>
              </a:defRPr>
            </a:lvl5pPr>
            <a:lvl6pPr marL="0" indent="0">
              <a:lnSpc>
                <a:spcPct val="100000"/>
              </a:lnSpc>
              <a:spcAft>
                <a:spcPts val="0"/>
              </a:spcAft>
              <a:buNone/>
              <a:defRPr sz="1200">
                <a:solidFill>
                  <a:schemeClr val="bg1"/>
                </a:solidFill>
              </a:defRPr>
            </a:lvl6pPr>
            <a:lvl7pPr marL="0" indent="0">
              <a:lnSpc>
                <a:spcPct val="100000"/>
              </a:lnSpc>
              <a:spcAft>
                <a:spcPts val="0"/>
              </a:spcAft>
              <a:buNone/>
              <a:defRPr sz="1200">
                <a:solidFill>
                  <a:schemeClr val="bg1"/>
                </a:solidFill>
              </a:defRPr>
            </a:lvl7pPr>
            <a:lvl8pPr marL="0" indent="0">
              <a:lnSpc>
                <a:spcPct val="100000"/>
              </a:lnSpc>
              <a:spcAft>
                <a:spcPts val="0"/>
              </a:spcAft>
              <a:buNone/>
              <a:defRPr sz="1200">
                <a:solidFill>
                  <a:schemeClr val="bg1"/>
                </a:solidFill>
              </a:defRPr>
            </a:lvl8pPr>
            <a:lvl9pPr marL="0" indent="0">
              <a:lnSpc>
                <a:spcPct val="100000"/>
              </a:lnSpc>
              <a:spcAft>
                <a:spcPts val="0"/>
              </a:spcAft>
              <a:buNone/>
              <a:defRPr sz="1200">
                <a:solidFill>
                  <a:schemeClr val="bg1"/>
                </a:solidFill>
              </a:defRPr>
            </a:lvl9pPr>
          </a:lstStyle>
          <a:p>
            <a:pPr lvl="0"/>
            <a:r>
              <a:rPr lang="de-DE" noProof="0" dirty="0"/>
              <a:t>                      </a:t>
            </a:r>
          </a:p>
        </p:txBody>
      </p:sp>
      <p:sp>
        <p:nvSpPr>
          <p:cNvPr id="26" name="Placeholder confidentialty"/>
          <p:cNvSpPr>
            <a:spLocks noGrp="1"/>
          </p:cNvSpPr>
          <p:nvPr>
            <p:ph type="body" sz="quarter" idx="18" hasCustomPrompt="1"/>
          </p:nvPr>
        </p:nvSpPr>
        <p:spPr>
          <a:xfrm>
            <a:off x="7977659" y="2381"/>
            <a:ext cx="1872000" cy="306000"/>
          </a:xfrm>
        </p:spPr>
        <p:txBody>
          <a:bodyPr/>
          <a:lstStyle>
            <a:lvl1pPr marL="0" indent="0">
              <a:lnSpc>
                <a:spcPct val="100000"/>
              </a:lnSpc>
              <a:spcAft>
                <a:spcPts val="0"/>
              </a:spcAft>
              <a:buFont typeface="Arial" panose="020B0604020202020204" pitchFamily="34" charset="0"/>
              <a:buNone/>
              <a:defRPr sz="1200" baseline="0">
                <a:solidFill>
                  <a:schemeClr val="bg1"/>
                </a:solidFill>
              </a:defRPr>
            </a:lvl1pPr>
            <a:lvl2pPr marL="0" indent="0">
              <a:lnSpc>
                <a:spcPct val="100000"/>
              </a:lnSpc>
              <a:spcAft>
                <a:spcPts val="0"/>
              </a:spcAft>
              <a:buNone/>
              <a:defRPr sz="1200">
                <a:solidFill>
                  <a:schemeClr val="bg1"/>
                </a:solidFill>
              </a:defRPr>
            </a:lvl2pPr>
            <a:lvl3pPr marL="0" indent="0">
              <a:lnSpc>
                <a:spcPct val="100000"/>
              </a:lnSpc>
              <a:spcAft>
                <a:spcPts val="0"/>
              </a:spcAft>
              <a:buNone/>
              <a:defRPr sz="1200">
                <a:solidFill>
                  <a:schemeClr val="bg1"/>
                </a:solidFill>
              </a:defRPr>
            </a:lvl3pPr>
            <a:lvl4pPr marL="0" indent="0">
              <a:lnSpc>
                <a:spcPct val="100000"/>
              </a:lnSpc>
              <a:spcAft>
                <a:spcPts val="0"/>
              </a:spcAft>
              <a:buNone/>
              <a:defRPr sz="1200">
                <a:solidFill>
                  <a:schemeClr val="bg1"/>
                </a:solidFill>
              </a:defRPr>
            </a:lvl4pPr>
            <a:lvl5pPr marL="0" indent="0">
              <a:lnSpc>
                <a:spcPct val="100000"/>
              </a:lnSpc>
              <a:spcAft>
                <a:spcPts val="0"/>
              </a:spcAft>
              <a:buNone/>
              <a:defRPr sz="1200">
                <a:solidFill>
                  <a:schemeClr val="bg1"/>
                </a:solidFill>
              </a:defRPr>
            </a:lvl5pPr>
            <a:lvl6pPr marL="0" indent="0">
              <a:lnSpc>
                <a:spcPct val="100000"/>
              </a:lnSpc>
              <a:spcAft>
                <a:spcPts val="0"/>
              </a:spcAft>
              <a:buNone/>
              <a:defRPr sz="1200">
                <a:solidFill>
                  <a:schemeClr val="bg1"/>
                </a:solidFill>
              </a:defRPr>
            </a:lvl6pPr>
            <a:lvl7pPr marL="0" indent="0">
              <a:lnSpc>
                <a:spcPct val="100000"/>
              </a:lnSpc>
              <a:spcAft>
                <a:spcPts val="0"/>
              </a:spcAft>
              <a:buNone/>
              <a:defRPr sz="1200">
                <a:solidFill>
                  <a:schemeClr val="bg1"/>
                </a:solidFill>
              </a:defRPr>
            </a:lvl7pPr>
            <a:lvl8pPr marL="0" indent="0">
              <a:lnSpc>
                <a:spcPct val="100000"/>
              </a:lnSpc>
              <a:spcAft>
                <a:spcPts val="0"/>
              </a:spcAft>
              <a:buNone/>
              <a:defRPr sz="1200">
                <a:solidFill>
                  <a:schemeClr val="bg1"/>
                </a:solidFill>
              </a:defRPr>
            </a:lvl8pPr>
            <a:lvl9pPr marL="0" indent="0">
              <a:lnSpc>
                <a:spcPct val="100000"/>
              </a:lnSpc>
              <a:spcAft>
                <a:spcPts val="0"/>
              </a:spcAft>
              <a:buNone/>
              <a:defRPr sz="1200">
                <a:solidFill>
                  <a:schemeClr val="bg1"/>
                </a:solidFill>
              </a:defRPr>
            </a:lvl9pPr>
          </a:lstStyle>
          <a:p>
            <a:pPr lvl="0"/>
            <a:r>
              <a:rPr lang="de-DE" noProof="0" dirty="0"/>
              <a:t>                    </a:t>
            </a:r>
          </a:p>
        </p:txBody>
      </p:sp>
      <p:sp>
        <p:nvSpPr>
          <p:cNvPr id="27" name="Placeholder classification"/>
          <p:cNvSpPr>
            <a:spLocks noGrp="1"/>
          </p:cNvSpPr>
          <p:nvPr>
            <p:ph type="body" sz="quarter" idx="19" hasCustomPrompt="1"/>
          </p:nvPr>
        </p:nvSpPr>
        <p:spPr>
          <a:xfrm>
            <a:off x="9921659" y="2381"/>
            <a:ext cx="1872000" cy="306000"/>
          </a:xfrm>
        </p:spPr>
        <p:txBody>
          <a:bodyPr/>
          <a:lstStyle>
            <a:lvl1pPr marL="0" indent="0">
              <a:lnSpc>
                <a:spcPct val="100000"/>
              </a:lnSpc>
              <a:spcAft>
                <a:spcPts val="0"/>
              </a:spcAft>
              <a:buFont typeface="Arial" panose="020B0604020202020204" pitchFamily="34" charset="0"/>
              <a:buNone/>
              <a:defRPr sz="1200" baseline="0">
                <a:solidFill>
                  <a:schemeClr val="bg1"/>
                </a:solidFill>
              </a:defRPr>
            </a:lvl1pPr>
            <a:lvl2pPr marL="0" indent="0">
              <a:lnSpc>
                <a:spcPct val="100000"/>
              </a:lnSpc>
              <a:spcAft>
                <a:spcPts val="0"/>
              </a:spcAft>
              <a:buNone/>
              <a:defRPr sz="1200">
                <a:solidFill>
                  <a:schemeClr val="bg1"/>
                </a:solidFill>
              </a:defRPr>
            </a:lvl2pPr>
            <a:lvl3pPr marL="0" indent="0">
              <a:lnSpc>
                <a:spcPct val="100000"/>
              </a:lnSpc>
              <a:spcAft>
                <a:spcPts val="0"/>
              </a:spcAft>
              <a:buNone/>
              <a:defRPr sz="1200">
                <a:solidFill>
                  <a:schemeClr val="bg1"/>
                </a:solidFill>
              </a:defRPr>
            </a:lvl3pPr>
            <a:lvl4pPr marL="0" indent="0">
              <a:lnSpc>
                <a:spcPct val="100000"/>
              </a:lnSpc>
              <a:spcAft>
                <a:spcPts val="0"/>
              </a:spcAft>
              <a:buNone/>
              <a:defRPr sz="1200">
                <a:solidFill>
                  <a:schemeClr val="bg1"/>
                </a:solidFill>
              </a:defRPr>
            </a:lvl4pPr>
            <a:lvl5pPr marL="0" indent="0">
              <a:lnSpc>
                <a:spcPct val="100000"/>
              </a:lnSpc>
              <a:spcAft>
                <a:spcPts val="0"/>
              </a:spcAft>
              <a:buNone/>
              <a:defRPr sz="1200">
                <a:solidFill>
                  <a:schemeClr val="bg1"/>
                </a:solidFill>
              </a:defRPr>
            </a:lvl5pPr>
            <a:lvl6pPr marL="0" indent="0">
              <a:lnSpc>
                <a:spcPct val="100000"/>
              </a:lnSpc>
              <a:spcAft>
                <a:spcPts val="0"/>
              </a:spcAft>
              <a:buNone/>
              <a:defRPr sz="1200">
                <a:solidFill>
                  <a:schemeClr val="bg1"/>
                </a:solidFill>
              </a:defRPr>
            </a:lvl6pPr>
            <a:lvl7pPr marL="0" indent="0">
              <a:lnSpc>
                <a:spcPct val="100000"/>
              </a:lnSpc>
              <a:spcAft>
                <a:spcPts val="0"/>
              </a:spcAft>
              <a:buNone/>
              <a:defRPr sz="1200">
                <a:solidFill>
                  <a:schemeClr val="bg1"/>
                </a:solidFill>
              </a:defRPr>
            </a:lvl7pPr>
            <a:lvl8pPr marL="0" indent="0">
              <a:lnSpc>
                <a:spcPct val="100000"/>
              </a:lnSpc>
              <a:spcAft>
                <a:spcPts val="0"/>
              </a:spcAft>
              <a:buNone/>
              <a:defRPr sz="1200">
                <a:solidFill>
                  <a:schemeClr val="bg1"/>
                </a:solidFill>
              </a:defRPr>
            </a:lvl8pPr>
            <a:lvl9pPr marL="0" indent="0">
              <a:lnSpc>
                <a:spcPct val="100000"/>
              </a:lnSpc>
              <a:spcAft>
                <a:spcPts val="0"/>
              </a:spcAft>
              <a:buNone/>
              <a:defRPr sz="1200">
                <a:solidFill>
                  <a:schemeClr val="bg1"/>
                </a:solidFill>
              </a:defRPr>
            </a:lvl9pPr>
          </a:lstStyle>
          <a:p>
            <a:pPr lvl="0"/>
            <a:r>
              <a:rPr lang="de-DE" noProof="0" dirty="0"/>
              <a:t>                             </a:t>
            </a:r>
          </a:p>
        </p:txBody>
      </p:sp>
      <p:sp>
        <p:nvSpPr>
          <p:cNvPr id="23" name="Content"/>
          <p:cNvSpPr>
            <a:spLocks noGrp="1"/>
          </p:cNvSpPr>
          <p:nvPr>
            <p:ph sz="quarter" idx="14" hasCustomPrompt="1"/>
          </p:nvPr>
        </p:nvSpPr>
        <p:spPr>
          <a:xfrm>
            <a:off x="1427737" y="3127155"/>
            <a:ext cx="4643717" cy="2016345"/>
          </a:xfrm>
        </p:spPr>
        <p:txBody>
          <a:bodyPr/>
          <a:lstStyle>
            <a:lvl1pPr>
              <a:defRPr baseline="0"/>
            </a:lvl1pPr>
          </a:lstStyle>
          <a:p>
            <a:pPr lvl="0"/>
            <a:r>
              <a:rPr lang="en-US" dirty="0"/>
              <a:t>Insert text in </a:t>
            </a:r>
            <a:r>
              <a:rPr lang="en-US" noProof="0" dirty="0"/>
              <a:t>Corpo S Text Light 20 pt. </a:t>
            </a:r>
            <a:r>
              <a:rPr lang="en-US" dirty="0"/>
              <a:t>// for bullets: Home // Paragraph// Increase/Decrease List Level</a:t>
            </a:r>
          </a:p>
          <a:p>
            <a:pPr lvl="1"/>
            <a:r>
              <a:rPr lang="en-US" noProof="0" dirty="0"/>
              <a:t>Second level</a:t>
            </a:r>
          </a:p>
          <a:p>
            <a:pPr lvl="2"/>
            <a:r>
              <a:rPr lang="en-US" noProof="0" dirty="0"/>
              <a:t>Third level</a:t>
            </a:r>
          </a:p>
        </p:txBody>
      </p:sp>
      <p:sp>
        <p:nvSpPr>
          <p:cNvPr id="12" name="Slide title"/>
          <p:cNvSpPr>
            <a:spLocks noGrp="1"/>
          </p:cNvSpPr>
          <p:nvPr>
            <p:ph type="title" hasCustomPrompt="1"/>
          </p:nvPr>
        </p:nvSpPr>
        <p:spPr>
          <a:xfrm>
            <a:off x="1427737" y="1509713"/>
            <a:ext cx="4643717" cy="1008360"/>
          </a:xfrm>
        </p:spPr>
        <p:txBody>
          <a:bodyPr/>
          <a:lstStyle>
            <a:lvl1pPr>
              <a:defRPr sz="4800" baseline="0"/>
            </a:lvl1pPr>
          </a:lstStyle>
          <a:p>
            <a:r>
              <a:rPr lang="en-US" noProof="0" dirty="0"/>
              <a:t>Agenda</a:t>
            </a:r>
          </a:p>
        </p:txBody>
      </p:sp>
      <p:sp>
        <p:nvSpPr>
          <p:cNvPr id="28" name="Optional chapter heading"/>
          <p:cNvSpPr>
            <a:spLocks noGrp="1"/>
          </p:cNvSpPr>
          <p:nvPr>
            <p:ph type="body" sz="quarter" idx="13" hasCustomPrompt="1"/>
          </p:nvPr>
        </p:nvSpPr>
        <p:spPr>
          <a:xfrm>
            <a:off x="395287" y="122628"/>
            <a:ext cx="5508000" cy="220274"/>
          </a:xfrm>
        </p:spPr>
        <p:txBody>
          <a:bodyPr/>
          <a:lstStyle>
            <a:lvl1pPr marL="0" indent="0">
              <a:lnSpc>
                <a:spcPct val="100000"/>
              </a:lnSpc>
              <a:spcAft>
                <a:spcPts val="0"/>
              </a:spcAft>
              <a:buFont typeface="Arial" panose="020B0604020202020204" pitchFamily="34" charset="0"/>
              <a:buNone/>
              <a:defRPr sz="1200"/>
            </a:lvl1pPr>
            <a:lvl2pPr marL="0" indent="0">
              <a:lnSpc>
                <a:spcPct val="100000"/>
              </a:lnSpc>
              <a:spcAft>
                <a:spcPts val="0"/>
              </a:spcAft>
              <a:buNone/>
              <a:defRPr sz="1200"/>
            </a:lvl2pPr>
            <a:lvl3pPr marL="0" indent="0">
              <a:lnSpc>
                <a:spcPct val="100000"/>
              </a:lnSpc>
              <a:spcAft>
                <a:spcPts val="0"/>
              </a:spcAft>
              <a:buNone/>
              <a:defRPr sz="1200"/>
            </a:lvl3pPr>
            <a:lvl4pPr marL="0" indent="0">
              <a:lnSpc>
                <a:spcPct val="100000"/>
              </a:lnSpc>
              <a:spcAft>
                <a:spcPts val="0"/>
              </a:spcAft>
              <a:buNone/>
              <a:defRPr sz="1200"/>
            </a:lvl4pPr>
            <a:lvl5pPr marL="0" indent="0">
              <a:lnSpc>
                <a:spcPct val="100000"/>
              </a:lnSpc>
              <a:spcAft>
                <a:spcPts val="0"/>
              </a:spcAft>
              <a:buNone/>
              <a:defRPr sz="1200"/>
            </a:lvl5pPr>
            <a:lvl6pPr marL="0" indent="0">
              <a:lnSpc>
                <a:spcPct val="100000"/>
              </a:lnSpc>
              <a:spcAft>
                <a:spcPts val="0"/>
              </a:spcAft>
              <a:buNone/>
              <a:defRPr sz="1200"/>
            </a:lvl6pPr>
            <a:lvl7pPr marL="0" indent="0">
              <a:lnSpc>
                <a:spcPct val="100000"/>
              </a:lnSpc>
              <a:spcAft>
                <a:spcPts val="0"/>
              </a:spcAft>
              <a:buNone/>
              <a:defRPr sz="1200"/>
            </a:lvl7pPr>
            <a:lvl8pPr marL="0" indent="0">
              <a:lnSpc>
                <a:spcPct val="100000"/>
              </a:lnSpc>
              <a:spcAft>
                <a:spcPts val="0"/>
              </a:spcAft>
              <a:buNone/>
              <a:defRPr sz="1200"/>
            </a:lvl8pPr>
            <a:lvl9pPr marL="0" indent="0">
              <a:lnSpc>
                <a:spcPct val="100000"/>
              </a:lnSpc>
              <a:spcAft>
                <a:spcPts val="0"/>
              </a:spcAft>
              <a:buNone/>
              <a:defRPr sz="1200"/>
            </a:lvl9pPr>
          </a:lstStyle>
          <a:p>
            <a:pPr lvl="0"/>
            <a:r>
              <a:rPr lang="en-US" noProof="0" dirty="0"/>
              <a:t>Optional chapter heading</a:t>
            </a:r>
          </a:p>
        </p:txBody>
      </p:sp>
    </p:spTree>
    <p:extLst>
      <p:ext uri="{BB962C8B-B14F-4D97-AF65-F5344CB8AC3E}">
        <p14:creationId xmlns:p14="http://schemas.microsoft.com/office/powerpoint/2010/main" val="168819522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line // Inhalt in weißem Satzspiegel">
    <p:spTree>
      <p:nvGrpSpPr>
        <p:cNvPr id="1" name=""/>
        <p:cNvGrpSpPr/>
        <p:nvPr/>
      </p:nvGrpSpPr>
      <p:grpSpPr>
        <a:xfrm>
          <a:off x="0" y="0"/>
          <a:ext cx="0" cy="0"/>
          <a:chOff x="0" y="0"/>
          <a:chExt cx="0" cy="0"/>
        </a:xfrm>
      </p:grpSpPr>
      <p:sp>
        <p:nvSpPr>
          <p:cNvPr id="10" name="Titel 1"/>
          <p:cNvSpPr>
            <a:spLocks noGrp="1"/>
          </p:cNvSpPr>
          <p:nvPr>
            <p:ph type="title" hasCustomPrompt="1"/>
          </p:nvPr>
        </p:nvSpPr>
        <p:spPr>
          <a:xfrm>
            <a:off x="395289" y="368300"/>
            <a:ext cx="11406187" cy="1008360"/>
          </a:xfrm>
        </p:spPr>
        <p:txBody>
          <a:bodyPr/>
          <a:lstStyle/>
          <a:p>
            <a:r>
              <a:rPr lang="en-US" noProof="0" dirty="0"/>
              <a:t>Headline on two lines in </a:t>
            </a:r>
            <a:r>
              <a:rPr lang="en-US" noProof="0" dirty="0" err="1"/>
              <a:t>CorpoA</a:t>
            </a:r>
            <a:r>
              <a:rPr lang="en-US" noProof="0" dirty="0"/>
              <a:t> (Headings) 30 pt. </a:t>
            </a:r>
            <a:br>
              <a:rPr lang="en-US" noProof="0" dirty="0"/>
            </a:br>
            <a:r>
              <a:rPr lang="en-US" noProof="0" dirty="0"/>
              <a:t>Lorem ipsum dolor sit </a:t>
            </a:r>
            <a:r>
              <a:rPr lang="en-US" noProof="0" dirty="0" err="1"/>
              <a:t>amet</a:t>
            </a:r>
            <a:r>
              <a:rPr lang="en-US" noProof="0" dirty="0"/>
              <a:t>.</a:t>
            </a:r>
            <a:endParaRPr lang="de-DE" noProof="0" dirty="0"/>
          </a:p>
        </p:txBody>
      </p:sp>
      <p:sp>
        <p:nvSpPr>
          <p:cNvPr id="15" name="Inhaltsplatzhalter 6"/>
          <p:cNvSpPr>
            <a:spLocks noGrp="1"/>
          </p:cNvSpPr>
          <p:nvPr>
            <p:ph sz="quarter" idx="14" hasCustomPrompt="1"/>
          </p:nvPr>
        </p:nvSpPr>
        <p:spPr>
          <a:xfrm>
            <a:off x="395288" y="1511301"/>
            <a:ext cx="11406187" cy="4914900"/>
          </a:xfrm>
          <a:solidFill>
            <a:srgbClr val="FFFFFF"/>
          </a:solidFill>
        </p:spPr>
        <p:txBody>
          <a:bodyPr lIns="72000" tIns="72000" rIns="72000" bIns="7200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vl6pPr>
              <a:defRPr>
                <a:solidFill>
                  <a:srgbClr val="000000"/>
                </a:solidFill>
              </a:defRPr>
            </a:lvl6pPr>
            <a:lvl7pPr>
              <a:defRPr>
                <a:solidFill>
                  <a:srgbClr val="000000"/>
                </a:solidFill>
              </a:defRPr>
            </a:lvl7pPr>
            <a:lvl8pPr>
              <a:defRPr>
                <a:solidFill>
                  <a:srgbClr val="000000"/>
                </a:solidFill>
              </a:defRPr>
            </a:lvl8pPr>
            <a:lvl9pPr>
              <a:defRPr>
                <a:solidFill>
                  <a:srgbClr val="000000"/>
                </a:solidFill>
              </a:defRPr>
            </a:lvl9pPr>
          </a:lstStyle>
          <a:p>
            <a:pPr lvl="0"/>
            <a:r>
              <a:rPr lang="en-US" dirty="0"/>
              <a:t>Insert content or text in </a:t>
            </a:r>
            <a:r>
              <a:rPr lang="en-US" noProof="0" dirty="0" err="1"/>
              <a:t>CorpoS</a:t>
            </a:r>
            <a:r>
              <a:rPr lang="en-US" noProof="0" dirty="0"/>
              <a:t> (Body), 20 pt. </a:t>
            </a:r>
            <a:r>
              <a:rPr lang="en-US" dirty="0"/>
              <a:t>// for bullets: Home // Paragraph// Increase List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6"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de-DE" noProof="0" dirty="0"/>
              <a:t>                                             </a:t>
            </a:r>
          </a:p>
        </p:txBody>
      </p:sp>
      <p:sp>
        <p:nvSpPr>
          <p:cNvPr id="17"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de-DE" noProof="0" dirty="0"/>
              <a:t>                                             </a:t>
            </a:r>
          </a:p>
        </p:txBody>
      </p:sp>
      <p:sp>
        <p:nvSpPr>
          <p:cNvPr id="18" name="Textplatzhalter 3"/>
          <p:cNvSpPr>
            <a:spLocks noGrp="1"/>
          </p:cNvSpPr>
          <p:nvPr>
            <p:ph type="body" sz="quarter" idx="2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de-DE" noProof="0" dirty="0"/>
              <a:t>                                             </a:t>
            </a:r>
          </a:p>
        </p:txBody>
      </p:sp>
      <p:sp>
        <p:nvSpPr>
          <p:cNvPr id="13" name="Foliennummernplatzhalter 5"/>
          <p:cNvSpPr>
            <a:spLocks noGrp="1"/>
          </p:cNvSpPr>
          <p:nvPr>
            <p:ph type="sldNum" sz="quarter" idx="4"/>
          </p:nvPr>
        </p:nvSpPr>
        <p:spPr>
          <a:xfrm>
            <a:off x="11484000" y="6552000"/>
            <a:ext cx="323999" cy="306000"/>
          </a:xfrm>
          <a:prstGeom prst="rect">
            <a:avLst/>
          </a:prstGeom>
        </p:spPr>
        <p:txBody>
          <a:bodyPr vert="horz" lIns="0" tIns="0" rIns="0" bIns="0" rtlCol="0" anchor="ctr" anchorCtr="0">
            <a:noAutofit/>
          </a:bodyPr>
          <a:lstStyle>
            <a:lvl1pPr marL="0" indent="0" algn="r">
              <a:spcBef>
                <a:spcPts val="0"/>
              </a:spcBef>
              <a:buFont typeface="+mj-lt"/>
              <a:buNone/>
              <a:defRPr sz="1000" b="0" i="0">
                <a:solidFill>
                  <a:schemeClr val="tx1"/>
                </a:solidFill>
                <a:latin typeface="+mn-lt"/>
              </a:defRPr>
            </a:lvl1pPr>
            <a:lvl2pPr marL="0" indent="0" algn="l">
              <a:spcBef>
                <a:spcPts val="0"/>
              </a:spcBef>
              <a:defRPr sz="1000"/>
            </a:lvl2pPr>
            <a:lvl3pPr marL="0" indent="0" algn="l">
              <a:spcBef>
                <a:spcPts val="0"/>
              </a:spcBef>
              <a:defRPr sz="1000"/>
            </a:lvl3pPr>
            <a:lvl4pPr marL="0" indent="0" algn="l">
              <a:spcBef>
                <a:spcPts val="0"/>
              </a:spcBef>
              <a:defRPr sz="1000"/>
            </a:lvl4pPr>
            <a:lvl5pPr marL="0" indent="0" algn="l">
              <a:spcBef>
                <a:spcPts val="0"/>
              </a:spcBef>
              <a:defRPr sz="1000"/>
            </a:lvl5pPr>
            <a:lvl6pPr marL="0" indent="0" algn="l">
              <a:spcBef>
                <a:spcPts val="0"/>
              </a:spcBef>
              <a:defRPr sz="1000"/>
            </a:lvl6pPr>
            <a:lvl7pPr marL="0" indent="0" algn="l">
              <a:spcBef>
                <a:spcPts val="0"/>
              </a:spcBef>
              <a:defRPr sz="1000"/>
            </a:lvl7pPr>
            <a:lvl8pPr marL="0" indent="0" algn="l">
              <a:spcBef>
                <a:spcPts val="0"/>
              </a:spcBef>
              <a:defRPr sz="1000"/>
            </a:lvl8pPr>
            <a:lvl9pPr marL="0" indent="0" algn="l">
              <a:spcBef>
                <a:spcPts val="0"/>
              </a:spcBef>
              <a:defRPr sz="1000"/>
            </a:lvl9pPr>
          </a:lstStyle>
          <a:p>
            <a:fld id="{AD1D1349-391B-44DC-865F-5996B3E40F26}" type="slidenum">
              <a:rPr lang="de-DE" smtClean="0"/>
              <a:pPr/>
              <a:t>‹#›</a:t>
            </a:fld>
            <a:endParaRPr lang="de-DE" dirty="0"/>
          </a:p>
        </p:txBody>
      </p:sp>
    </p:spTree>
    <p:extLst>
      <p:ext uri="{BB962C8B-B14F-4D97-AF65-F5344CB8AC3E}">
        <p14:creationId xmlns:p14="http://schemas.microsoft.com/office/powerpoint/2010/main" val="1089821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Tabellenplatzhalter 2"/>
          <p:cNvSpPr>
            <a:spLocks noGrp="1"/>
          </p:cNvSpPr>
          <p:nvPr>
            <p:ph type="tbl" sz="quarter" idx="20" hasCustomPrompt="1"/>
          </p:nvPr>
        </p:nvSpPr>
        <p:spPr>
          <a:xfrm>
            <a:off x="395287" y="2484000"/>
            <a:ext cx="11406189" cy="2700000"/>
          </a:xfrm>
        </p:spPr>
        <p:txBody>
          <a:bodyPr/>
          <a:lstStyle>
            <a:lvl1pPr algn="ctr">
              <a:spcAft>
                <a:spcPts val="0"/>
              </a:spcAft>
              <a:defRPr/>
            </a:lvl1pPr>
          </a:lstStyle>
          <a:p>
            <a:br>
              <a:rPr lang="en-US" dirty="0"/>
            </a:br>
            <a:br>
              <a:rPr lang="en-US" dirty="0"/>
            </a:br>
            <a:br>
              <a:rPr lang="en-US" dirty="0"/>
            </a:br>
            <a:br>
              <a:rPr lang="en-US" dirty="0"/>
            </a:br>
            <a:br>
              <a:rPr lang="en-US" dirty="0"/>
            </a:br>
            <a:r>
              <a:rPr lang="en-US" dirty="0"/>
              <a:t>Insert table</a:t>
            </a:r>
          </a:p>
        </p:txBody>
      </p:sp>
      <p:sp>
        <p:nvSpPr>
          <p:cNvPr id="16"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dirty="0"/>
              <a:t>                                             </a:t>
            </a:r>
          </a:p>
        </p:txBody>
      </p:sp>
      <p:sp>
        <p:nvSpPr>
          <p:cNvPr id="17"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dirty="0"/>
              <a:t>                                             </a:t>
            </a:r>
          </a:p>
        </p:txBody>
      </p:sp>
      <p:sp>
        <p:nvSpPr>
          <p:cNvPr id="18" name="Textplatzhalter 3"/>
          <p:cNvSpPr>
            <a:spLocks noGrp="1"/>
          </p:cNvSpPr>
          <p:nvPr>
            <p:ph type="body" sz="quarter" idx="1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dirty="0"/>
              <a:t>                                             </a:t>
            </a:r>
          </a:p>
        </p:txBody>
      </p:sp>
      <p:sp>
        <p:nvSpPr>
          <p:cNvPr id="5" name="Textplatzhalter 4"/>
          <p:cNvSpPr>
            <a:spLocks noGrp="1"/>
          </p:cNvSpPr>
          <p:nvPr>
            <p:ph type="body" sz="quarter" idx="21" hasCustomPrompt="1"/>
          </p:nvPr>
        </p:nvSpPr>
        <p:spPr>
          <a:xfrm>
            <a:off x="395286" y="1512001"/>
            <a:ext cx="11405514" cy="720000"/>
          </a:xfrm>
        </p:spPr>
        <p:txBody>
          <a:bodyPr/>
          <a:lstStyle>
            <a:lvl1pPr>
              <a:spcAft>
                <a:spcPts val="0"/>
              </a:spcAft>
              <a:defRPr b="1"/>
            </a:lvl1pPr>
            <a:lvl2pPr marL="0" indent="0">
              <a:spcAft>
                <a:spcPts val="0"/>
              </a:spcAft>
              <a:buNone/>
              <a:defRPr sz="2000" b="1"/>
            </a:lvl2pPr>
            <a:lvl3pPr marL="0" indent="0">
              <a:spcAft>
                <a:spcPts val="0"/>
              </a:spcAft>
              <a:buNone/>
              <a:defRPr sz="2000" b="1"/>
            </a:lvl3pPr>
            <a:lvl4pPr marL="0" indent="0">
              <a:spcAft>
                <a:spcPts val="0"/>
              </a:spcAft>
              <a:buNone/>
              <a:defRPr sz="2000" b="1"/>
            </a:lvl4pPr>
            <a:lvl5pPr marL="0" indent="0">
              <a:spcAft>
                <a:spcPts val="0"/>
              </a:spcAft>
              <a:buNone/>
              <a:defRPr sz="2000" b="1"/>
            </a:lvl5pPr>
            <a:lvl6pPr marL="0" indent="0">
              <a:spcAft>
                <a:spcPts val="0"/>
              </a:spcAft>
              <a:buNone/>
              <a:defRPr sz="2000" b="1"/>
            </a:lvl6pPr>
            <a:lvl7pPr marL="0" indent="0">
              <a:spcAft>
                <a:spcPts val="0"/>
              </a:spcAft>
              <a:buNone/>
              <a:defRPr sz="2000" b="1"/>
            </a:lvl7pPr>
            <a:lvl8pPr marL="0" indent="0">
              <a:spcAft>
                <a:spcPts val="0"/>
              </a:spcAft>
              <a:buNone/>
              <a:defRPr sz="2000" b="1"/>
            </a:lvl8pPr>
            <a:lvl9pPr marL="0" indent="0">
              <a:spcAft>
                <a:spcPts val="0"/>
              </a:spcAft>
              <a:buNone/>
              <a:defRPr sz="2000" b="1"/>
            </a:lvl9pPr>
          </a:lstStyle>
          <a:p>
            <a:pPr lvl="0"/>
            <a:r>
              <a:rPr lang="en-US" dirty="0"/>
              <a:t>Table headline in </a:t>
            </a:r>
            <a:r>
              <a:rPr lang="en-US" noProof="0" dirty="0" err="1"/>
              <a:t>CorpoS</a:t>
            </a:r>
            <a:r>
              <a:rPr lang="en-US" dirty="0"/>
              <a:t> (</a:t>
            </a:r>
            <a:r>
              <a:rPr lang="en-US" noProof="0" dirty="0"/>
              <a:t>Body</a:t>
            </a:r>
            <a:r>
              <a:rPr lang="en-US" dirty="0"/>
              <a:t>) in 20 pt. bold</a:t>
            </a:r>
          </a:p>
        </p:txBody>
      </p:sp>
      <p:sp>
        <p:nvSpPr>
          <p:cNvPr id="7" name="Textplatzhalter 6"/>
          <p:cNvSpPr>
            <a:spLocks noGrp="1"/>
          </p:cNvSpPr>
          <p:nvPr>
            <p:ph type="body" sz="quarter" idx="22" hasCustomPrompt="1"/>
          </p:nvPr>
        </p:nvSpPr>
        <p:spPr>
          <a:xfrm>
            <a:off x="395289" y="5328001"/>
            <a:ext cx="11405511" cy="1098200"/>
          </a:xfrm>
        </p:spPr>
        <p:txBody>
          <a:bodyPr/>
          <a:lstStyle>
            <a:lvl1pPr marL="0" indent="0">
              <a:spcAft>
                <a:spcPts val="0"/>
              </a:spcAft>
              <a:buFont typeface="Arial" panose="020B0604020202020204" pitchFamily="34" charset="0"/>
              <a:buNone/>
              <a:defRPr sz="1500"/>
            </a:lvl1pPr>
            <a:lvl2pPr marL="0" indent="0">
              <a:spcAft>
                <a:spcPts val="0"/>
              </a:spcAft>
              <a:buNone/>
              <a:defRPr sz="1500"/>
            </a:lvl2pPr>
            <a:lvl3pPr marL="0" indent="0">
              <a:spcAft>
                <a:spcPts val="0"/>
              </a:spcAft>
              <a:buNone/>
              <a:defRPr sz="1500" baseline="0"/>
            </a:lvl3pPr>
            <a:lvl4pPr marL="0" indent="0">
              <a:spcAft>
                <a:spcPts val="0"/>
              </a:spcAft>
              <a:buNone/>
              <a:defRPr sz="1500"/>
            </a:lvl4pPr>
            <a:lvl5pPr marL="0" indent="0">
              <a:spcAft>
                <a:spcPts val="0"/>
              </a:spcAft>
              <a:buNone/>
              <a:defRPr sz="1500"/>
            </a:lvl5pPr>
            <a:lvl6pPr marL="0" indent="0">
              <a:spcAft>
                <a:spcPts val="0"/>
              </a:spcAft>
              <a:buNone/>
              <a:defRPr sz="1500"/>
            </a:lvl6pPr>
            <a:lvl7pPr marL="0" indent="0">
              <a:spcAft>
                <a:spcPts val="0"/>
              </a:spcAft>
              <a:buNone/>
              <a:defRPr sz="1500"/>
            </a:lvl7pPr>
            <a:lvl8pPr marL="0" indent="0">
              <a:spcAft>
                <a:spcPts val="0"/>
              </a:spcAft>
              <a:buNone/>
              <a:defRPr sz="1500"/>
            </a:lvl8pPr>
            <a:lvl9pPr marL="0" indent="0">
              <a:spcAft>
                <a:spcPts val="0"/>
              </a:spcAft>
              <a:buNone/>
              <a:defRPr sz="1500"/>
            </a:lvl9pPr>
          </a:lstStyle>
          <a:p>
            <a:pPr lvl="0"/>
            <a:r>
              <a:rPr lang="en-US" dirty="0"/>
              <a:t>Table description  in </a:t>
            </a:r>
            <a:r>
              <a:rPr lang="en-US" noProof="0" dirty="0" err="1"/>
              <a:t>CorpoS</a:t>
            </a:r>
            <a:r>
              <a:rPr lang="en-US" dirty="0"/>
              <a:t> (</a:t>
            </a:r>
            <a:r>
              <a:rPr lang="en-US" noProof="0" dirty="0"/>
              <a:t>Body</a:t>
            </a:r>
            <a:r>
              <a:rPr lang="en-US" dirty="0"/>
              <a:t>) in 15 pt. </a:t>
            </a:r>
          </a:p>
          <a:p>
            <a:pPr lvl="1"/>
            <a:r>
              <a:rPr lang="en-US" dirty="0"/>
              <a:t>Second Level</a:t>
            </a:r>
          </a:p>
          <a:p>
            <a:pPr lvl="2"/>
            <a:r>
              <a:rPr lang="en-US" dirty="0"/>
              <a:t>Third Level</a:t>
            </a:r>
          </a:p>
        </p:txBody>
      </p:sp>
      <p:sp>
        <p:nvSpPr>
          <p:cNvPr id="20" name="Titel 1"/>
          <p:cNvSpPr>
            <a:spLocks noGrp="1"/>
          </p:cNvSpPr>
          <p:nvPr>
            <p:ph type="title" hasCustomPrompt="1"/>
          </p:nvPr>
        </p:nvSpPr>
        <p:spPr>
          <a:xfrm>
            <a:off x="395083" y="368300"/>
            <a:ext cx="11404800" cy="1008360"/>
          </a:xfrm>
        </p:spPr>
        <p:txBody>
          <a:bodyPr/>
          <a:lstStyle/>
          <a:p>
            <a:r>
              <a:rPr lang="en-US" noProof="0" dirty="0"/>
              <a:t>Headline on two lines in </a:t>
            </a:r>
            <a:r>
              <a:rPr lang="en-US" noProof="0" dirty="0" err="1"/>
              <a:t>CorpoA</a:t>
            </a:r>
            <a:r>
              <a:rPr lang="en-US" noProof="0" dirty="0"/>
              <a:t> (Headings) 30 pt. </a:t>
            </a:r>
            <a:br>
              <a:rPr lang="en-US" noProof="0" dirty="0"/>
            </a:br>
            <a:r>
              <a:rPr lang="en-US" noProof="0" dirty="0"/>
              <a:t>Lorem ipsum dolor sit </a:t>
            </a:r>
            <a:r>
              <a:rPr lang="en-US" noProof="0" dirty="0" err="1"/>
              <a:t>amet</a:t>
            </a:r>
            <a:r>
              <a:rPr lang="en-US" noProof="0" dirty="0"/>
              <a:t>.</a:t>
            </a:r>
            <a:endParaRPr lang="en-US" dirty="0"/>
          </a:p>
        </p:txBody>
      </p:sp>
      <p:sp>
        <p:nvSpPr>
          <p:cNvPr id="4" name="Foliennummernplatzhalter 3"/>
          <p:cNvSpPr>
            <a:spLocks noGrp="1"/>
          </p:cNvSpPr>
          <p:nvPr>
            <p:ph type="sldNum" sz="quarter" idx="24"/>
          </p:nvPr>
        </p:nvSpPr>
        <p:spPr/>
        <p:txBody>
          <a:bodyPr/>
          <a:lstStyle/>
          <a:p>
            <a:fld id="{AD1D1349-391B-44DC-865F-5996B3E40F26}" type="slidenum">
              <a:rPr lang="en-US" smtClean="0"/>
              <a:pPr/>
              <a:t>‹#›</a:t>
            </a:fld>
            <a:endParaRPr lang="en-US" dirty="0"/>
          </a:p>
        </p:txBody>
      </p:sp>
    </p:spTree>
    <p:extLst>
      <p:ext uri="{BB962C8B-B14F-4D97-AF65-F5344CB8AC3E}">
        <p14:creationId xmlns:p14="http://schemas.microsoft.com/office/powerpoint/2010/main" val="117746148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 Body with description">
    <p:spTree>
      <p:nvGrpSpPr>
        <p:cNvPr id="1" name=""/>
        <p:cNvGrpSpPr/>
        <p:nvPr/>
      </p:nvGrpSpPr>
      <p:grpSpPr>
        <a:xfrm>
          <a:off x="0" y="0"/>
          <a:ext cx="0" cy="0"/>
          <a:chOff x="0" y="0"/>
          <a:chExt cx="0" cy="0"/>
        </a:xfrm>
      </p:grpSpPr>
      <p:sp>
        <p:nvSpPr>
          <p:cNvPr id="16" name="Textplatzhalter 3"/>
          <p:cNvSpPr>
            <a:spLocks noGrp="1"/>
          </p:cNvSpPr>
          <p:nvPr>
            <p:ph type="body" sz="quarter" idx="17" hasCustomPrompt="1"/>
          </p:nvPr>
        </p:nvSpPr>
        <p:spPr>
          <a:xfrm>
            <a:off x="6973200" y="0"/>
            <a:ext cx="936000"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dirty="0"/>
              <a:t>                                             </a:t>
            </a:r>
          </a:p>
        </p:txBody>
      </p:sp>
      <p:sp>
        <p:nvSpPr>
          <p:cNvPr id="17" name="Textplatzhalter 3"/>
          <p:cNvSpPr>
            <a:spLocks noGrp="1"/>
          </p:cNvSpPr>
          <p:nvPr>
            <p:ph type="body" sz="quarter" idx="18" hasCustomPrompt="1"/>
          </p:nvPr>
        </p:nvSpPr>
        <p:spPr>
          <a:xfrm>
            <a:off x="7984800" y="0"/>
            <a:ext cx="1872000"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dirty="0"/>
              <a:t>                                             </a:t>
            </a:r>
          </a:p>
        </p:txBody>
      </p:sp>
      <p:sp>
        <p:nvSpPr>
          <p:cNvPr id="18" name="Textplatzhalter 3"/>
          <p:cNvSpPr>
            <a:spLocks noGrp="1"/>
          </p:cNvSpPr>
          <p:nvPr>
            <p:ph type="body" sz="quarter" idx="19" hasCustomPrompt="1"/>
          </p:nvPr>
        </p:nvSpPr>
        <p:spPr>
          <a:xfrm>
            <a:off x="9928800" y="0"/>
            <a:ext cx="1872000"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dirty="0"/>
              <a:t>                                             </a:t>
            </a:r>
          </a:p>
        </p:txBody>
      </p:sp>
      <p:sp>
        <p:nvSpPr>
          <p:cNvPr id="10" name="Textplatzhalter 6"/>
          <p:cNvSpPr>
            <a:spLocks noGrp="1"/>
          </p:cNvSpPr>
          <p:nvPr>
            <p:ph type="body" sz="quarter" idx="22" hasCustomPrompt="1"/>
          </p:nvPr>
        </p:nvSpPr>
        <p:spPr>
          <a:xfrm>
            <a:off x="395289" y="5904000"/>
            <a:ext cx="11405511" cy="522000"/>
          </a:xfrm>
        </p:spPr>
        <p:txBody>
          <a:bodyPr/>
          <a:lstStyle>
            <a:lvl1pPr marL="0" indent="0">
              <a:spcAft>
                <a:spcPts val="0"/>
              </a:spcAft>
              <a:buFont typeface="Arial" panose="020B0604020202020204" pitchFamily="34" charset="0"/>
              <a:buNone/>
              <a:defRPr sz="1500"/>
            </a:lvl1pPr>
            <a:lvl2pPr marL="0" indent="0">
              <a:spcAft>
                <a:spcPts val="0"/>
              </a:spcAft>
              <a:buNone/>
              <a:defRPr sz="1500"/>
            </a:lvl2pPr>
            <a:lvl3pPr marL="0" indent="0">
              <a:spcAft>
                <a:spcPts val="0"/>
              </a:spcAft>
              <a:buNone/>
              <a:defRPr sz="1500"/>
            </a:lvl3pPr>
            <a:lvl4pPr marL="0" indent="0">
              <a:spcAft>
                <a:spcPts val="0"/>
              </a:spcAft>
              <a:buNone/>
              <a:defRPr sz="1500"/>
            </a:lvl4pPr>
            <a:lvl5pPr marL="0" indent="0">
              <a:spcAft>
                <a:spcPts val="0"/>
              </a:spcAft>
              <a:buNone/>
              <a:defRPr sz="1500"/>
            </a:lvl5pPr>
            <a:lvl6pPr marL="0" indent="0">
              <a:spcAft>
                <a:spcPts val="0"/>
              </a:spcAft>
              <a:buNone/>
              <a:defRPr sz="1500"/>
            </a:lvl6pPr>
            <a:lvl7pPr marL="0" indent="0">
              <a:spcAft>
                <a:spcPts val="0"/>
              </a:spcAft>
              <a:buNone/>
              <a:defRPr sz="1500"/>
            </a:lvl7pPr>
            <a:lvl8pPr marL="0" indent="0">
              <a:spcAft>
                <a:spcPts val="0"/>
              </a:spcAft>
              <a:buNone/>
              <a:defRPr sz="1500"/>
            </a:lvl8pPr>
            <a:lvl9pPr marL="0" indent="0">
              <a:spcAft>
                <a:spcPts val="0"/>
              </a:spcAft>
              <a:buNone/>
              <a:defRPr sz="1500"/>
            </a:lvl9pPr>
          </a:lstStyle>
          <a:p>
            <a:pPr lvl="0"/>
            <a:r>
              <a:rPr lang="en-US" dirty="0"/>
              <a:t>Description in </a:t>
            </a:r>
            <a:r>
              <a:rPr lang="en-US" noProof="0" dirty="0" err="1"/>
              <a:t>CorpoS</a:t>
            </a:r>
            <a:r>
              <a:rPr lang="en-US" dirty="0"/>
              <a:t> (</a:t>
            </a:r>
            <a:r>
              <a:rPr lang="en-US" noProof="0" dirty="0"/>
              <a:t>Body</a:t>
            </a:r>
            <a:r>
              <a:rPr lang="en-US" dirty="0"/>
              <a:t>) in 15 pt. </a:t>
            </a:r>
          </a:p>
          <a:p>
            <a:pPr lvl="1"/>
            <a:r>
              <a:rPr lang="en-US" dirty="0"/>
              <a:t>Second Level</a:t>
            </a:r>
          </a:p>
        </p:txBody>
      </p:sp>
      <p:sp>
        <p:nvSpPr>
          <p:cNvPr id="19" name="Titel 1"/>
          <p:cNvSpPr>
            <a:spLocks noGrp="1"/>
          </p:cNvSpPr>
          <p:nvPr>
            <p:ph type="title" hasCustomPrompt="1"/>
          </p:nvPr>
        </p:nvSpPr>
        <p:spPr>
          <a:xfrm>
            <a:off x="395083" y="368300"/>
            <a:ext cx="11404800" cy="1008360"/>
          </a:xfrm>
        </p:spPr>
        <p:txBody>
          <a:bodyPr/>
          <a:lstStyle/>
          <a:p>
            <a:r>
              <a:rPr lang="en-US" noProof="0" dirty="0"/>
              <a:t>Headline on two lines in </a:t>
            </a:r>
            <a:r>
              <a:rPr lang="en-US" noProof="0" dirty="0" err="1"/>
              <a:t>CorpoA</a:t>
            </a:r>
            <a:r>
              <a:rPr lang="en-US" noProof="0" dirty="0"/>
              <a:t> (Headings) 30 pt. </a:t>
            </a:r>
            <a:br>
              <a:rPr lang="en-US" noProof="0" dirty="0"/>
            </a:br>
            <a:r>
              <a:rPr lang="en-US" noProof="0" dirty="0"/>
              <a:t>Lorem ipsum dolor sit </a:t>
            </a:r>
            <a:r>
              <a:rPr lang="en-US" noProof="0" dirty="0" err="1"/>
              <a:t>amet</a:t>
            </a:r>
            <a:r>
              <a:rPr lang="en-US" noProof="0" dirty="0"/>
              <a:t>.</a:t>
            </a:r>
            <a:endParaRPr lang="en-US" dirty="0"/>
          </a:p>
        </p:txBody>
      </p:sp>
      <p:sp>
        <p:nvSpPr>
          <p:cNvPr id="20" name="Inhaltsplatzhalter 6"/>
          <p:cNvSpPr>
            <a:spLocks noGrp="1"/>
          </p:cNvSpPr>
          <p:nvPr>
            <p:ph sz="quarter" idx="14" hasCustomPrompt="1"/>
          </p:nvPr>
        </p:nvSpPr>
        <p:spPr>
          <a:xfrm>
            <a:off x="395082" y="1511300"/>
            <a:ext cx="11404800" cy="4248000"/>
          </a:xfrm>
        </p:spPr>
        <p:txBody>
          <a:bodyPr/>
          <a:lstStyle>
            <a:lvl1pPr>
              <a:defRPr/>
            </a:lvl1pPr>
          </a:lstStyle>
          <a:p>
            <a:pPr lvl="0"/>
            <a:r>
              <a:rPr lang="en-US" dirty="0"/>
              <a:t>Insert content or text in </a:t>
            </a:r>
            <a:r>
              <a:rPr lang="en-US" noProof="0" dirty="0" err="1"/>
              <a:t>CorpoS</a:t>
            </a:r>
            <a:r>
              <a:rPr lang="en-US" noProof="0" dirty="0"/>
              <a:t> (Body), 20 pt. </a:t>
            </a:r>
            <a:r>
              <a:rPr lang="en-US" dirty="0"/>
              <a:t>// for bullets: Home // Paragraph// Increase List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3" name="Foliennummernplatzhalter 2"/>
          <p:cNvSpPr>
            <a:spLocks noGrp="1"/>
          </p:cNvSpPr>
          <p:nvPr>
            <p:ph type="sldNum" sz="quarter" idx="24"/>
          </p:nvPr>
        </p:nvSpPr>
        <p:spPr/>
        <p:txBody>
          <a:bodyPr/>
          <a:lstStyle/>
          <a:p>
            <a:fld id="{AD1D1349-391B-44DC-865F-5996B3E40F26}" type="slidenum">
              <a:rPr lang="en-US" smtClean="0"/>
              <a:pPr/>
              <a:t>‹#›</a:t>
            </a:fld>
            <a:endParaRPr lang="en-US" dirty="0"/>
          </a:p>
        </p:txBody>
      </p:sp>
    </p:spTree>
    <p:extLst>
      <p:ext uri="{BB962C8B-B14F-4D97-AF65-F5344CB8AC3E}">
        <p14:creationId xmlns:p14="http://schemas.microsoft.com/office/powerpoint/2010/main" val="3661584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line // Body two column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95083" y="368300"/>
            <a:ext cx="11404800" cy="1008360"/>
          </a:xfrm>
        </p:spPr>
        <p:txBody>
          <a:bodyPr/>
          <a:lstStyle/>
          <a:p>
            <a:r>
              <a:rPr lang="en-US" noProof="0" dirty="0"/>
              <a:t>Headline on two lines in </a:t>
            </a:r>
            <a:r>
              <a:rPr lang="en-US" noProof="0" dirty="0" err="1"/>
              <a:t>CorpoA</a:t>
            </a:r>
            <a:r>
              <a:rPr lang="en-US" noProof="0" dirty="0"/>
              <a:t> (Headings) 30 pt. </a:t>
            </a:r>
            <a:br>
              <a:rPr lang="en-US" noProof="0" dirty="0"/>
            </a:br>
            <a:r>
              <a:rPr lang="en-US" noProof="0" dirty="0"/>
              <a:t>Lorem ipsum dolor sit </a:t>
            </a:r>
            <a:r>
              <a:rPr lang="en-US" noProof="0" dirty="0" err="1"/>
              <a:t>amet</a:t>
            </a:r>
            <a:r>
              <a:rPr lang="en-US" noProof="0" dirty="0"/>
              <a:t>.</a:t>
            </a:r>
            <a:endParaRPr lang="en-US" dirty="0"/>
          </a:p>
        </p:txBody>
      </p:sp>
      <p:sp>
        <p:nvSpPr>
          <p:cNvPr id="7" name="Inhaltsplatzhalter 6"/>
          <p:cNvSpPr>
            <a:spLocks noGrp="1"/>
          </p:cNvSpPr>
          <p:nvPr>
            <p:ph sz="quarter" idx="14" hasCustomPrompt="1"/>
          </p:nvPr>
        </p:nvSpPr>
        <p:spPr>
          <a:xfrm>
            <a:off x="395081" y="1511301"/>
            <a:ext cx="5580000" cy="4914900"/>
          </a:xfrm>
        </p:spPr>
        <p:txBody>
          <a:bodyPr/>
          <a:lstStyle>
            <a:lvl1pPr>
              <a:defRPr/>
            </a:lvl1pPr>
          </a:lstStyle>
          <a:p>
            <a:pPr lvl="0"/>
            <a:r>
              <a:rPr lang="en-US" dirty="0"/>
              <a:t>Insert content or text in </a:t>
            </a:r>
            <a:r>
              <a:rPr lang="en-US" noProof="0" dirty="0" err="1"/>
              <a:t>CorpoS</a:t>
            </a:r>
            <a:r>
              <a:rPr lang="en-US" noProof="0" dirty="0"/>
              <a:t> (Body), 20 pt. </a:t>
            </a:r>
            <a:r>
              <a:rPr lang="en-US" dirty="0"/>
              <a:t>// for bullets: Home // Paragraph// Increase List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oliennummernplatzhalter 5"/>
          <p:cNvSpPr>
            <a:spLocks noGrp="1"/>
          </p:cNvSpPr>
          <p:nvPr>
            <p:ph type="sldNum" sz="quarter" idx="16"/>
          </p:nvPr>
        </p:nvSpPr>
        <p:spPr/>
        <p:txBody>
          <a:bodyPr/>
          <a:lstStyle/>
          <a:p>
            <a:fld id="{AD1D1349-391B-44DC-865F-5996B3E40F26}" type="slidenum">
              <a:rPr lang="en-US" noProof="0" smtClean="0"/>
              <a:pPr/>
              <a:t>‹#›</a:t>
            </a:fld>
            <a:endParaRPr lang="en-US" noProof="0" dirty="0"/>
          </a:p>
        </p:txBody>
      </p:sp>
      <p:sp>
        <p:nvSpPr>
          <p:cNvPr id="4" name="Textplatzhalter 3"/>
          <p:cNvSpPr>
            <a:spLocks noGrp="1"/>
          </p:cNvSpPr>
          <p:nvPr>
            <p:ph type="body" sz="quarter" idx="17" hasCustomPrompt="1"/>
          </p:nvPr>
        </p:nvSpPr>
        <p:spPr>
          <a:xfrm>
            <a:off x="6969570" y="0"/>
            <a:ext cx="935513"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9" name="Textplatzhalter 3"/>
          <p:cNvSpPr>
            <a:spLocks noGrp="1"/>
          </p:cNvSpPr>
          <p:nvPr>
            <p:ph type="body" sz="quarter" idx="18" hasCustomPrompt="1"/>
          </p:nvPr>
        </p:nvSpPr>
        <p:spPr>
          <a:xfrm>
            <a:off x="7980643"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0" name="Textplatzhalter 3"/>
          <p:cNvSpPr>
            <a:spLocks noGrp="1"/>
          </p:cNvSpPr>
          <p:nvPr>
            <p:ph type="body" sz="quarter" idx="19" hasCustomPrompt="1"/>
          </p:nvPr>
        </p:nvSpPr>
        <p:spPr>
          <a:xfrm>
            <a:off x="9923631"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1" name="Inhaltsplatzhalter 6"/>
          <p:cNvSpPr>
            <a:spLocks noGrp="1"/>
          </p:cNvSpPr>
          <p:nvPr>
            <p:ph sz="quarter" idx="20" hasCustomPrompt="1"/>
          </p:nvPr>
        </p:nvSpPr>
        <p:spPr>
          <a:xfrm>
            <a:off x="6218236" y="1511301"/>
            <a:ext cx="5580000" cy="4914900"/>
          </a:xfrm>
        </p:spPr>
        <p:txBody>
          <a:bodyPr/>
          <a:lstStyle>
            <a:lvl1pPr>
              <a:defRPr/>
            </a:lvl1pPr>
          </a:lstStyle>
          <a:p>
            <a:pPr lvl="0"/>
            <a:r>
              <a:rPr lang="en-US" dirty="0"/>
              <a:t>Insert content or text in </a:t>
            </a:r>
            <a:r>
              <a:rPr lang="en-US" noProof="0" dirty="0" err="1"/>
              <a:t>CorpoS</a:t>
            </a:r>
            <a:r>
              <a:rPr lang="en-US" noProof="0" dirty="0"/>
              <a:t> (Body), 20 pt. </a:t>
            </a:r>
            <a:r>
              <a:rPr lang="en-US" dirty="0"/>
              <a:t>// for bullets: Home // Paragraph// Increase List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896474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 Picture // Body">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a:t>Headline on two lines in </a:t>
            </a:r>
            <a:r>
              <a:rPr lang="en-US" noProof="0" dirty="0" err="1"/>
              <a:t>CorpoA</a:t>
            </a:r>
            <a:r>
              <a:rPr lang="en-US" noProof="0" dirty="0"/>
              <a:t> (Headings) 30 pt. </a:t>
            </a:r>
            <a:br>
              <a:rPr lang="en-US" noProof="0" dirty="0"/>
            </a:br>
            <a:r>
              <a:rPr lang="en-US" noProof="0" dirty="0"/>
              <a:t>Lorem ipsum dolor sit </a:t>
            </a:r>
            <a:r>
              <a:rPr lang="en-US" noProof="0" dirty="0" err="1"/>
              <a:t>amet</a:t>
            </a:r>
            <a:r>
              <a:rPr lang="en-US" noProof="0" dirty="0"/>
              <a:t>.</a:t>
            </a:r>
            <a:endParaRPr lang="en-US" dirty="0"/>
          </a:p>
        </p:txBody>
      </p:sp>
      <p:sp>
        <p:nvSpPr>
          <p:cNvPr id="6" name="Foliennummernplatzhalter 5"/>
          <p:cNvSpPr>
            <a:spLocks noGrp="1"/>
          </p:cNvSpPr>
          <p:nvPr>
            <p:ph type="sldNum" sz="quarter" idx="16"/>
          </p:nvPr>
        </p:nvSpPr>
        <p:spPr/>
        <p:txBody>
          <a:bodyPr/>
          <a:lstStyle/>
          <a:p>
            <a:fld id="{AD1D1349-391B-44DC-865F-5996B3E40F26}" type="slidenum">
              <a:rPr lang="en-US" noProof="0" smtClean="0"/>
              <a:pPr/>
              <a:t>‹#›</a:t>
            </a:fld>
            <a:endParaRPr lang="en-US" noProof="0" dirty="0"/>
          </a:p>
        </p:txBody>
      </p:sp>
      <p:sp>
        <p:nvSpPr>
          <p:cNvPr id="4" name="Textplatzhalter 3"/>
          <p:cNvSpPr>
            <a:spLocks noGrp="1"/>
          </p:cNvSpPr>
          <p:nvPr>
            <p:ph type="body" sz="quarter" idx="17" hasCustomPrompt="1"/>
          </p:nvPr>
        </p:nvSpPr>
        <p:spPr>
          <a:xfrm>
            <a:off x="6969570" y="0"/>
            <a:ext cx="935513"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9" name="Textplatzhalter 3"/>
          <p:cNvSpPr>
            <a:spLocks noGrp="1"/>
          </p:cNvSpPr>
          <p:nvPr>
            <p:ph type="body" sz="quarter" idx="18" hasCustomPrompt="1"/>
          </p:nvPr>
        </p:nvSpPr>
        <p:spPr>
          <a:xfrm>
            <a:off x="7980643"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0" name="Textplatzhalter 3"/>
          <p:cNvSpPr>
            <a:spLocks noGrp="1"/>
          </p:cNvSpPr>
          <p:nvPr>
            <p:ph type="body" sz="quarter" idx="19" hasCustomPrompt="1"/>
          </p:nvPr>
        </p:nvSpPr>
        <p:spPr>
          <a:xfrm>
            <a:off x="9923631"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2" name="Bildplatzhalter 8"/>
          <p:cNvSpPr>
            <a:spLocks noGrp="1"/>
          </p:cNvSpPr>
          <p:nvPr>
            <p:ph type="pic" sz="quarter" idx="10" hasCustomPrompt="1"/>
          </p:nvPr>
        </p:nvSpPr>
        <p:spPr bwMode="gray">
          <a:xfrm>
            <a:off x="395795" y="1512001"/>
            <a:ext cx="5580000" cy="4914201"/>
          </a:xfrm>
          <a:solidFill>
            <a:srgbClr val="9F0002"/>
          </a:solidFill>
        </p:spPr>
        <p:txBody>
          <a:bodyPr/>
          <a:lstStyle>
            <a:lvl1pPr algn="ctr">
              <a:lnSpc>
                <a:spcPct val="100000"/>
              </a:lnSpc>
              <a:spcAft>
                <a:spcPts val="0"/>
              </a:spcAft>
              <a:defRPr>
                <a:solidFill>
                  <a:schemeClr val="bg1"/>
                </a:solidFill>
              </a:defRPr>
            </a:lvl1pPr>
          </a:lstStyle>
          <a:p>
            <a:br>
              <a:rPr lang="en-US" noProof="0" dirty="0"/>
            </a:br>
            <a:br>
              <a:rPr lang="en-US" noProof="0" dirty="0"/>
            </a:br>
            <a:br>
              <a:rPr lang="en-US" noProof="0" dirty="0"/>
            </a:br>
            <a:br>
              <a:rPr lang="en-US" noProof="0" dirty="0"/>
            </a:br>
            <a:br>
              <a:rPr lang="en-US" noProof="0" dirty="0"/>
            </a:br>
            <a:br>
              <a:rPr lang="en-US" noProof="0" dirty="0"/>
            </a:br>
            <a:br>
              <a:rPr lang="en-US" noProof="0" dirty="0"/>
            </a:br>
            <a:br>
              <a:rPr lang="en-US" noProof="0" dirty="0"/>
            </a:br>
            <a:br>
              <a:rPr lang="en-US" noProof="0" dirty="0"/>
            </a:br>
            <a:r>
              <a:rPr lang="en-US" noProof="0" dirty="0"/>
              <a:t>Insert image</a:t>
            </a:r>
          </a:p>
        </p:txBody>
      </p:sp>
      <p:sp>
        <p:nvSpPr>
          <p:cNvPr id="14" name="Textplatzhalter 13"/>
          <p:cNvSpPr>
            <a:spLocks noGrp="1"/>
          </p:cNvSpPr>
          <p:nvPr>
            <p:ph type="body" sz="quarter" idx="20" hasCustomPrompt="1"/>
          </p:nvPr>
        </p:nvSpPr>
        <p:spPr>
          <a:xfrm>
            <a:off x="6217560" y="1512001"/>
            <a:ext cx="5580000" cy="4914201"/>
          </a:xfrm>
        </p:spPr>
        <p:txBody>
          <a:bodyPr/>
          <a:lstStyle/>
          <a:p>
            <a:pPr lvl="0"/>
            <a:r>
              <a:rPr lang="en-US" dirty="0"/>
              <a:t>Insert text in </a:t>
            </a:r>
            <a:r>
              <a:rPr lang="en-US" noProof="0" dirty="0" err="1"/>
              <a:t>CorpoS</a:t>
            </a:r>
            <a:r>
              <a:rPr lang="en-US" noProof="0" dirty="0"/>
              <a:t> (Body), 20 pt. </a:t>
            </a:r>
            <a:r>
              <a:rPr lang="en-US" dirty="0"/>
              <a:t>// for bullets: Home // Paragraph// Increase List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1826665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line // 2 column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95083" y="368300"/>
            <a:ext cx="11404800" cy="1008360"/>
          </a:xfrm>
        </p:spPr>
        <p:txBody>
          <a:bodyPr/>
          <a:lstStyle/>
          <a:p>
            <a:r>
              <a:rPr lang="en-US" noProof="0" dirty="0"/>
              <a:t>Headline on two lines in </a:t>
            </a:r>
            <a:r>
              <a:rPr lang="en-US" noProof="0" dirty="0" err="1"/>
              <a:t>CorpoA</a:t>
            </a:r>
            <a:r>
              <a:rPr lang="en-US" noProof="0" dirty="0"/>
              <a:t> (Headings) 30 pt. </a:t>
            </a:r>
            <a:br>
              <a:rPr lang="en-US" noProof="0" dirty="0"/>
            </a:br>
            <a:r>
              <a:rPr lang="en-US" noProof="0" dirty="0"/>
              <a:t>Lorem ipsum dolor sit </a:t>
            </a:r>
            <a:r>
              <a:rPr lang="en-US" noProof="0" dirty="0" err="1"/>
              <a:t>amet</a:t>
            </a:r>
            <a:r>
              <a:rPr lang="en-US" noProof="0" dirty="0"/>
              <a:t>.</a:t>
            </a:r>
            <a:endParaRPr lang="en-US" dirty="0"/>
          </a:p>
        </p:txBody>
      </p:sp>
      <p:sp>
        <p:nvSpPr>
          <p:cNvPr id="6" name="Foliennummernplatzhalter 5"/>
          <p:cNvSpPr>
            <a:spLocks noGrp="1"/>
          </p:cNvSpPr>
          <p:nvPr>
            <p:ph type="sldNum" sz="quarter" idx="16"/>
          </p:nvPr>
        </p:nvSpPr>
        <p:spPr/>
        <p:txBody>
          <a:bodyPr/>
          <a:lstStyle/>
          <a:p>
            <a:fld id="{AD1D1349-391B-44DC-865F-5996B3E40F26}" type="slidenum">
              <a:rPr lang="en-US" noProof="0" smtClean="0"/>
              <a:pPr/>
              <a:t>‹#›</a:t>
            </a:fld>
            <a:endParaRPr lang="en-US" noProof="0" dirty="0"/>
          </a:p>
        </p:txBody>
      </p:sp>
      <p:sp>
        <p:nvSpPr>
          <p:cNvPr id="4" name="Textplatzhalter 3"/>
          <p:cNvSpPr>
            <a:spLocks noGrp="1"/>
          </p:cNvSpPr>
          <p:nvPr>
            <p:ph type="body" sz="quarter" idx="17" hasCustomPrompt="1"/>
          </p:nvPr>
        </p:nvSpPr>
        <p:spPr>
          <a:xfrm>
            <a:off x="6969570" y="0"/>
            <a:ext cx="935513"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9" name="Textplatzhalter 3"/>
          <p:cNvSpPr>
            <a:spLocks noGrp="1"/>
          </p:cNvSpPr>
          <p:nvPr>
            <p:ph type="body" sz="quarter" idx="18" hasCustomPrompt="1"/>
          </p:nvPr>
        </p:nvSpPr>
        <p:spPr>
          <a:xfrm>
            <a:off x="7980643"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0" name="Textplatzhalter 3"/>
          <p:cNvSpPr>
            <a:spLocks noGrp="1"/>
          </p:cNvSpPr>
          <p:nvPr>
            <p:ph type="body" sz="quarter" idx="19" hasCustomPrompt="1"/>
          </p:nvPr>
        </p:nvSpPr>
        <p:spPr>
          <a:xfrm>
            <a:off x="9923631" y="0"/>
            <a:ext cx="1871026" cy="306000"/>
          </a:xfrm>
        </p:spPr>
        <p:txBody>
          <a:bodyPr/>
          <a:lstStyle>
            <a:lvl1pPr marL="0" indent="0">
              <a:lnSpc>
                <a:spcPct val="100000"/>
              </a:lnSpc>
              <a:spcAft>
                <a:spcPts val="0"/>
              </a:spcAft>
              <a:buFont typeface="Arial" panose="020B0604020202020204" pitchFamily="34" charset="0"/>
              <a:buNone/>
              <a:defRPr sz="600" baseline="0">
                <a:solidFill>
                  <a:schemeClr val="bg1"/>
                </a:solidFill>
              </a:defRPr>
            </a:lvl1pPr>
            <a:lvl2pPr marL="0" indent="0">
              <a:lnSpc>
                <a:spcPct val="100000"/>
              </a:lnSpc>
              <a:spcAft>
                <a:spcPts val="0"/>
              </a:spcAft>
              <a:buNone/>
              <a:defRPr sz="600">
                <a:solidFill>
                  <a:schemeClr val="bg1"/>
                </a:solidFill>
              </a:defRPr>
            </a:lvl2pPr>
            <a:lvl3pPr marL="0" indent="0">
              <a:lnSpc>
                <a:spcPct val="100000"/>
              </a:lnSpc>
              <a:spcAft>
                <a:spcPts val="0"/>
              </a:spcAft>
              <a:buNone/>
              <a:defRPr sz="600">
                <a:solidFill>
                  <a:schemeClr val="bg1"/>
                </a:solidFill>
              </a:defRPr>
            </a:lvl3pPr>
            <a:lvl4pPr marL="0" indent="0">
              <a:lnSpc>
                <a:spcPct val="100000"/>
              </a:lnSpc>
              <a:spcAft>
                <a:spcPts val="0"/>
              </a:spcAft>
              <a:buNone/>
              <a:defRPr sz="600">
                <a:solidFill>
                  <a:schemeClr val="bg1"/>
                </a:solidFill>
              </a:defRPr>
            </a:lvl4pPr>
            <a:lvl5pPr marL="0" indent="0">
              <a:lnSpc>
                <a:spcPct val="100000"/>
              </a:lnSpc>
              <a:spcAft>
                <a:spcPts val="0"/>
              </a:spcAft>
              <a:buNone/>
              <a:defRPr sz="600">
                <a:solidFill>
                  <a:schemeClr val="bg1"/>
                </a:solidFill>
              </a:defRPr>
            </a:lvl5pPr>
            <a:lvl6pPr marL="0" indent="0">
              <a:lnSpc>
                <a:spcPct val="100000"/>
              </a:lnSpc>
              <a:spcAft>
                <a:spcPts val="0"/>
              </a:spcAft>
              <a:buNone/>
              <a:defRPr sz="600">
                <a:solidFill>
                  <a:schemeClr val="bg1"/>
                </a:solidFill>
              </a:defRPr>
            </a:lvl6pPr>
            <a:lvl7pPr marL="0" indent="0">
              <a:lnSpc>
                <a:spcPct val="100000"/>
              </a:lnSpc>
              <a:spcAft>
                <a:spcPts val="0"/>
              </a:spcAft>
              <a:buNone/>
              <a:defRPr sz="600">
                <a:solidFill>
                  <a:schemeClr val="bg1"/>
                </a:solidFill>
              </a:defRPr>
            </a:lvl7pPr>
            <a:lvl8pPr marL="0" indent="0">
              <a:lnSpc>
                <a:spcPct val="100000"/>
              </a:lnSpc>
              <a:spcAft>
                <a:spcPts val="0"/>
              </a:spcAft>
              <a:buNone/>
              <a:defRPr sz="600">
                <a:solidFill>
                  <a:schemeClr val="bg1"/>
                </a:solidFill>
              </a:defRPr>
            </a:lvl8pPr>
            <a:lvl9pPr marL="0" indent="0">
              <a:lnSpc>
                <a:spcPct val="100000"/>
              </a:lnSpc>
              <a:spcAft>
                <a:spcPts val="0"/>
              </a:spcAft>
              <a:buNone/>
              <a:defRPr sz="600">
                <a:solidFill>
                  <a:schemeClr val="bg1"/>
                </a:solidFill>
              </a:defRPr>
            </a:lvl9pPr>
          </a:lstStyle>
          <a:p>
            <a:pPr lvl="0"/>
            <a:r>
              <a:rPr lang="en-US" noProof="0" dirty="0"/>
              <a:t>                                             </a:t>
            </a:r>
          </a:p>
        </p:txBody>
      </p:sp>
      <p:sp>
        <p:nvSpPr>
          <p:cNvPr id="11" name="Bildplatzhalter 8"/>
          <p:cNvSpPr>
            <a:spLocks noGrp="1"/>
          </p:cNvSpPr>
          <p:nvPr>
            <p:ph type="pic" sz="quarter" idx="10" hasCustomPrompt="1"/>
          </p:nvPr>
        </p:nvSpPr>
        <p:spPr bwMode="gray">
          <a:xfrm>
            <a:off x="395795" y="1512000"/>
            <a:ext cx="5580000" cy="1944000"/>
          </a:xfrm>
          <a:solidFill>
            <a:srgbClr val="9F0002"/>
          </a:solidFill>
        </p:spPr>
        <p:txBody>
          <a:bodyPr/>
          <a:lstStyle>
            <a:lvl1pPr algn="ctr">
              <a:lnSpc>
                <a:spcPct val="100000"/>
              </a:lnSpc>
              <a:spcAft>
                <a:spcPts val="0"/>
              </a:spcAft>
              <a:defRPr>
                <a:solidFill>
                  <a:schemeClr val="bg1"/>
                </a:solidFill>
              </a:defRPr>
            </a:lvl1pPr>
          </a:lstStyle>
          <a:p>
            <a:br>
              <a:rPr lang="en-US" noProof="0" dirty="0"/>
            </a:br>
            <a:br>
              <a:rPr lang="en-US" noProof="0" dirty="0"/>
            </a:br>
            <a:br>
              <a:rPr lang="en-US" noProof="0" dirty="0"/>
            </a:br>
            <a:br>
              <a:rPr lang="en-US" noProof="0" dirty="0"/>
            </a:br>
            <a:r>
              <a:rPr lang="en-US" noProof="0" dirty="0"/>
              <a:t>Insert image</a:t>
            </a:r>
          </a:p>
        </p:txBody>
      </p:sp>
      <p:sp>
        <p:nvSpPr>
          <p:cNvPr id="13" name="Bildplatzhalter 8"/>
          <p:cNvSpPr>
            <a:spLocks noGrp="1"/>
          </p:cNvSpPr>
          <p:nvPr>
            <p:ph type="pic" sz="quarter" idx="25" hasCustomPrompt="1"/>
          </p:nvPr>
        </p:nvSpPr>
        <p:spPr bwMode="gray">
          <a:xfrm>
            <a:off x="6218238" y="1511300"/>
            <a:ext cx="5580000" cy="1944000"/>
          </a:xfrm>
          <a:solidFill>
            <a:srgbClr val="9F0002"/>
          </a:solidFill>
        </p:spPr>
        <p:txBody>
          <a:bodyPr/>
          <a:lstStyle>
            <a:lvl1pPr algn="ctr">
              <a:lnSpc>
                <a:spcPct val="100000"/>
              </a:lnSpc>
              <a:spcAft>
                <a:spcPts val="0"/>
              </a:spcAft>
              <a:defRPr>
                <a:solidFill>
                  <a:schemeClr val="bg1"/>
                </a:solidFill>
              </a:defRPr>
            </a:lvl1pPr>
          </a:lstStyle>
          <a:p>
            <a:br>
              <a:rPr lang="en-US" noProof="0" dirty="0"/>
            </a:br>
            <a:br>
              <a:rPr lang="en-US" noProof="0" dirty="0"/>
            </a:br>
            <a:br>
              <a:rPr lang="en-US" noProof="0" dirty="0"/>
            </a:br>
            <a:br>
              <a:rPr lang="en-US" noProof="0" dirty="0"/>
            </a:br>
            <a:r>
              <a:rPr lang="en-US" noProof="0" dirty="0"/>
              <a:t>Insert image</a:t>
            </a:r>
          </a:p>
        </p:txBody>
      </p:sp>
      <p:sp>
        <p:nvSpPr>
          <p:cNvPr id="14" name="Textplatzhalter 13"/>
          <p:cNvSpPr>
            <a:spLocks noGrp="1"/>
          </p:cNvSpPr>
          <p:nvPr>
            <p:ph type="body" sz="quarter" idx="20" hasCustomPrompt="1"/>
          </p:nvPr>
        </p:nvSpPr>
        <p:spPr>
          <a:xfrm>
            <a:off x="6218238" y="3502801"/>
            <a:ext cx="5580000" cy="2923400"/>
          </a:xfrm>
        </p:spPr>
        <p:txBody>
          <a:bodyPr/>
          <a:lstStyle/>
          <a:p>
            <a:pPr lvl="0"/>
            <a:r>
              <a:rPr lang="en-US" dirty="0"/>
              <a:t>Insert text in </a:t>
            </a:r>
            <a:r>
              <a:rPr lang="en-US" noProof="0" dirty="0" err="1"/>
              <a:t>CorpoS</a:t>
            </a:r>
            <a:r>
              <a:rPr lang="en-US" noProof="0" dirty="0"/>
              <a:t> (Body), 20 pt. </a:t>
            </a:r>
            <a:r>
              <a:rPr lang="en-US" dirty="0"/>
              <a:t>// for bullets: Home // Paragraph// Increase List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5" name="Textplatzhalter 13"/>
          <p:cNvSpPr>
            <a:spLocks noGrp="1"/>
          </p:cNvSpPr>
          <p:nvPr>
            <p:ph type="body" sz="quarter" idx="26" hasCustomPrompt="1"/>
          </p:nvPr>
        </p:nvSpPr>
        <p:spPr>
          <a:xfrm>
            <a:off x="395082" y="3502801"/>
            <a:ext cx="5580000" cy="2923400"/>
          </a:xfrm>
        </p:spPr>
        <p:txBody>
          <a:bodyPr/>
          <a:lstStyle/>
          <a:p>
            <a:pPr lvl="0"/>
            <a:r>
              <a:rPr lang="en-US" dirty="0"/>
              <a:t>Insert text in </a:t>
            </a:r>
            <a:r>
              <a:rPr lang="en-US" noProof="0" dirty="0" err="1"/>
              <a:t>CorpoS</a:t>
            </a:r>
            <a:r>
              <a:rPr lang="en-US" noProof="0" dirty="0"/>
              <a:t> (Body), 20 pt. </a:t>
            </a:r>
            <a:r>
              <a:rPr lang="en-US" dirty="0"/>
              <a:t>// for bullets: Home // Paragraph// Increase List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3006897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heme" Target="../theme/theme2.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image" Target="../media/image4.emf"/><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image" Target="../media/image1.emf"/><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oleObject" Target="../embeddings/oleObject2.bin"/><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14"/>
            </p:custDataLst>
            <p:extLst>
              <p:ext uri="{D42A27DB-BD31-4B8C-83A1-F6EECF244321}">
                <p14:modId xmlns:p14="http://schemas.microsoft.com/office/powerpoint/2010/main" val="14912861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25" imgH="424" progId="TCLayout.ActiveDocument.1">
                  <p:embed/>
                </p:oleObj>
              </mc:Choice>
              <mc:Fallback>
                <p:oleObj name="think-cell Slide" r:id="rId15" imgW="425" imgH="424" progId="TCLayout.ActiveDocument.1">
                  <p:embed/>
                  <p:pic>
                    <p:nvPicPr>
                      <p:cNvPr id="8" name="Object 7" hidden="1"/>
                      <p:cNvPicPr/>
                      <p:nvPr/>
                    </p:nvPicPr>
                    <p:blipFill>
                      <a:blip r:embed="rId16"/>
                      <a:stretch>
                        <a:fillRect/>
                      </a:stretch>
                    </p:blipFill>
                    <p:spPr>
                      <a:xfrm>
                        <a:off x="1588" y="1588"/>
                        <a:ext cx="1588" cy="1588"/>
                      </a:xfrm>
                      <a:prstGeom prst="rect">
                        <a:avLst/>
                      </a:prstGeom>
                    </p:spPr>
                  </p:pic>
                </p:oleObj>
              </mc:Fallback>
            </mc:AlternateContent>
          </a:graphicData>
        </a:graphic>
      </p:graphicFrame>
      <p:grpSp>
        <p:nvGrpSpPr>
          <p:cNvPr id="4" name="Hinweis oben"/>
          <p:cNvGrpSpPr/>
          <p:nvPr/>
        </p:nvGrpSpPr>
        <p:grpSpPr>
          <a:xfrm>
            <a:off x="395081" y="-468001"/>
            <a:ext cx="11400250" cy="360000"/>
            <a:chOff x="395287" y="-468000"/>
            <a:chExt cx="11406188" cy="360000"/>
          </a:xfrm>
        </p:grpSpPr>
        <p:cxnSp>
          <p:nvCxnSpPr>
            <p:cNvPr id="37" name="32,78 // 15,84"/>
            <p:cNvCxnSpPr/>
            <p:nvPr userDrawn="1"/>
          </p:nvCxnSpPr>
          <p:spPr>
            <a:xfrm>
              <a:off x="11801475" y="-468000"/>
              <a:ext cx="0" cy="36000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1,1 // 15,84"/>
            <p:cNvCxnSpPr/>
            <p:nvPr userDrawn="1"/>
          </p:nvCxnSpPr>
          <p:spPr>
            <a:xfrm>
              <a:off x="395287" y="-468000"/>
              <a:ext cx="0" cy="36000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grpSp>
      <p:cxnSp>
        <p:nvCxnSpPr>
          <p:cNvPr id="38" name="32,78 // 15,84"/>
          <p:cNvCxnSpPr/>
          <p:nvPr/>
        </p:nvCxnSpPr>
        <p:spPr>
          <a:xfrm>
            <a:off x="11795331" y="6965999"/>
            <a:ext cx="0" cy="36000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9" name="1,1 // 15,84"/>
          <p:cNvCxnSpPr/>
          <p:nvPr/>
        </p:nvCxnSpPr>
        <p:spPr>
          <a:xfrm>
            <a:off x="395082" y="6965999"/>
            <a:ext cx="0" cy="36000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7" name="17,85 // 8,32"/>
          <p:cNvCxnSpPr/>
          <p:nvPr/>
        </p:nvCxnSpPr>
        <p:spPr>
          <a:xfrm>
            <a:off x="12303153" y="6429376"/>
            <a:ext cx="359813"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6" name="4,2 // 5,33"/>
          <p:cNvCxnSpPr/>
          <p:nvPr/>
        </p:nvCxnSpPr>
        <p:spPr>
          <a:xfrm>
            <a:off x="12303156" y="1506538"/>
            <a:ext cx="359813"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5" name="1,02 // 8,5"/>
          <p:cNvCxnSpPr/>
          <p:nvPr/>
        </p:nvCxnSpPr>
        <p:spPr>
          <a:xfrm>
            <a:off x="12298392" y="367505"/>
            <a:ext cx="359813"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p:ph type="title"/>
          </p:nvPr>
        </p:nvSpPr>
        <p:spPr>
          <a:xfrm>
            <a:off x="395083" y="368300"/>
            <a:ext cx="11404800" cy="1008360"/>
          </a:xfrm>
          <a:prstGeom prst="rect">
            <a:avLst/>
          </a:prstGeom>
        </p:spPr>
        <p:txBody>
          <a:bodyPr vert="horz" lIns="0" tIns="0" rIns="0" bIns="0" rtlCol="0" anchor="t" anchorCtr="0">
            <a:noAutofit/>
          </a:bodyPr>
          <a:lstStyle/>
          <a:p>
            <a:r>
              <a:rPr lang="en-US" noProof="0" dirty="0"/>
              <a:t>Headline on two lines in </a:t>
            </a:r>
            <a:r>
              <a:rPr lang="en-US" noProof="0" dirty="0" err="1"/>
              <a:t>CorpoA</a:t>
            </a:r>
            <a:r>
              <a:rPr lang="en-US" noProof="0" dirty="0"/>
              <a:t> (Headings) 30 pt. </a:t>
            </a:r>
            <a:br>
              <a:rPr lang="en-US" noProof="0" dirty="0"/>
            </a:br>
            <a:r>
              <a:rPr lang="en-US" noProof="0" dirty="0"/>
              <a:t>Lorem ipsum dolor sit </a:t>
            </a:r>
            <a:r>
              <a:rPr lang="en-US" noProof="0" dirty="0" err="1"/>
              <a:t>amet</a:t>
            </a:r>
            <a:r>
              <a:rPr lang="en-US" noProof="0" dirty="0"/>
              <a:t>.</a:t>
            </a:r>
          </a:p>
        </p:txBody>
      </p:sp>
      <p:sp>
        <p:nvSpPr>
          <p:cNvPr id="3" name="Textplatzhalter 2"/>
          <p:cNvSpPr>
            <a:spLocks noGrp="1"/>
          </p:cNvSpPr>
          <p:nvPr>
            <p:ph type="body" idx="1"/>
          </p:nvPr>
        </p:nvSpPr>
        <p:spPr>
          <a:xfrm>
            <a:off x="395082" y="1511300"/>
            <a:ext cx="11404800" cy="4914000"/>
          </a:xfrm>
          <a:prstGeom prst="rect">
            <a:avLst/>
          </a:prstGeom>
        </p:spPr>
        <p:txBody>
          <a:bodyPr vert="horz" lIns="0" tIns="0" rIns="0" bIns="0" rtlCol="0" anchor="t" anchorCtr="0">
            <a:noAutofit/>
          </a:bodyPr>
          <a:lstStyle/>
          <a:p>
            <a:pPr lvl="0"/>
            <a:r>
              <a:rPr lang="en-US" noProof="0" dirty="0"/>
              <a:t>Insert text in </a:t>
            </a:r>
            <a:r>
              <a:rPr lang="en-US" noProof="0" dirty="0" err="1"/>
              <a:t>CorpoS</a:t>
            </a:r>
            <a:r>
              <a:rPr lang="en-US" noProof="0" dirty="0"/>
              <a:t> (Body), 20 pt. // for bullets: Home // Paragraph// Increase List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
        <p:nvSpPr>
          <p:cNvPr id="6" name="Foliennummernplatzhalter 5"/>
          <p:cNvSpPr>
            <a:spLocks noGrp="1"/>
          </p:cNvSpPr>
          <p:nvPr>
            <p:ph type="sldNum" sz="quarter" idx="4"/>
          </p:nvPr>
        </p:nvSpPr>
        <p:spPr>
          <a:xfrm>
            <a:off x="11484000" y="6552000"/>
            <a:ext cx="323830" cy="306000"/>
          </a:xfrm>
          <a:prstGeom prst="rect">
            <a:avLst/>
          </a:prstGeom>
        </p:spPr>
        <p:txBody>
          <a:bodyPr vert="horz" lIns="0" tIns="0" rIns="0" bIns="0" rtlCol="0" anchor="ctr" anchorCtr="0">
            <a:noAutofit/>
          </a:bodyPr>
          <a:lstStyle>
            <a:lvl1pPr marL="0" indent="0" algn="r">
              <a:spcBef>
                <a:spcPts val="0"/>
              </a:spcBef>
              <a:buFont typeface="+mj-lt"/>
              <a:buNone/>
              <a:defRPr sz="999" b="0" i="0">
                <a:solidFill>
                  <a:schemeClr val="tx1"/>
                </a:solidFill>
                <a:latin typeface="+mn-lt"/>
              </a:defRPr>
            </a:lvl1pPr>
            <a:lvl2pPr marL="0" indent="0" algn="l">
              <a:spcBef>
                <a:spcPts val="0"/>
              </a:spcBef>
              <a:defRPr sz="999"/>
            </a:lvl2pPr>
            <a:lvl3pPr marL="0" indent="0" algn="l">
              <a:spcBef>
                <a:spcPts val="0"/>
              </a:spcBef>
              <a:defRPr sz="999"/>
            </a:lvl3pPr>
            <a:lvl4pPr marL="0" indent="0" algn="l">
              <a:spcBef>
                <a:spcPts val="0"/>
              </a:spcBef>
              <a:defRPr sz="999"/>
            </a:lvl4pPr>
            <a:lvl5pPr marL="0" indent="0" algn="l">
              <a:spcBef>
                <a:spcPts val="0"/>
              </a:spcBef>
              <a:defRPr sz="999"/>
            </a:lvl5pPr>
            <a:lvl6pPr marL="0" indent="0" algn="l">
              <a:spcBef>
                <a:spcPts val="0"/>
              </a:spcBef>
              <a:defRPr sz="999"/>
            </a:lvl6pPr>
            <a:lvl7pPr marL="0" indent="0" algn="l">
              <a:spcBef>
                <a:spcPts val="0"/>
              </a:spcBef>
              <a:defRPr sz="999"/>
            </a:lvl7pPr>
            <a:lvl8pPr marL="0" indent="0" algn="l">
              <a:spcBef>
                <a:spcPts val="0"/>
              </a:spcBef>
              <a:defRPr sz="999"/>
            </a:lvl8pPr>
            <a:lvl9pPr marL="0" indent="0" algn="l">
              <a:spcBef>
                <a:spcPts val="0"/>
              </a:spcBef>
              <a:defRPr sz="999"/>
            </a:lvl9pPr>
          </a:lstStyle>
          <a:p>
            <a:fld id="{AD1D1349-391B-44DC-865F-5996B3E40F26}" type="slidenum">
              <a:rPr lang="en-US" smtClean="0"/>
              <a:pPr/>
              <a:t>‹#›</a:t>
            </a:fld>
            <a:endParaRPr lang="en-US" dirty="0"/>
          </a:p>
        </p:txBody>
      </p:sp>
      <p:cxnSp>
        <p:nvCxnSpPr>
          <p:cNvPr id="32" name="17,85 // 8,32"/>
          <p:cNvCxnSpPr/>
          <p:nvPr/>
        </p:nvCxnSpPr>
        <p:spPr>
          <a:xfrm>
            <a:off x="-455571" y="6433248"/>
            <a:ext cx="359813"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6" name="4,2 // 5,33"/>
          <p:cNvCxnSpPr/>
          <p:nvPr/>
        </p:nvCxnSpPr>
        <p:spPr>
          <a:xfrm>
            <a:off x="-462995" y="1511999"/>
            <a:ext cx="359813"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0" name="1,02 // 8,5"/>
          <p:cNvCxnSpPr/>
          <p:nvPr/>
        </p:nvCxnSpPr>
        <p:spPr>
          <a:xfrm>
            <a:off x="-446045" y="362743"/>
            <a:ext cx="359813"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9" name="Wortmarke Mercedes-Benz" descr="Y:\KiA\OV\PLATIS\JOB 1508-002_PPT_Mercedes_Benz_2010\allMaterial\1508-005_Material + Briefing\Material\MZ-Assets\MB-word-mark_p_3Coffice.emf"/>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black">
          <a:xfrm>
            <a:off x="395795" y="6613944"/>
            <a:ext cx="1188000" cy="148997"/>
          </a:xfrm>
          <a:prstGeom prst="rect">
            <a:avLst/>
          </a:prstGeom>
          <a:noFill/>
          <a:extLst>
            <a:ext uri="{909E8E84-426E-40DD-AFC4-6F175D3DCCD1}">
              <a14:hiddenFill xmlns:a14="http://schemas.microsoft.com/office/drawing/2010/main">
                <a:solidFill>
                  <a:srgbClr val="FFFFFF"/>
                </a:solidFill>
              </a14:hiddenFill>
            </a:ext>
          </a:extLst>
        </p:spPr>
      </p:pic>
      <p:sp>
        <p:nvSpPr>
          <p:cNvPr id="22" name="Textplatzhalter 7"/>
          <p:cNvSpPr txBox="1">
            <a:spLocks/>
          </p:cNvSpPr>
          <p:nvPr userDrawn="1"/>
        </p:nvSpPr>
        <p:spPr>
          <a:xfrm>
            <a:off x="395081" y="151202"/>
            <a:ext cx="5505133" cy="220274"/>
          </a:xfrm>
          <a:prstGeom prst="rect">
            <a:avLst/>
          </a:prstGeom>
        </p:spPr>
        <p:txBody>
          <a:bodyPr lIns="0" anchor="ctr" anchorCtr="0"/>
          <a:lstStyle>
            <a:lvl1pPr marL="0" indent="0" algn="l" defTabSz="913814" rtl="0" eaLnBrk="1" latinLnBrk="0" hangingPunct="1">
              <a:lnSpc>
                <a:spcPct val="100000"/>
              </a:lnSpc>
              <a:spcBef>
                <a:spcPts val="0"/>
              </a:spcBef>
              <a:spcAft>
                <a:spcPts val="0"/>
              </a:spcAft>
              <a:buFont typeface="Arial" panose="020B0604020202020204" pitchFamily="34" charset="0"/>
              <a:buNone/>
              <a:defRPr sz="1199" b="0" i="0" kern="1200" baseline="0">
                <a:solidFill>
                  <a:schemeClr val="tx1"/>
                </a:solidFill>
                <a:latin typeface="+mn-lt"/>
                <a:ea typeface="+mn-ea"/>
                <a:cs typeface="+mn-cs"/>
              </a:defRPr>
            </a:lvl1pPr>
            <a:lvl2pPr marL="0" indent="0" algn="l" defTabSz="913814" rtl="0" eaLnBrk="1" latinLnBrk="0" hangingPunct="1">
              <a:lnSpc>
                <a:spcPct val="100000"/>
              </a:lnSpc>
              <a:spcBef>
                <a:spcPts val="0"/>
              </a:spcBef>
              <a:spcAft>
                <a:spcPts val="0"/>
              </a:spcAft>
              <a:buFont typeface="Arial" panose="020B0604020202020204" pitchFamily="34" charset="0"/>
              <a:buNone/>
              <a:defRPr sz="1199" b="0" i="0" kern="1200">
                <a:solidFill>
                  <a:schemeClr val="tx1"/>
                </a:solidFill>
                <a:latin typeface="+mn-lt"/>
                <a:ea typeface="+mn-ea"/>
                <a:cs typeface="+mn-cs"/>
              </a:defRPr>
            </a:lvl2pPr>
            <a:lvl3pPr marL="0" indent="0" algn="l" defTabSz="913814" rtl="0" eaLnBrk="1" latinLnBrk="0" hangingPunct="1">
              <a:lnSpc>
                <a:spcPct val="100000"/>
              </a:lnSpc>
              <a:spcBef>
                <a:spcPts val="0"/>
              </a:spcBef>
              <a:spcAft>
                <a:spcPts val="0"/>
              </a:spcAft>
              <a:buFont typeface="Symbol" panose="05050102010706020507" pitchFamily="18" charset="2"/>
              <a:buNone/>
              <a:defRPr sz="1199" b="0" i="0" kern="1200">
                <a:solidFill>
                  <a:schemeClr val="tx1"/>
                </a:solidFill>
                <a:latin typeface="+mn-lt"/>
                <a:ea typeface="+mn-ea"/>
                <a:cs typeface="+mn-cs"/>
              </a:defRPr>
            </a:lvl3pPr>
            <a:lvl4pPr marL="0" indent="0" algn="l" defTabSz="913814" rtl="0" eaLnBrk="1" latinLnBrk="0" hangingPunct="1">
              <a:lnSpc>
                <a:spcPct val="100000"/>
              </a:lnSpc>
              <a:spcBef>
                <a:spcPts val="0"/>
              </a:spcBef>
              <a:spcAft>
                <a:spcPts val="0"/>
              </a:spcAft>
              <a:buFont typeface="Symbol" panose="05050102010706020507" pitchFamily="18" charset="2"/>
              <a:buNone/>
              <a:defRPr sz="1199" b="0" i="0" kern="1200">
                <a:solidFill>
                  <a:schemeClr val="tx1"/>
                </a:solidFill>
                <a:latin typeface="+mn-lt"/>
                <a:ea typeface="+mn-ea"/>
                <a:cs typeface="+mn-cs"/>
              </a:defRPr>
            </a:lvl4pPr>
            <a:lvl5pPr marL="0" indent="0" algn="l" defTabSz="913814" rtl="0" eaLnBrk="1" latinLnBrk="0" hangingPunct="1">
              <a:lnSpc>
                <a:spcPct val="100000"/>
              </a:lnSpc>
              <a:spcBef>
                <a:spcPts val="0"/>
              </a:spcBef>
              <a:spcAft>
                <a:spcPts val="0"/>
              </a:spcAft>
              <a:buFont typeface="Symbol" panose="05050102010706020507" pitchFamily="18" charset="2"/>
              <a:buNone/>
              <a:defRPr sz="1199" b="0" i="0" kern="1200">
                <a:solidFill>
                  <a:schemeClr val="tx1"/>
                </a:solidFill>
                <a:latin typeface="+mn-lt"/>
                <a:ea typeface="+mn-ea"/>
                <a:cs typeface="+mn-cs"/>
              </a:defRPr>
            </a:lvl5pPr>
            <a:lvl6pPr marL="0" indent="0" algn="l" defTabSz="913814" rtl="0" eaLnBrk="1" latinLnBrk="0" hangingPunct="1">
              <a:lnSpc>
                <a:spcPct val="100000"/>
              </a:lnSpc>
              <a:spcBef>
                <a:spcPts val="0"/>
              </a:spcBef>
              <a:spcAft>
                <a:spcPts val="0"/>
              </a:spcAft>
              <a:buFont typeface="Symbol" panose="05050102010706020507" pitchFamily="18" charset="2"/>
              <a:buNone/>
              <a:defRPr sz="1199" b="0" i="0" kern="1200">
                <a:solidFill>
                  <a:schemeClr val="tx1"/>
                </a:solidFill>
                <a:latin typeface="+mn-lt"/>
                <a:ea typeface="+mn-ea"/>
                <a:cs typeface="+mn-cs"/>
              </a:defRPr>
            </a:lvl6pPr>
            <a:lvl7pPr marL="0" indent="0" algn="l" defTabSz="913814" rtl="0" eaLnBrk="1" latinLnBrk="0" hangingPunct="1">
              <a:lnSpc>
                <a:spcPct val="100000"/>
              </a:lnSpc>
              <a:spcBef>
                <a:spcPts val="0"/>
              </a:spcBef>
              <a:spcAft>
                <a:spcPts val="0"/>
              </a:spcAft>
              <a:buFont typeface="Symbol" panose="05050102010706020507" pitchFamily="18" charset="2"/>
              <a:buNone/>
              <a:defRPr sz="1199" b="0" i="0" kern="1200">
                <a:solidFill>
                  <a:schemeClr val="tx1"/>
                </a:solidFill>
                <a:latin typeface="+mn-lt"/>
                <a:ea typeface="+mn-ea"/>
                <a:cs typeface="+mn-cs"/>
              </a:defRPr>
            </a:lvl7pPr>
            <a:lvl8pPr marL="0" indent="0" algn="l" defTabSz="913814" rtl="0" eaLnBrk="1" latinLnBrk="0" hangingPunct="1">
              <a:lnSpc>
                <a:spcPct val="100000"/>
              </a:lnSpc>
              <a:spcBef>
                <a:spcPts val="0"/>
              </a:spcBef>
              <a:spcAft>
                <a:spcPts val="0"/>
              </a:spcAft>
              <a:buFont typeface="Symbol" panose="05050102010706020507" pitchFamily="18" charset="2"/>
              <a:buNone/>
              <a:defRPr sz="1199" b="0" i="0" kern="1200">
                <a:solidFill>
                  <a:schemeClr val="tx1"/>
                </a:solidFill>
                <a:latin typeface="+mn-lt"/>
                <a:ea typeface="+mn-ea"/>
                <a:cs typeface="+mn-cs"/>
              </a:defRPr>
            </a:lvl8pPr>
            <a:lvl9pPr marL="0" indent="0" algn="l" defTabSz="913814" rtl="0" eaLnBrk="1" latinLnBrk="0" hangingPunct="1">
              <a:lnSpc>
                <a:spcPct val="100000"/>
              </a:lnSpc>
              <a:spcBef>
                <a:spcPts val="0"/>
              </a:spcBef>
              <a:spcAft>
                <a:spcPts val="0"/>
              </a:spcAft>
              <a:buFont typeface="Symbol" panose="05050102010706020507" pitchFamily="18" charset="2"/>
              <a:buNone/>
              <a:defRPr sz="1199" b="0" i="0" kern="1200">
                <a:solidFill>
                  <a:schemeClr val="tx1"/>
                </a:solidFill>
                <a:latin typeface="+mn-lt"/>
                <a:ea typeface="+mn-ea"/>
                <a:cs typeface="+mn-cs"/>
              </a:defRPr>
            </a:lvl9pPr>
          </a:lstStyle>
          <a:p>
            <a:r>
              <a:rPr lang="en-US" dirty="0"/>
              <a:t>Mercedes-Benz Research</a:t>
            </a:r>
            <a:r>
              <a:rPr lang="en-US" baseline="0" dirty="0"/>
              <a:t> and Development India Pvt. Ltd.</a:t>
            </a:r>
            <a:endParaRPr lang="en-US" dirty="0"/>
          </a:p>
        </p:txBody>
      </p:sp>
    </p:spTree>
    <p:extLst>
      <p:ext uri="{BB962C8B-B14F-4D97-AF65-F5344CB8AC3E}">
        <p14:creationId xmlns:p14="http://schemas.microsoft.com/office/powerpoint/2010/main" val="1874998627"/>
      </p:ext>
    </p:extLst>
  </p:cSld>
  <p:clrMap bg1="dk1" tx1="lt1" bg2="dk2" tx2="lt2" accent1="accent1" accent2="accent2" accent3="accent3" accent4="accent4" accent5="accent5" accent6="accent6" hlink="hlink" folHlink="folHlink"/>
  <p:sldLayoutIdLst>
    <p:sldLayoutId id="2147483649" r:id="rId1"/>
    <p:sldLayoutId id="2147483717" r:id="rId2"/>
    <p:sldLayoutId id="2147483660" r:id="rId3"/>
    <p:sldLayoutId id="2147483738" r:id="rId4"/>
    <p:sldLayoutId id="2147483731" r:id="rId5"/>
    <p:sldLayoutId id="2147483734" r:id="rId6"/>
    <p:sldLayoutId id="2147483721" r:id="rId7"/>
    <p:sldLayoutId id="2147483703" r:id="rId8"/>
    <p:sldLayoutId id="2147483704" r:id="rId9"/>
    <p:sldLayoutId id="2147483700" r:id="rId10"/>
    <p:sldLayoutId id="2147483679" r:id="rId11"/>
    <p:sldLayoutId id="2147483692" r:id="rId12"/>
  </p:sldLayoutIdLst>
  <p:hf hdr="0" dt="0"/>
  <p:txStyles>
    <p:titleStyle>
      <a:lvl1pPr marL="0" indent="0" algn="l" defTabSz="913814" rtl="0" eaLnBrk="1" latinLnBrk="0" hangingPunct="1">
        <a:spcBef>
          <a:spcPts val="0"/>
        </a:spcBef>
        <a:buFont typeface="+mj-lt"/>
        <a:buNone/>
        <a:defRPr sz="2999" b="0" i="0" kern="1200">
          <a:solidFill>
            <a:schemeClr val="tx1"/>
          </a:solidFill>
          <a:latin typeface="+mj-lt"/>
          <a:ea typeface="+mj-ea"/>
          <a:cs typeface="+mj-cs"/>
        </a:defRPr>
      </a:lvl1pPr>
    </p:titleStyle>
    <p:bodyStyle>
      <a:lvl1pPr marL="0" indent="0" algn="l" defTabSz="913814" rtl="0" eaLnBrk="1" latinLnBrk="0" hangingPunct="1">
        <a:lnSpc>
          <a:spcPct val="108000"/>
        </a:lnSpc>
        <a:spcBef>
          <a:spcPts val="0"/>
        </a:spcBef>
        <a:spcAft>
          <a:spcPts val="1007"/>
        </a:spcAft>
        <a:buFont typeface="+mj-lt"/>
        <a:buNone/>
        <a:defRPr sz="1999" b="0" i="0" kern="1200" baseline="0">
          <a:solidFill>
            <a:schemeClr val="tx1"/>
          </a:solidFill>
          <a:latin typeface="+mn-lt"/>
          <a:ea typeface="+mn-ea"/>
          <a:cs typeface="+mn-cs"/>
        </a:defRPr>
      </a:lvl1pPr>
      <a:lvl2pPr marL="341781" indent="-341781" algn="l" defTabSz="913814" rtl="0" eaLnBrk="1" latinLnBrk="0" hangingPunct="1">
        <a:lnSpc>
          <a:spcPct val="108000"/>
        </a:lnSpc>
        <a:spcBef>
          <a:spcPts val="0"/>
        </a:spcBef>
        <a:spcAft>
          <a:spcPts val="1007"/>
        </a:spcAft>
        <a:buFont typeface="Arial" panose="020B0604020202020204" pitchFamily="34" charset="0"/>
        <a:buChar char="•"/>
        <a:defRPr sz="1999" b="0" i="0" kern="1200">
          <a:solidFill>
            <a:schemeClr val="tx1"/>
          </a:solidFill>
          <a:latin typeface="+mn-lt"/>
          <a:ea typeface="+mn-ea"/>
          <a:cs typeface="+mn-cs"/>
        </a:defRPr>
      </a:lvl2pPr>
      <a:lvl3pPr marL="539654" indent="-197873" algn="l" defTabSz="913814" rtl="0" eaLnBrk="1" latinLnBrk="0" hangingPunct="1">
        <a:lnSpc>
          <a:spcPct val="108000"/>
        </a:lnSpc>
        <a:spcBef>
          <a:spcPts val="0"/>
        </a:spcBef>
        <a:spcAft>
          <a:spcPts val="1007"/>
        </a:spcAft>
        <a:buFont typeface="Symbol" panose="05050102010706020507" pitchFamily="18" charset="2"/>
        <a:buChar char="-"/>
        <a:defRPr sz="1499" b="0" i="0" kern="1200">
          <a:solidFill>
            <a:schemeClr val="tx1"/>
          </a:solidFill>
          <a:latin typeface="+mn-lt"/>
          <a:ea typeface="+mn-ea"/>
          <a:cs typeface="+mn-cs"/>
        </a:defRPr>
      </a:lvl3pPr>
      <a:lvl4pPr marL="539654" indent="-197873" algn="l" defTabSz="913814" rtl="0" eaLnBrk="1" latinLnBrk="0" hangingPunct="1">
        <a:lnSpc>
          <a:spcPct val="108000"/>
        </a:lnSpc>
        <a:spcBef>
          <a:spcPts val="0"/>
        </a:spcBef>
        <a:spcAft>
          <a:spcPts val="1007"/>
        </a:spcAft>
        <a:buFont typeface="Symbol" panose="05050102010706020507" pitchFamily="18" charset="2"/>
        <a:buChar char="-"/>
        <a:defRPr sz="1499" b="0" i="0" kern="1200">
          <a:solidFill>
            <a:schemeClr val="tx1"/>
          </a:solidFill>
          <a:latin typeface="+mn-lt"/>
          <a:ea typeface="+mn-ea"/>
          <a:cs typeface="+mn-cs"/>
        </a:defRPr>
      </a:lvl4pPr>
      <a:lvl5pPr marL="539654" indent="-197873" algn="l" defTabSz="913814" rtl="0" eaLnBrk="1" latinLnBrk="0" hangingPunct="1">
        <a:lnSpc>
          <a:spcPct val="108000"/>
        </a:lnSpc>
        <a:spcBef>
          <a:spcPts val="0"/>
        </a:spcBef>
        <a:spcAft>
          <a:spcPts val="1007"/>
        </a:spcAft>
        <a:buFont typeface="Symbol" panose="05050102010706020507" pitchFamily="18" charset="2"/>
        <a:buChar char="-"/>
        <a:defRPr sz="1499" b="0" i="0" kern="1200">
          <a:solidFill>
            <a:schemeClr val="tx1"/>
          </a:solidFill>
          <a:latin typeface="+mn-lt"/>
          <a:ea typeface="+mn-ea"/>
          <a:cs typeface="+mn-cs"/>
        </a:defRPr>
      </a:lvl5pPr>
      <a:lvl6pPr marL="539654" indent="-197873" algn="l" defTabSz="913814" rtl="0" eaLnBrk="1" latinLnBrk="0" hangingPunct="1">
        <a:lnSpc>
          <a:spcPct val="108000"/>
        </a:lnSpc>
        <a:spcBef>
          <a:spcPts val="0"/>
        </a:spcBef>
        <a:spcAft>
          <a:spcPts val="1007"/>
        </a:spcAft>
        <a:buFont typeface="Symbol" panose="05050102010706020507" pitchFamily="18" charset="2"/>
        <a:buChar char="-"/>
        <a:defRPr sz="1499" b="0" i="0" kern="1200">
          <a:solidFill>
            <a:schemeClr val="tx1"/>
          </a:solidFill>
          <a:latin typeface="+mn-lt"/>
          <a:ea typeface="+mn-ea"/>
          <a:cs typeface="+mn-cs"/>
        </a:defRPr>
      </a:lvl6pPr>
      <a:lvl7pPr marL="539654" indent="-197873" algn="l" defTabSz="913814" rtl="0" eaLnBrk="1" latinLnBrk="0" hangingPunct="1">
        <a:lnSpc>
          <a:spcPct val="108000"/>
        </a:lnSpc>
        <a:spcBef>
          <a:spcPts val="0"/>
        </a:spcBef>
        <a:spcAft>
          <a:spcPts val="1007"/>
        </a:spcAft>
        <a:buFont typeface="Symbol" panose="05050102010706020507" pitchFamily="18" charset="2"/>
        <a:buChar char="-"/>
        <a:defRPr sz="1499" b="0" i="0" kern="1200">
          <a:solidFill>
            <a:schemeClr val="tx1"/>
          </a:solidFill>
          <a:latin typeface="+mn-lt"/>
          <a:ea typeface="+mn-ea"/>
          <a:cs typeface="+mn-cs"/>
        </a:defRPr>
      </a:lvl7pPr>
      <a:lvl8pPr marL="539654" indent="-197873" algn="l" defTabSz="913814" rtl="0" eaLnBrk="1" latinLnBrk="0" hangingPunct="1">
        <a:lnSpc>
          <a:spcPct val="108000"/>
        </a:lnSpc>
        <a:spcBef>
          <a:spcPts val="0"/>
        </a:spcBef>
        <a:spcAft>
          <a:spcPts val="1007"/>
        </a:spcAft>
        <a:buFont typeface="Symbol" panose="05050102010706020507" pitchFamily="18" charset="2"/>
        <a:buChar char="-"/>
        <a:defRPr sz="1499" b="0" i="0" kern="1200">
          <a:solidFill>
            <a:schemeClr val="tx1"/>
          </a:solidFill>
          <a:latin typeface="+mn-lt"/>
          <a:ea typeface="+mn-ea"/>
          <a:cs typeface="+mn-cs"/>
        </a:defRPr>
      </a:lvl8pPr>
      <a:lvl9pPr marL="539654" indent="-197873" algn="l" defTabSz="913814" rtl="0" eaLnBrk="1" latinLnBrk="0" hangingPunct="1">
        <a:lnSpc>
          <a:spcPct val="108000"/>
        </a:lnSpc>
        <a:spcBef>
          <a:spcPts val="0"/>
        </a:spcBef>
        <a:spcAft>
          <a:spcPts val="1007"/>
        </a:spcAft>
        <a:buFont typeface="Symbol" panose="05050102010706020507" pitchFamily="18" charset="2"/>
        <a:buChar char="-"/>
        <a:defRPr sz="1499" b="0" i="0" kern="1200">
          <a:solidFill>
            <a:schemeClr val="tx1"/>
          </a:solidFill>
          <a:latin typeface="+mn-lt"/>
          <a:ea typeface="+mn-ea"/>
          <a:cs typeface="+mn-cs"/>
        </a:defRPr>
      </a:lvl9pPr>
    </p:bodyStyle>
    <p:otherStyle>
      <a:defPPr>
        <a:defRPr lang="de-DE"/>
      </a:defPPr>
      <a:lvl1pPr marL="0" algn="l" defTabSz="913814" rtl="0" eaLnBrk="1" latinLnBrk="0" hangingPunct="1">
        <a:defRPr sz="1799" kern="1200">
          <a:solidFill>
            <a:schemeClr val="tx1"/>
          </a:solidFill>
          <a:latin typeface="+mn-lt"/>
          <a:ea typeface="+mn-ea"/>
          <a:cs typeface="+mn-cs"/>
        </a:defRPr>
      </a:lvl1pPr>
      <a:lvl2pPr marL="456906"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0" algn="l" defTabSz="913814" rtl="0" eaLnBrk="1" latinLnBrk="0" hangingPunct="1">
        <a:defRPr sz="1799" kern="1200">
          <a:solidFill>
            <a:schemeClr val="tx1"/>
          </a:solidFill>
          <a:latin typeface="+mn-lt"/>
          <a:ea typeface="+mn-ea"/>
          <a:cs typeface="+mn-cs"/>
        </a:defRPr>
      </a:lvl4pPr>
      <a:lvl5pPr marL="1827628" algn="l" defTabSz="913814" rtl="0" eaLnBrk="1" latinLnBrk="0" hangingPunct="1">
        <a:defRPr sz="1799" kern="1200">
          <a:solidFill>
            <a:schemeClr val="tx1"/>
          </a:solidFill>
          <a:latin typeface="+mn-lt"/>
          <a:ea typeface="+mn-ea"/>
          <a:cs typeface="+mn-cs"/>
        </a:defRPr>
      </a:lvl5pPr>
      <a:lvl6pPr marL="2284535" algn="l" defTabSz="913814" rtl="0" eaLnBrk="1" latinLnBrk="0" hangingPunct="1">
        <a:defRPr sz="1799" kern="1200">
          <a:solidFill>
            <a:schemeClr val="tx1"/>
          </a:solidFill>
          <a:latin typeface="+mn-lt"/>
          <a:ea typeface="+mn-ea"/>
          <a:cs typeface="+mn-cs"/>
        </a:defRPr>
      </a:lvl6pPr>
      <a:lvl7pPr marL="2741443" algn="l" defTabSz="913814" rtl="0" eaLnBrk="1" latinLnBrk="0" hangingPunct="1">
        <a:defRPr sz="1799" kern="1200">
          <a:solidFill>
            <a:schemeClr val="tx1"/>
          </a:solidFill>
          <a:latin typeface="+mn-lt"/>
          <a:ea typeface="+mn-ea"/>
          <a:cs typeface="+mn-cs"/>
        </a:defRPr>
      </a:lvl7pPr>
      <a:lvl8pPr marL="3198349" algn="l" defTabSz="913814" rtl="0" eaLnBrk="1" latinLnBrk="0" hangingPunct="1">
        <a:defRPr sz="1799" kern="1200">
          <a:solidFill>
            <a:schemeClr val="tx1"/>
          </a:solidFill>
          <a:latin typeface="+mn-lt"/>
          <a:ea typeface="+mn-ea"/>
          <a:cs typeface="+mn-cs"/>
        </a:defRPr>
      </a:lvl8pPr>
      <a:lvl9pPr marL="3655256" algn="l" defTabSz="913814"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2"/>
            </p:custDataLst>
            <p:extLst>
              <p:ext uri="{D42A27DB-BD31-4B8C-83A1-F6EECF244321}">
                <p14:modId xmlns:p14="http://schemas.microsoft.com/office/powerpoint/2010/main" val="31320838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3" imgW="425" imgH="424" progId="TCLayout.ActiveDocument.1">
                  <p:embed/>
                </p:oleObj>
              </mc:Choice>
              <mc:Fallback>
                <p:oleObj name="think-cell Slide" r:id="rId23" imgW="425" imgH="424" progId="TCLayout.ActiveDocument.1">
                  <p:embed/>
                  <p:pic>
                    <p:nvPicPr>
                      <p:cNvPr id="6" name="Object 5" hidden="1"/>
                      <p:cNvPicPr/>
                      <p:nvPr/>
                    </p:nvPicPr>
                    <p:blipFill>
                      <a:blip r:embed="rId24"/>
                      <a:stretch>
                        <a:fillRect/>
                      </a:stretch>
                    </p:blipFill>
                    <p:spPr>
                      <a:xfrm>
                        <a:off x="1588" y="1588"/>
                        <a:ext cx="1588" cy="1588"/>
                      </a:xfrm>
                      <a:prstGeom prst="rect">
                        <a:avLst/>
                      </a:prstGeom>
                    </p:spPr>
                  </p:pic>
                </p:oleObj>
              </mc:Fallback>
            </mc:AlternateContent>
          </a:graphicData>
        </a:graphic>
      </p:graphicFrame>
      <p:cxnSp>
        <p:nvCxnSpPr>
          <p:cNvPr id="38" name="17,85 // 8,32"/>
          <p:cNvCxnSpPr/>
          <p:nvPr userDrawn="1"/>
        </p:nvCxnSpPr>
        <p:spPr bwMode="black">
          <a:xfrm>
            <a:off x="-467757" y="6426199"/>
            <a:ext cx="359813"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elplatzhalter 1"/>
          <p:cNvSpPr>
            <a:spLocks noGrp="1"/>
          </p:cNvSpPr>
          <p:nvPr userDrawn="1">
            <p:ph type="title"/>
          </p:nvPr>
        </p:nvSpPr>
        <p:spPr bwMode="black">
          <a:xfrm>
            <a:off x="395083" y="368300"/>
            <a:ext cx="11404800" cy="1008360"/>
          </a:xfrm>
          <a:prstGeom prst="rect">
            <a:avLst/>
          </a:prstGeom>
        </p:spPr>
        <p:txBody>
          <a:bodyPr vert="horz" lIns="0" tIns="0" rIns="0" bIns="0" rtlCol="0" anchor="t" anchorCtr="0">
            <a:noAutofit/>
          </a:bodyPr>
          <a:lstStyle/>
          <a:p>
            <a:r>
              <a:rPr lang="en-US" noProof="0" dirty="0"/>
              <a:t>Headline on two lines in </a:t>
            </a:r>
            <a:r>
              <a:rPr lang="en-US" noProof="0" dirty="0" err="1"/>
              <a:t>CorpoA</a:t>
            </a:r>
            <a:r>
              <a:rPr lang="en-US" noProof="0" dirty="0"/>
              <a:t> (Headings) 30 pt. </a:t>
            </a:r>
            <a:br>
              <a:rPr lang="en-US" noProof="0" dirty="0"/>
            </a:br>
            <a:r>
              <a:rPr lang="en-US" noProof="0" dirty="0"/>
              <a:t>Lorem ipsum dolor sit </a:t>
            </a:r>
            <a:r>
              <a:rPr lang="en-US" noProof="0" dirty="0" err="1"/>
              <a:t>amet</a:t>
            </a:r>
            <a:r>
              <a:rPr lang="en-US" noProof="0" dirty="0"/>
              <a:t>.</a:t>
            </a:r>
          </a:p>
        </p:txBody>
      </p:sp>
      <p:sp>
        <p:nvSpPr>
          <p:cNvPr id="3" name="Textplatzhalter 2"/>
          <p:cNvSpPr>
            <a:spLocks noGrp="1"/>
          </p:cNvSpPr>
          <p:nvPr userDrawn="1">
            <p:ph type="body" idx="1"/>
          </p:nvPr>
        </p:nvSpPr>
        <p:spPr bwMode="black">
          <a:xfrm>
            <a:off x="395082" y="1511300"/>
            <a:ext cx="11404800" cy="4996562"/>
          </a:xfrm>
          <a:prstGeom prst="rect">
            <a:avLst/>
          </a:prstGeom>
        </p:spPr>
        <p:txBody>
          <a:bodyPr vert="horz" lIns="0" tIns="0" rIns="0" bIns="0" rtlCol="0" anchor="t" anchorCtr="0">
            <a:noAutofit/>
          </a:bodyPr>
          <a:lstStyle/>
          <a:p>
            <a:pPr lvl="0"/>
            <a:r>
              <a:rPr lang="en-US" dirty="0"/>
              <a:t>Insert text in </a:t>
            </a:r>
            <a:r>
              <a:rPr lang="en-US" noProof="0" dirty="0" err="1"/>
              <a:t>CorpoS</a:t>
            </a:r>
            <a:r>
              <a:rPr lang="en-US" noProof="0" dirty="0"/>
              <a:t> (Body), 20 pt. </a:t>
            </a:r>
            <a:r>
              <a:rPr lang="en-US" dirty="0"/>
              <a:t>// for bullets: Home // Paragraph// Increase/Decrease List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7" name="Foliennummernplatzhalter 5"/>
          <p:cNvSpPr>
            <a:spLocks noGrp="1"/>
          </p:cNvSpPr>
          <p:nvPr userDrawn="1">
            <p:ph type="sldNum" sz="quarter" idx="4"/>
          </p:nvPr>
        </p:nvSpPr>
        <p:spPr bwMode="black">
          <a:xfrm>
            <a:off x="11484000" y="6552000"/>
            <a:ext cx="323830" cy="306000"/>
          </a:xfrm>
          <a:prstGeom prst="rect">
            <a:avLst/>
          </a:prstGeom>
        </p:spPr>
        <p:txBody>
          <a:bodyPr vert="horz" lIns="0" tIns="0" rIns="0" bIns="0" rtlCol="0" anchor="ctr" anchorCtr="0">
            <a:noAutofit/>
          </a:bodyPr>
          <a:lstStyle>
            <a:lvl1pPr marL="0" indent="0" algn="r">
              <a:spcBef>
                <a:spcPts val="0"/>
              </a:spcBef>
              <a:buFont typeface="+mj-lt"/>
              <a:buNone/>
              <a:defRPr sz="999" b="0" i="0">
                <a:solidFill>
                  <a:schemeClr val="tx1"/>
                </a:solidFill>
                <a:latin typeface="+mn-lt"/>
              </a:defRPr>
            </a:lvl1pPr>
            <a:lvl2pPr marL="0" indent="0" algn="l">
              <a:spcBef>
                <a:spcPts val="0"/>
              </a:spcBef>
              <a:defRPr sz="999"/>
            </a:lvl2pPr>
            <a:lvl3pPr marL="0" indent="0" algn="l">
              <a:spcBef>
                <a:spcPts val="0"/>
              </a:spcBef>
              <a:defRPr sz="999"/>
            </a:lvl3pPr>
            <a:lvl4pPr marL="0" indent="0" algn="l">
              <a:spcBef>
                <a:spcPts val="0"/>
              </a:spcBef>
              <a:defRPr sz="999"/>
            </a:lvl4pPr>
            <a:lvl5pPr marL="0" indent="0" algn="l">
              <a:spcBef>
                <a:spcPts val="0"/>
              </a:spcBef>
              <a:defRPr sz="999"/>
            </a:lvl5pPr>
            <a:lvl6pPr marL="0" indent="0" algn="l">
              <a:spcBef>
                <a:spcPts val="0"/>
              </a:spcBef>
              <a:defRPr sz="999"/>
            </a:lvl6pPr>
            <a:lvl7pPr marL="0" indent="0" algn="l">
              <a:spcBef>
                <a:spcPts val="0"/>
              </a:spcBef>
              <a:defRPr sz="999"/>
            </a:lvl7pPr>
            <a:lvl8pPr marL="0" indent="0" algn="l">
              <a:spcBef>
                <a:spcPts val="0"/>
              </a:spcBef>
              <a:defRPr sz="999"/>
            </a:lvl8pPr>
            <a:lvl9pPr marL="0" indent="0" algn="l">
              <a:spcBef>
                <a:spcPts val="0"/>
              </a:spcBef>
              <a:defRPr sz="999"/>
            </a:lvl9pPr>
          </a:lstStyle>
          <a:p>
            <a:fld id="{AD1D1349-391B-44DC-865F-5996B3E40F26}" type="slidenum">
              <a:rPr lang="en-US" smtClean="0"/>
              <a:pPr/>
              <a:t>‹#›</a:t>
            </a:fld>
            <a:endParaRPr lang="en-US" dirty="0"/>
          </a:p>
        </p:txBody>
      </p:sp>
      <p:grpSp>
        <p:nvGrpSpPr>
          <p:cNvPr id="52" name="Hinweis oben"/>
          <p:cNvGrpSpPr/>
          <p:nvPr userDrawn="1"/>
        </p:nvGrpSpPr>
        <p:grpSpPr bwMode="black">
          <a:xfrm>
            <a:off x="395081" y="-468001"/>
            <a:ext cx="11400250" cy="360000"/>
            <a:chOff x="395287" y="-468000"/>
            <a:chExt cx="11406188" cy="360000"/>
          </a:xfrm>
        </p:grpSpPr>
        <p:cxnSp>
          <p:nvCxnSpPr>
            <p:cNvPr id="58" name="32,78 // 15,84"/>
            <p:cNvCxnSpPr/>
            <p:nvPr userDrawn="1"/>
          </p:nvCxnSpPr>
          <p:spPr bwMode="black">
            <a:xfrm>
              <a:off x="11801475" y="-468000"/>
              <a:ext cx="0" cy="36000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59" name="1,1 // 15,84"/>
            <p:cNvCxnSpPr/>
            <p:nvPr userDrawn="1"/>
          </p:nvCxnSpPr>
          <p:spPr bwMode="black">
            <a:xfrm>
              <a:off x="395287" y="-468000"/>
              <a:ext cx="0" cy="36000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grpSp>
      <p:cxnSp>
        <p:nvCxnSpPr>
          <p:cNvPr id="60" name="32,78 // 15,84"/>
          <p:cNvCxnSpPr/>
          <p:nvPr userDrawn="1"/>
        </p:nvCxnSpPr>
        <p:spPr bwMode="black">
          <a:xfrm>
            <a:off x="11795331" y="6965999"/>
            <a:ext cx="0" cy="36000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1" name="1,1 // 15,84"/>
          <p:cNvCxnSpPr/>
          <p:nvPr userDrawn="1"/>
        </p:nvCxnSpPr>
        <p:spPr bwMode="black">
          <a:xfrm>
            <a:off x="395082" y="6965999"/>
            <a:ext cx="0" cy="36000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2" name="17,85 // 8,32"/>
          <p:cNvCxnSpPr/>
          <p:nvPr userDrawn="1"/>
        </p:nvCxnSpPr>
        <p:spPr bwMode="black">
          <a:xfrm>
            <a:off x="12303153" y="6429376"/>
            <a:ext cx="359813"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3" name="4,2 // 5,33"/>
          <p:cNvCxnSpPr/>
          <p:nvPr userDrawn="1"/>
        </p:nvCxnSpPr>
        <p:spPr bwMode="black">
          <a:xfrm>
            <a:off x="12303156" y="1506538"/>
            <a:ext cx="359813"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 name="1,02 // 8,5"/>
          <p:cNvCxnSpPr/>
          <p:nvPr userDrawn="1"/>
        </p:nvCxnSpPr>
        <p:spPr bwMode="black">
          <a:xfrm>
            <a:off x="12298392" y="367505"/>
            <a:ext cx="359813"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5" name="17,85 // 8,32"/>
          <p:cNvCxnSpPr/>
          <p:nvPr userDrawn="1"/>
        </p:nvCxnSpPr>
        <p:spPr bwMode="black">
          <a:xfrm>
            <a:off x="-455571" y="6433248"/>
            <a:ext cx="359813"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7" name="4,2 // 5,33"/>
          <p:cNvCxnSpPr/>
          <p:nvPr userDrawn="1"/>
        </p:nvCxnSpPr>
        <p:spPr bwMode="black">
          <a:xfrm>
            <a:off x="-462995" y="1511999"/>
            <a:ext cx="359813"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8" name="1,02 // 8,5"/>
          <p:cNvCxnSpPr/>
          <p:nvPr userDrawn="1"/>
        </p:nvCxnSpPr>
        <p:spPr bwMode="black">
          <a:xfrm>
            <a:off x="-446045" y="362743"/>
            <a:ext cx="359813" cy="0"/>
          </a:xfrm>
          <a:prstGeom prst="line">
            <a:avLst/>
          </a:prstGeom>
          <a:ln w="0">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9" name="Wortmarke Mercedes-Benz"/>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bwMode="black">
          <a:xfrm>
            <a:off x="396000" y="6613200"/>
            <a:ext cx="1188000" cy="148997"/>
          </a:xfrm>
          <a:prstGeom prst="rect">
            <a:avLst/>
          </a:prstGeom>
        </p:spPr>
      </p:pic>
      <p:sp>
        <p:nvSpPr>
          <p:cNvPr id="21" name="Textplatzhalter 7"/>
          <p:cNvSpPr txBox="1">
            <a:spLocks/>
          </p:cNvSpPr>
          <p:nvPr userDrawn="1"/>
        </p:nvSpPr>
        <p:spPr>
          <a:xfrm>
            <a:off x="395081" y="151202"/>
            <a:ext cx="5505133" cy="220274"/>
          </a:xfrm>
          <a:prstGeom prst="rect">
            <a:avLst/>
          </a:prstGeom>
        </p:spPr>
        <p:txBody>
          <a:bodyPr lIns="0" anchor="ctr" anchorCtr="0"/>
          <a:lstStyle>
            <a:lvl1pPr marL="0" indent="0" algn="l" defTabSz="913814" rtl="0" eaLnBrk="1" latinLnBrk="0" hangingPunct="1">
              <a:lnSpc>
                <a:spcPct val="100000"/>
              </a:lnSpc>
              <a:spcBef>
                <a:spcPts val="0"/>
              </a:spcBef>
              <a:spcAft>
                <a:spcPts val="0"/>
              </a:spcAft>
              <a:buFont typeface="Arial" panose="020B0604020202020204" pitchFamily="34" charset="0"/>
              <a:buNone/>
              <a:defRPr sz="1199" b="0" i="0" kern="1200" baseline="0">
                <a:solidFill>
                  <a:schemeClr val="tx1"/>
                </a:solidFill>
                <a:latin typeface="+mn-lt"/>
                <a:ea typeface="+mn-ea"/>
                <a:cs typeface="+mn-cs"/>
              </a:defRPr>
            </a:lvl1pPr>
            <a:lvl2pPr marL="0" indent="0" algn="l" defTabSz="913814" rtl="0" eaLnBrk="1" latinLnBrk="0" hangingPunct="1">
              <a:lnSpc>
                <a:spcPct val="100000"/>
              </a:lnSpc>
              <a:spcBef>
                <a:spcPts val="0"/>
              </a:spcBef>
              <a:spcAft>
                <a:spcPts val="0"/>
              </a:spcAft>
              <a:buFont typeface="Arial" panose="020B0604020202020204" pitchFamily="34" charset="0"/>
              <a:buNone/>
              <a:defRPr sz="1199" b="0" i="0" kern="1200">
                <a:solidFill>
                  <a:schemeClr val="tx1"/>
                </a:solidFill>
                <a:latin typeface="+mn-lt"/>
                <a:ea typeface="+mn-ea"/>
                <a:cs typeface="+mn-cs"/>
              </a:defRPr>
            </a:lvl2pPr>
            <a:lvl3pPr marL="0" indent="0" algn="l" defTabSz="913814" rtl="0" eaLnBrk="1" latinLnBrk="0" hangingPunct="1">
              <a:lnSpc>
                <a:spcPct val="100000"/>
              </a:lnSpc>
              <a:spcBef>
                <a:spcPts val="0"/>
              </a:spcBef>
              <a:spcAft>
                <a:spcPts val="0"/>
              </a:spcAft>
              <a:buFont typeface="Symbol" panose="05050102010706020507" pitchFamily="18" charset="2"/>
              <a:buNone/>
              <a:defRPr sz="1199" b="0" i="0" kern="1200">
                <a:solidFill>
                  <a:schemeClr val="tx1"/>
                </a:solidFill>
                <a:latin typeface="+mn-lt"/>
                <a:ea typeface="+mn-ea"/>
                <a:cs typeface="+mn-cs"/>
              </a:defRPr>
            </a:lvl3pPr>
            <a:lvl4pPr marL="0" indent="0" algn="l" defTabSz="913814" rtl="0" eaLnBrk="1" latinLnBrk="0" hangingPunct="1">
              <a:lnSpc>
                <a:spcPct val="100000"/>
              </a:lnSpc>
              <a:spcBef>
                <a:spcPts val="0"/>
              </a:spcBef>
              <a:spcAft>
                <a:spcPts val="0"/>
              </a:spcAft>
              <a:buFont typeface="Symbol" panose="05050102010706020507" pitchFamily="18" charset="2"/>
              <a:buNone/>
              <a:defRPr sz="1199" b="0" i="0" kern="1200">
                <a:solidFill>
                  <a:schemeClr val="tx1"/>
                </a:solidFill>
                <a:latin typeface="+mn-lt"/>
                <a:ea typeface="+mn-ea"/>
                <a:cs typeface="+mn-cs"/>
              </a:defRPr>
            </a:lvl4pPr>
            <a:lvl5pPr marL="0" indent="0" algn="l" defTabSz="913814" rtl="0" eaLnBrk="1" latinLnBrk="0" hangingPunct="1">
              <a:lnSpc>
                <a:spcPct val="100000"/>
              </a:lnSpc>
              <a:spcBef>
                <a:spcPts val="0"/>
              </a:spcBef>
              <a:spcAft>
                <a:spcPts val="0"/>
              </a:spcAft>
              <a:buFont typeface="Symbol" panose="05050102010706020507" pitchFamily="18" charset="2"/>
              <a:buNone/>
              <a:defRPr sz="1199" b="0" i="0" kern="1200">
                <a:solidFill>
                  <a:schemeClr val="tx1"/>
                </a:solidFill>
                <a:latin typeface="+mn-lt"/>
                <a:ea typeface="+mn-ea"/>
                <a:cs typeface="+mn-cs"/>
              </a:defRPr>
            </a:lvl5pPr>
            <a:lvl6pPr marL="0" indent="0" algn="l" defTabSz="913814" rtl="0" eaLnBrk="1" latinLnBrk="0" hangingPunct="1">
              <a:lnSpc>
                <a:spcPct val="100000"/>
              </a:lnSpc>
              <a:spcBef>
                <a:spcPts val="0"/>
              </a:spcBef>
              <a:spcAft>
                <a:spcPts val="0"/>
              </a:spcAft>
              <a:buFont typeface="Symbol" panose="05050102010706020507" pitchFamily="18" charset="2"/>
              <a:buNone/>
              <a:defRPr sz="1199" b="0" i="0" kern="1200">
                <a:solidFill>
                  <a:schemeClr val="tx1"/>
                </a:solidFill>
                <a:latin typeface="+mn-lt"/>
                <a:ea typeface="+mn-ea"/>
                <a:cs typeface="+mn-cs"/>
              </a:defRPr>
            </a:lvl6pPr>
            <a:lvl7pPr marL="0" indent="0" algn="l" defTabSz="913814" rtl="0" eaLnBrk="1" latinLnBrk="0" hangingPunct="1">
              <a:lnSpc>
                <a:spcPct val="100000"/>
              </a:lnSpc>
              <a:spcBef>
                <a:spcPts val="0"/>
              </a:spcBef>
              <a:spcAft>
                <a:spcPts val="0"/>
              </a:spcAft>
              <a:buFont typeface="Symbol" panose="05050102010706020507" pitchFamily="18" charset="2"/>
              <a:buNone/>
              <a:defRPr sz="1199" b="0" i="0" kern="1200">
                <a:solidFill>
                  <a:schemeClr val="tx1"/>
                </a:solidFill>
                <a:latin typeface="+mn-lt"/>
                <a:ea typeface="+mn-ea"/>
                <a:cs typeface="+mn-cs"/>
              </a:defRPr>
            </a:lvl7pPr>
            <a:lvl8pPr marL="0" indent="0" algn="l" defTabSz="913814" rtl="0" eaLnBrk="1" latinLnBrk="0" hangingPunct="1">
              <a:lnSpc>
                <a:spcPct val="100000"/>
              </a:lnSpc>
              <a:spcBef>
                <a:spcPts val="0"/>
              </a:spcBef>
              <a:spcAft>
                <a:spcPts val="0"/>
              </a:spcAft>
              <a:buFont typeface="Symbol" panose="05050102010706020507" pitchFamily="18" charset="2"/>
              <a:buNone/>
              <a:defRPr sz="1199" b="0" i="0" kern="1200">
                <a:solidFill>
                  <a:schemeClr val="tx1"/>
                </a:solidFill>
                <a:latin typeface="+mn-lt"/>
                <a:ea typeface="+mn-ea"/>
                <a:cs typeface="+mn-cs"/>
              </a:defRPr>
            </a:lvl8pPr>
            <a:lvl9pPr marL="0" indent="0" algn="l" defTabSz="913814" rtl="0" eaLnBrk="1" latinLnBrk="0" hangingPunct="1">
              <a:lnSpc>
                <a:spcPct val="100000"/>
              </a:lnSpc>
              <a:spcBef>
                <a:spcPts val="0"/>
              </a:spcBef>
              <a:spcAft>
                <a:spcPts val="0"/>
              </a:spcAft>
              <a:buFont typeface="Symbol" panose="05050102010706020507" pitchFamily="18" charset="2"/>
              <a:buNone/>
              <a:defRPr sz="1199" b="0" i="0" kern="1200">
                <a:solidFill>
                  <a:schemeClr val="tx1"/>
                </a:solidFill>
                <a:latin typeface="+mn-lt"/>
                <a:ea typeface="+mn-ea"/>
                <a:cs typeface="+mn-cs"/>
              </a:defRPr>
            </a:lvl9pPr>
          </a:lstStyle>
          <a:p>
            <a:r>
              <a:rPr lang="en-US" dirty="0"/>
              <a:t>Mercedes-Benz Research</a:t>
            </a:r>
            <a:r>
              <a:rPr lang="en-US" baseline="0" dirty="0"/>
              <a:t> and Development India Pvt. Ltd.</a:t>
            </a:r>
            <a:endParaRPr lang="en-US" dirty="0"/>
          </a:p>
        </p:txBody>
      </p:sp>
    </p:spTree>
    <p:extLst>
      <p:ext uri="{BB962C8B-B14F-4D97-AF65-F5344CB8AC3E}">
        <p14:creationId xmlns:p14="http://schemas.microsoft.com/office/powerpoint/2010/main" val="552756805"/>
      </p:ext>
    </p:extLst>
  </p:cSld>
  <p:clrMap bg1="dk1" tx1="lt1" bg2="dk2" tx2="lt2" accent1="accent1" accent2="accent2" accent3="accent3" accent4="accent4" accent5="accent5" accent6="accent6" hlink="hlink" folHlink="folHlink"/>
  <p:sldLayoutIdLst>
    <p:sldLayoutId id="2147483663" r:id="rId1"/>
    <p:sldLayoutId id="2147483719" r:id="rId2"/>
    <p:sldLayoutId id="2147483664" r:id="rId3"/>
    <p:sldLayoutId id="2147483737" r:id="rId4"/>
    <p:sldLayoutId id="2147483735" r:id="rId5"/>
    <p:sldLayoutId id="2147483736" r:id="rId6"/>
    <p:sldLayoutId id="2147483722" r:id="rId7"/>
    <p:sldLayoutId id="2147483705" r:id="rId8"/>
    <p:sldLayoutId id="2147483706" r:id="rId9"/>
    <p:sldLayoutId id="2147483701" r:id="rId10"/>
    <p:sldLayoutId id="2147483702" r:id="rId11"/>
    <p:sldLayoutId id="2147483693" r:id="rId12"/>
    <p:sldLayoutId id="2147483695" r:id="rId13"/>
    <p:sldLayoutId id="2147483686" r:id="rId14"/>
    <p:sldLayoutId id="2147483723" r:id="rId15"/>
    <p:sldLayoutId id="2147483677" r:id="rId16"/>
    <p:sldLayoutId id="2147483724" r:id="rId17"/>
    <p:sldLayoutId id="2147483739" r:id="rId18"/>
    <p:sldLayoutId id="2147483743" r:id="rId19"/>
    <p:sldLayoutId id="2147483744" r:id="rId20"/>
  </p:sldLayoutIdLst>
  <p:hf hdr="0" dt="0"/>
  <p:txStyles>
    <p:titleStyle>
      <a:lvl1pPr marL="0" indent="0" algn="l" defTabSz="913814" rtl="0" eaLnBrk="1" latinLnBrk="0" hangingPunct="1">
        <a:spcBef>
          <a:spcPts val="0"/>
        </a:spcBef>
        <a:buFont typeface="+mj-lt"/>
        <a:buNone/>
        <a:defRPr sz="2999" b="0" i="0" kern="1200">
          <a:solidFill>
            <a:schemeClr val="tx1"/>
          </a:solidFill>
          <a:latin typeface="+mj-lt"/>
          <a:ea typeface="+mj-ea"/>
          <a:cs typeface="+mj-cs"/>
        </a:defRPr>
      </a:lvl1pPr>
    </p:titleStyle>
    <p:bodyStyle>
      <a:lvl1pPr marL="0" indent="0" algn="l" defTabSz="913814" rtl="0" eaLnBrk="1" latinLnBrk="0" hangingPunct="1">
        <a:lnSpc>
          <a:spcPct val="108000"/>
        </a:lnSpc>
        <a:spcBef>
          <a:spcPts val="0"/>
        </a:spcBef>
        <a:spcAft>
          <a:spcPts val="1007"/>
        </a:spcAft>
        <a:buFont typeface="+mj-lt"/>
        <a:buNone/>
        <a:defRPr sz="1999" b="0" i="0" kern="1200">
          <a:solidFill>
            <a:schemeClr val="tx1"/>
          </a:solidFill>
          <a:latin typeface="+mn-lt"/>
          <a:ea typeface="+mn-ea"/>
          <a:cs typeface="+mn-cs"/>
        </a:defRPr>
      </a:lvl1pPr>
      <a:lvl2pPr marL="341781" indent="-341781" algn="l" defTabSz="913814" rtl="0" eaLnBrk="1" latinLnBrk="0" hangingPunct="1">
        <a:lnSpc>
          <a:spcPct val="108000"/>
        </a:lnSpc>
        <a:spcBef>
          <a:spcPts val="0"/>
        </a:spcBef>
        <a:spcAft>
          <a:spcPts val="1007"/>
        </a:spcAft>
        <a:buFont typeface="Arial" panose="020B0604020202020204" pitchFamily="34" charset="0"/>
        <a:buChar char="•"/>
        <a:defRPr sz="1999" b="0" i="0" kern="1200">
          <a:solidFill>
            <a:schemeClr val="tx1"/>
          </a:solidFill>
          <a:latin typeface="+mn-lt"/>
          <a:ea typeface="+mn-ea"/>
          <a:cs typeface="+mn-cs"/>
        </a:defRPr>
      </a:lvl2pPr>
      <a:lvl3pPr marL="539654" indent="-197873" algn="l" defTabSz="913814" rtl="0" eaLnBrk="1" latinLnBrk="0" hangingPunct="1">
        <a:lnSpc>
          <a:spcPct val="108000"/>
        </a:lnSpc>
        <a:spcBef>
          <a:spcPts val="0"/>
        </a:spcBef>
        <a:spcAft>
          <a:spcPts val="1007"/>
        </a:spcAft>
        <a:buFont typeface="Symbol" panose="05050102010706020507" pitchFamily="18" charset="2"/>
        <a:buChar char="-"/>
        <a:defRPr sz="1499" b="0" i="0" kern="1200">
          <a:solidFill>
            <a:schemeClr val="tx1"/>
          </a:solidFill>
          <a:latin typeface="+mn-lt"/>
          <a:ea typeface="+mn-ea"/>
          <a:cs typeface="+mn-cs"/>
        </a:defRPr>
      </a:lvl3pPr>
      <a:lvl4pPr marL="539654" indent="-197873" algn="l" defTabSz="913814" rtl="0" eaLnBrk="1" latinLnBrk="0" hangingPunct="1">
        <a:lnSpc>
          <a:spcPct val="108000"/>
        </a:lnSpc>
        <a:spcBef>
          <a:spcPts val="0"/>
        </a:spcBef>
        <a:spcAft>
          <a:spcPts val="1007"/>
        </a:spcAft>
        <a:buFont typeface="Symbol" panose="05050102010706020507" pitchFamily="18" charset="2"/>
        <a:buChar char="-"/>
        <a:defRPr sz="1499" b="0" i="0" kern="1200">
          <a:solidFill>
            <a:schemeClr val="tx1"/>
          </a:solidFill>
          <a:latin typeface="+mn-lt"/>
          <a:ea typeface="+mn-ea"/>
          <a:cs typeface="+mn-cs"/>
        </a:defRPr>
      </a:lvl4pPr>
      <a:lvl5pPr marL="539654" indent="-197873" algn="l" defTabSz="913814" rtl="0" eaLnBrk="1" latinLnBrk="0" hangingPunct="1">
        <a:lnSpc>
          <a:spcPct val="108000"/>
        </a:lnSpc>
        <a:spcBef>
          <a:spcPts val="0"/>
        </a:spcBef>
        <a:spcAft>
          <a:spcPts val="1007"/>
        </a:spcAft>
        <a:buFont typeface="Symbol" panose="05050102010706020507" pitchFamily="18" charset="2"/>
        <a:buChar char="-"/>
        <a:defRPr sz="1499" b="0" i="0" kern="1200">
          <a:solidFill>
            <a:schemeClr val="tx1"/>
          </a:solidFill>
          <a:latin typeface="+mn-lt"/>
          <a:ea typeface="+mn-ea"/>
          <a:cs typeface="+mn-cs"/>
        </a:defRPr>
      </a:lvl5pPr>
      <a:lvl6pPr marL="539654" indent="-197873" algn="l" defTabSz="913814" rtl="0" eaLnBrk="1" latinLnBrk="0" hangingPunct="1">
        <a:lnSpc>
          <a:spcPct val="108000"/>
        </a:lnSpc>
        <a:spcBef>
          <a:spcPts val="0"/>
        </a:spcBef>
        <a:spcAft>
          <a:spcPts val="1007"/>
        </a:spcAft>
        <a:buFont typeface="Symbol" panose="05050102010706020507" pitchFamily="18" charset="2"/>
        <a:buChar char="-"/>
        <a:defRPr sz="1499" b="0" i="0" kern="1200">
          <a:solidFill>
            <a:schemeClr val="tx1"/>
          </a:solidFill>
          <a:latin typeface="+mn-lt"/>
          <a:ea typeface="+mn-ea"/>
          <a:cs typeface="+mn-cs"/>
        </a:defRPr>
      </a:lvl6pPr>
      <a:lvl7pPr marL="539654" indent="-197873" algn="l" defTabSz="913814" rtl="0" eaLnBrk="1" latinLnBrk="0" hangingPunct="1">
        <a:lnSpc>
          <a:spcPct val="108000"/>
        </a:lnSpc>
        <a:spcBef>
          <a:spcPts val="0"/>
        </a:spcBef>
        <a:spcAft>
          <a:spcPts val="1007"/>
        </a:spcAft>
        <a:buFont typeface="Symbol" panose="05050102010706020507" pitchFamily="18" charset="2"/>
        <a:buChar char="-"/>
        <a:defRPr sz="1499" b="0" i="0" kern="1200">
          <a:solidFill>
            <a:schemeClr val="tx1"/>
          </a:solidFill>
          <a:latin typeface="+mn-lt"/>
          <a:ea typeface="+mn-ea"/>
          <a:cs typeface="+mn-cs"/>
        </a:defRPr>
      </a:lvl7pPr>
      <a:lvl8pPr marL="539654" indent="-197873" algn="l" defTabSz="913814" rtl="0" eaLnBrk="1" latinLnBrk="0" hangingPunct="1">
        <a:lnSpc>
          <a:spcPct val="108000"/>
        </a:lnSpc>
        <a:spcBef>
          <a:spcPts val="0"/>
        </a:spcBef>
        <a:spcAft>
          <a:spcPts val="1007"/>
        </a:spcAft>
        <a:buFont typeface="Symbol" panose="05050102010706020507" pitchFamily="18" charset="2"/>
        <a:buChar char="-"/>
        <a:defRPr sz="1499" b="0" i="0" kern="1200">
          <a:solidFill>
            <a:schemeClr val="tx1"/>
          </a:solidFill>
          <a:latin typeface="+mn-lt"/>
          <a:ea typeface="+mn-ea"/>
          <a:cs typeface="+mn-cs"/>
        </a:defRPr>
      </a:lvl8pPr>
      <a:lvl9pPr marL="539654" indent="-197873" algn="l" defTabSz="913814" rtl="0" eaLnBrk="1" latinLnBrk="0" hangingPunct="1">
        <a:lnSpc>
          <a:spcPct val="108000"/>
        </a:lnSpc>
        <a:spcBef>
          <a:spcPts val="0"/>
        </a:spcBef>
        <a:spcAft>
          <a:spcPts val="1007"/>
        </a:spcAft>
        <a:buFont typeface="Symbol" panose="05050102010706020507" pitchFamily="18" charset="2"/>
        <a:buChar char="-"/>
        <a:defRPr sz="1499" b="0" i="0" kern="1200">
          <a:solidFill>
            <a:schemeClr val="tx1"/>
          </a:solidFill>
          <a:latin typeface="+mn-lt"/>
          <a:ea typeface="+mn-ea"/>
          <a:cs typeface="+mn-cs"/>
        </a:defRPr>
      </a:lvl9pPr>
    </p:bodyStyle>
    <p:otherStyle>
      <a:defPPr>
        <a:defRPr lang="de-DE"/>
      </a:defPPr>
      <a:lvl1pPr marL="0" algn="l" defTabSz="913814" rtl="0" eaLnBrk="1" latinLnBrk="0" hangingPunct="1">
        <a:defRPr sz="1799" kern="1200">
          <a:solidFill>
            <a:schemeClr val="tx1"/>
          </a:solidFill>
          <a:latin typeface="+mn-lt"/>
          <a:ea typeface="+mn-ea"/>
          <a:cs typeface="+mn-cs"/>
        </a:defRPr>
      </a:lvl1pPr>
      <a:lvl2pPr marL="456906"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0" algn="l" defTabSz="913814" rtl="0" eaLnBrk="1" latinLnBrk="0" hangingPunct="1">
        <a:defRPr sz="1799" kern="1200">
          <a:solidFill>
            <a:schemeClr val="tx1"/>
          </a:solidFill>
          <a:latin typeface="+mn-lt"/>
          <a:ea typeface="+mn-ea"/>
          <a:cs typeface="+mn-cs"/>
        </a:defRPr>
      </a:lvl4pPr>
      <a:lvl5pPr marL="1827628" algn="l" defTabSz="913814" rtl="0" eaLnBrk="1" latinLnBrk="0" hangingPunct="1">
        <a:defRPr sz="1799" kern="1200">
          <a:solidFill>
            <a:schemeClr val="tx1"/>
          </a:solidFill>
          <a:latin typeface="+mn-lt"/>
          <a:ea typeface="+mn-ea"/>
          <a:cs typeface="+mn-cs"/>
        </a:defRPr>
      </a:lvl5pPr>
      <a:lvl6pPr marL="2284535" algn="l" defTabSz="913814" rtl="0" eaLnBrk="1" latinLnBrk="0" hangingPunct="1">
        <a:defRPr sz="1799" kern="1200">
          <a:solidFill>
            <a:schemeClr val="tx1"/>
          </a:solidFill>
          <a:latin typeface="+mn-lt"/>
          <a:ea typeface="+mn-ea"/>
          <a:cs typeface="+mn-cs"/>
        </a:defRPr>
      </a:lvl6pPr>
      <a:lvl7pPr marL="2741443" algn="l" defTabSz="913814" rtl="0" eaLnBrk="1" latinLnBrk="0" hangingPunct="1">
        <a:defRPr sz="1799" kern="1200">
          <a:solidFill>
            <a:schemeClr val="tx1"/>
          </a:solidFill>
          <a:latin typeface="+mn-lt"/>
          <a:ea typeface="+mn-ea"/>
          <a:cs typeface="+mn-cs"/>
        </a:defRPr>
      </a:lvl7pPr>
      <a:lvl8pPr marL="3198349" algn="l" defTabSz="913814" rtl="0" eaLnBrk="1" latinLnBrk="0" hangingPunct="1">
        <a:defRPr sz="1799" kern="1200">
          <a:solidFill>
            <a:schemeClr val="tx1"/>
          </a:solidFill>
          <a:latin typeface="+mn-lt"/>
          <a:ea typeface="+mn-ea"/>
          <a:cs typeface="+mn-cs"/>
        </a:defRPr>
      </a:lvl8pPr>
      <a:lvl9pPr marL="3655256" algn="l" defTabSz="91381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emf"/><Relationship Id="rId2" Type="http://schemas.openxmlformats.org/officeDocument/2006/relationships/slideLayout" Target="../slideLayouts/slideLayout31.xml"/><Relationship Id="rId1" Type="http://schemas.openxmlformats.org/officeDocument/2006/relationships/tags" Target="../tags/tag4.xml"/><Relationship Id="rId6" Type="http://schemas.openxmlformats.org/officeDocument/2006/relationships/oleObject" Target="../embeddings/oleObject3.bin"/><Relationship Id="rId5" Type="http://schemas.openxmlformats.org/officeDocument/2006/relationships/image" Target="../media/image7.png"/><Relationship Id="rId4" Type="http://schemas.openxmlformats.org/officeDocument/2006/relationships/image" Target="../media/image6.jf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3.png"/><Relationship Id="rId2" Type="http://schemas.openxmlformats.org/officeDocument/2006/relationships/slideLayout" Target="../slideLayouts/slideLayout30.xml"/><Relationship Id="rId1" Type="http://schemas.openxmlformats.org/officeDocument/2006/relationships/tags" Target="../tags/tag11.x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0.xml"/><Relationship Id="rId1" Type="http://schemas.openxmlformats.org/officeDocument/2006/relationships/tags" Target="../tags/tag12.x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11.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0.xml"/><Relationship Id="rId1" Type="http://schemas.openxmlformats.org/officeDocument/2006/relationships/tags" Target="../tags/tag13.x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hyperlink" Target="https://ietresearch.onlinelibrary.wiley.com/doi/full/10.1049/itr2.12031" TargetMode="External"/><Relationship Id="rId2" Type="http://schemas.openxmlformats.org/officeDocument/2006/relationships/slideLayout" Target="../slideLayouts/slideLayout30.xml"/><Relationship Id="rId1" Type="http://schemas.openxmlformats.org/officeDocument/2006/relationships/tags" Target="../tags/tag14.x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0.xml"/><Relationship Id="rId1" Type="http://schemas.openxmlformats.org/officeDocument/2006/relationships/tags" Target="../tags/tag15.x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14.bin"/></Relationships>
</file>

<file path=ppt/slides/_rels/slide1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jp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notesSlide" Target="../notesSlides/notesSlide2.xml"/><Relationship Id="rId7" Type="http://schemas.openxmlformats.org/officeDocument/2006/relationships/image" Target="../media/image9.png"/><Relationship Id="rId2" Type="http://schemas.openxmlformats.org/officeDocument/2006/relationships/slideLayout" Target="../slideLayouts/slideLayout30.xml"/><Relationship Id="rId1" Type="http://schemas.openxmlformats.org/officeDocument/2006/relationships/tags" Target="../tags/tag5.x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notesSlide" Target="../notesSlides/notesSlide3.xml"/><Relationship Id="rId7" Type="http://schemas.openxmlformats.org/officeDocument/2006/relationships/image" Target="../media/image9.png"/><Relationship Id="rId2" Type="http://schemas.openxmlformats.org/officeDocument/2006/relationships/slideLayout" Target="../slideLayouts/slideLayout30.xml"/><Relationship Id="rId1" Type="http://schemas.openxmlformats.org/officeDocument/2006/relationships/tags" Target="../tags/tag6.x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0.xml"/><Relationship Id="rId1" Type="http://schemas.openxmlformats.org/officeDocument/2006/relationships/tags" Target="../tags/tag7.x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5.xml"/><Relationship Id="rId7" Type="http://schemas.openxmlformats.org/officeDocument/2006/relationships/image" Target="../media/image10.jpeg"/><Relationship Id="rId2" Type="http://schemas.openxmlformats.org/officeDocument/2006/relationships/slideLayout" Target="../slideLayouts/slideLayout30.xml"/><Relationship Id="rId1" Type="http://schemas.openxmlformats.org/officeDocument/2006/relationships/tags" Target="../tags/tag8.x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2.png"/><Relationship Id="rId2" Type="http://schemas.openxmlformats.org/officeDocument/2006/relationships/slideLayout" Target="../slideLayouts/slideLayout30.xml"/><Relationship Id="rId1" Type="http://schemas.openxmlformats.org/officeDocument/2006/relationships/tags" Target="../tags/tag9.x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0.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6000" r="-6000"/>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C1458E-5D0C-B9B3-C4D7-ACF1F946E478}"/>
              </a:ext>
            </a:extLst>
          </p:cNvPr>
          <p:cNvPicPr>
            <a:picLocks noChangeAspect="1"/>
          </p:cNvPicPr>
          <p:nvPr/>
        </p:nvPicPr>
        <p:blipFill>
          <a:blip r:embed="rId5"/>
          <a:stretch>
            <a:fillRect/>
          </a:stretch>
        </p:blipFill>
        <p:spPr>
          <a:xfrm>
            <a:off x="0" y="2413794"/>
            <a:ext cx="11963400" cy="3606006"/>
          </a:xfrm>
          <a:prstGeom prst="rect">
            <a:avLst/>
          </a:prstGeom>
          <a:ln>
            <a:noFill/>
          </a:ln>
          <a:effectLst>
            <a:softEdge rad="635000"/>
          </a:effectLst>
        </p:spPr>
      </p:pic>
      <p:graphicFrame>
        <p:nvGraphicFramePr>
          <p:cNvPr id="3" name="Object 2" hidden="1"/>
          <p:cNvGraphicFramePr>
            <a:graphicFrameLocks noChangeAspect="1"/>
          </p:cNvGraphicFramePr>
          <p:nvPr>
            <p:custDataLst>
              <p:tags r:id="rId1"/>
            </p:custDataLst>
            <p:extLst>
              <p:ext uri="{D42A27DB-BD31-4B8C-83A1-F6EECF244321}">
                <p14:modId xmlns:p14="http://schemas.microsoft.com/office/powerpoint/2010/main" val="21025848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25" imgH="424" progId="TCLayout.ActiveDocument.1">
                  <p:embed/>
                </p:oleObj>
              </mc:Choice>
              <mc:Fallback>
                <p:oleObj name="think-cell Slide" r:id="rId6" imgW="425" imgH="42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2" name="Untertitel 7"/>
          <p:cNvSpPr txBox="1">
            <a:spLocks/>
          </p:cNvSpPr>
          <p:nvPr/>
        </p:nvSpPr>
        <p:spPr>
          <a:xfrm>
            <a:off x="381000" y="1467367"/>
            <a:ext cx="8102599" cy="946427"/>
          </a:xfrm>
          <a:prstGeom prst="rect">
            <a:avLst/>
          </a:prstGeom>
        </p:spPr>
        <p:txBody>
          <a:bodyPr vert="horz" lIns="0" tIns="0" rIns="0" bIns="0" rtlCol="0" anchor="t" anchorCtr="0">
            <a:noAutofit/>
          </a:bodyPr>
          <a:lstStyle>
            <a:lvl1pPr lvl="0" indent="0" defTabSz="913814">
              <a:lnSpc>
                <a:spcPct val="100000"/>
              </a:lnSpc>
              <a:spcBef>
                <a:spcPts val="0"/>
              </a:spcBef>
              <a:spcAft>
                <a:spcPts val="0"/>
              </a:spcAft>
              <a:buFont typeface="Arial" panose="020B0604020202020204" pitchFamily="34" charset="0"/>
              <a:buNone/>
              <a:defRPr sz="1499" b="0" i="0"/>
            </a:lvl1pPr>
            <a:lvl2pPr marL="0" indent="0" defTabSz="913814">
              <a:lnSpc>
                <a:spcPct val="100000"/>
              </a:lnSpc>
              <a:spcBef>
                <a:spcPts val="0"/>
              </a:spcBef>
              <a:spcAft>
                <a:spcPts val="0"/>
              </a:spcAft>
              <a:buFont typeface="Arial" panose="020B0604020202020204" pitchFamily="34" charset="0"/>
              <a:buNone/>
              <a:defRPr sz="1499" b="0" i="0"/>
            </a:lvl2pPr>
            <a:lvl3pPr marL="0" indent="0" defTabSz="913814">
              <a:lnSpc>
                <a:spcPct val="100000"/>
              </a:lnSpc>
              <a:spcBef>
                <a:spcPts val="0"/>
              </a:spcBef>
              <a:spcAft>
                <a:spcPts val="0"/>
              </a:spcAft>
              <a:buFont typeface="Arial" panose="020B0604020202020204" pitchFamily="34" charset="0"/>
              <a:buNone/>
              <a:defRPr sz="1499" b="0" i="0"/>
            </a:lvl3pPr>
            <a:lvl4pPr marL="0" indent="0" defTabSz="913814">
              <a:lnSpc>
                <a:spcPct val="100000"/>
              </a:lnSpc>
              <a:spcBef>
                <a:spcPts val="0"/>
              </a:spcBef>
              <a:spcAft>
                <a:spcPts val="0"/>
              </a:spcAft>
              <a:buFont typeface="Arial" panose="020B0604020202020204" pitchFamily="34" charset="0"/>
              <a:buNone/>
              <a:defRPr sz="1499" b="0" i="0"/>
            </a:lvl4pPr>
            <a:lvl5pPr marL="0" indent="0" defTabSz="913814">
              <a:lnSpc>
                <a:spcPct val="100000"/>
              </a:lnSpc>
              <a:spcBef>
                <a:spcPts val="0"/>
              </a:spcBef>
              <a:spcAft>
                <a:spcPts val="0"/>
              </a:spcAft>
              <a:buFont typeface="Arial" panose="020B0604020202020204" pitchFamily="34" charset="0"/>
              <a:buNone/>
              <a:defRPr sz="1499" b="0" i="0"/>
            </a:lvl5pPr>
            <a:lvl6pPr marL="0" indent="0" defTabSz="913814">
              <a:lnSpc>
                <a:spcPct val="100000"/>
              </a:lnSpc>
              <a:spcBef>
                <a:spcPts val="0"/>
              </a:spcBef>
              <a:spcAft>
                <a:spcPts val="0"/>
              </a:spcAft>
              <a:buFont typeface="Arial" panose="020B0604020202020204" pitchFamily="34" charset="0"/>
              <a:buNone/>
              <a:defRPr sz="1499" b="0" i="0"/>
            </a:lvl6pPr>
            <a:lvl7pPr marL="0" indent="0" defTabSz="913814">
              <a:lnSpc>
                <a:spcPct val="100000"/>
              </a:lnSpc>
              <a:spcBef>
                <a:spcPts val="0"/>
              </a:spcBef>
              <a:spcAft>
                <a:spcPts val="0"/>
              </a:spcAft>
              <a:buFont typeface="Arial" panose="020B0604020202020204" pitchFamily="34" charset="0"/>
              <a:buNone/>
              <a:defRPr sz="1499" b="0" i="0"/>
            </a:lvl7pPr>
            <a:lvl8pPr marL="0" indent="0" defTabSz="913814">
              <a:lnSpc>
                <a:spcPct val="100000"/>
              </a:lnSpc>
              <a:spcBef>
                <a:spcPts val="0"/>
              </a:spcBef>
              <a:spcAft>
                <a:spcPts val="0"/>
              </a:spcAft>
              <a:buFont typeface="Arial" panose="020B0604020202020204" pitchFamily="34" charset="0"/>
              <a:buNone/>
              <a:defRPr sz="1499" b="0" i="0"/>
            </a:lvl8pPr>
            <a:lvl9pPr marL="0" indent="0" defTabSz="913814">
              <a:lnSpc>
                <a:spcPct val="100000"/>
              </a:lnSpc>
              <a:spcBef>
                <a:spcPts val="0"/>
              </a:spcBef>
              <a:spcAft>
                <a:spcPts val="0"/>
              </a:spcAft>
              <a:buFont typeface="Arial" panose="020B0604020202020204" pitchFamily="34" charset="0"/>
              <a:buNone/>
              <a:defRPr sz="1499" b="0" i="0"/>
            </a:lvl9pPr>
          </a:lstStyle>
          <a:p>
            <a:r>
              <a:rPr lang="en-US" sz="1600" dirty="0"/>
              <a:t>Sourav Patel, Sarvani Mathigetta, </a:t>
            </a:r>
            <a:r>
              <a:rPr lang="en-US" sz="1600" dirty="0" err="1"/>
              <a:t>Hitul</a:t>
            </a:r>
            <a:r>
              <a:rPr lang="en-US" sz="1600" dirty="0"/>
              <a:t> Desai</a:t>
            </a:r>
          </a:p>
          <a:p>
            <a:r>
              <a:rPr lang="en-US" sz="1600" dirty="0"/>
              <a:t>Localization &amp; Mapping</a:t>
            </a:r>
          </a:p>
          <a:p>
            <a:pPr rtl="0"/>
            <a:r>
              <a:rPr lang="en-US" sz="1600" dirty="0"/>
              <a:t>RD-IA</a:t>
            </a:r>
          </a:p>
          <a:p>
            <a:r>
              <a:rPr lang="en-US" sz="1600" dirty="0"/>
              <a:t>E4-vertical: Maps, Localization, Perception &amp; Fusion</a:t>
            </a:r>
          </a:p>
        </p:txBody>
      </p:sp>
      <p:sp>
        <p:nvSpPr>
          <p:cNvPr id="2" name="Title">
            <a:extLst>
              <a:ext uri="{FF2B5EF4-FFF2-40B4-BE49-F238E27FC236}">
                <a16:creationId xmlns:a16="http://schemas.microsoft.com/office/drawing/2014/main" id="{5255855F-3E0F-1DE9-ED47-22FB1E3FD4BF}"/>
              </a:ext>
            </a:extLst>
          </p:cNvPr>
          <p:cNvSpPr>
            <a:spLocks noGrp="1"/>
          </p:cNvSpPr>
          <p:nvPr>
            <p:ph type="ctrTitle"/>
          </p:nvPr>
        </p:nvSpPr>
        <p:spPr>
          <a:xfrm>
            <a:off x="228601" y="244271"/>
            <a:ext cx="6553200" cy="1222563"/>
          </a:xfrm>
        </p:spPr>
        <p:txBody>
          <a:bodyPr/>
          <a:lstStyle/>
          <a:p>
            <a:pPr algn="ctr"/>
            <a:r>
              <a:rPr lang="en-US" dirty="0"/>
              <a:t>Ego Lane Estimation Net: ELE-Net</a:t>
            </a:r>
          </a:p>
        </p:txBody>
      </p:sp>
    </p:spTree>
    <p:extLst>
      <p:ext uri="{BB962C8B-B14F-4D97-AF65-F5344CB8AC3E}">
        <p14:creationId xmlns:p14="http://schemas.microsoft.com/office/powerpoint/2010/main" val="3837766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E01E6B19-E5F2-6B43-3F71-BF8B0B485D73}"/>
              </a:ext>
            </a:extLst>
          </p:cNvPr>
          <p:cNvSpPr>
            <a:spLocks noGrp="1"/>
          </p:cNvSpPr>
          <p:nvPr>
            <p:ph type="sldNum" sz="quarter" idx="4"/>
          </p:nvPr>
        </p:nvSpPr>
        <p:spPr>
          <a:xfrm>
            <a:off x="11467951" y="6599134"/>
            <a:ext cx="323999" cy="306000"/>
          </a:xfrm>
        </p:spPr>
        <p:txBody>
          <a:bodyPr/>
          <a:lstStyle/>
          <a:p>
            <a:fld id="{AD1D1349-391B-44DC-865F-5996B3E40F26}" type="slidenum">
              <a:rPr lang="en-US" noProof="0" smtClean="0"/>
              <a:pPr/>
              <a:t>10</a:t>
            </a:fld>
            <a:endParaRPr lang="en-US" noProof="0"/>
          </a:p>
        </p:txBody>
      </p:sp>
      <p:sp>
        <p:nvSpPr>
          <p:cNvPr id="2" name="Rectangle 1">
            <a:extLst>
              <a:ext uri="{FF2B5EF4-FFF2-40B4-BE49-F238E27FC236}">
                <a16:creationId xmlns:a16="http://schemas.microsoft.com/office/drawing/2014/main" id="{BC851537-3C31-27EE-4C23-6AEA6682E4A6}"/>
              </a:ext>
            </a:extLst>
          </p:cNvPr>
          <p:cNvSpPr/>
          <p:nvPr/>
        </p:nvSpPr>
        <p:spPr>
          <a:xfrm>
            <a:off x="403842" y="304238"/>
            <a:ext cx="5082558" cy="668689"/>
          </a:xfrm>
          <a:prstGeom prst="rect">
            <a:avLst/>
          </a:prstGeom>
          <a:noFill/>
          <a:ln>
            <a:noFill/>
          </a:ln>
        </p:spPr>
        <p:style>
          <a:lnRef idx="2">
            <a:schemeClr val="accent5">
              <a:shade val="15000"/>
            </a:schemeClr>
          </a:lnRef>
          <a:fillRef idx="1">
            <a:schemeClr val="accent5"/>
          </a:fillRef>
          <a:effectRef idx="0">
            <a:schemeClr val="accent5"/>
          </a:effectRef>
          <a:fontRef idx="minor">
            <a:schemeClr val="lt1"/>
          </a:fontRef>
        </p:style>
        <p:txBody>
          <a:bodyPr lIns="91440" tIns="45720" rIns="91440" bIns="45720" rtlCol="0" anchor="ctr"/>
          <a:lstStyle/>
          <a:p>
            <a:r>
              <a:rPr lang="en-US" sz="2400" dirty="0">
                <a:solidFill>
                  <a:schemeClr val="tx1"/>
                </a:solidFill>
                <a:latin typeface="MB Corpo A Title Cond Office"/>
              </a:rPr>
              <a:t>Context Aware Sequence Generation Module</a:t>
            </a:r>
          </a:p>
        </p:txBody>
      </p:sp>
      <p:sp>
        <p:nvSpPr>
          <p:cNvPr id="3" name="Rectangle 2">
            <a:extLst>
              <a:ext uri="{FF2B5EF4-FFF2-40B4-BE49-F238E27FC236}">
                <a16:creationId xmlns:a16="http://schemas.microsoft.com/office/drawing/2014/main" id="{40CB77E7-B098-9BB8-445F-68EBDAA17DE7}"/>
              </a:ext>
            </a:extLst>
          </p:cNvPr>
          <p:cNvSpPr/>
          <p:nvPr/>
        </p:nvSpPr>
        <p:spPr bwMode="auto">
          <a:xfrm>
            <a:off x="470281" y="1638973"/>
            <a:ext cx="1447800" cy="668689"/>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FFFFFF"/>
                </a:solidFill>
              </a:rPr>
              <a:t>Current frame encoding</a:t>
            </a:r>
          </a:p>
        </p:txBody>
      </p:sp>
      <p:sp>
        <p:nvSpPr>
          <p:cNvPr id="5" name="Rectangle 4">
            <a:extLst>
              <a:ext uri="{FF2B5EF4-FFF2-40B4-BE49-F238E27FC236}">
                <a16:creationId xmlns:a16="http://schemas.microsoft.com/office/drawing/2014/main" id="{3E99A52C-DF78-31E2-9225-1BAFD7827185}"/>
              </a:ext>
            </a:extLst>
          </p:cNvPr>
          <p:cNvSpPr/>
          <p:nvPr/>
        </p:nvSpPr>
        <p:spPr bwMode="auto">
          <a:xfrm>
            <a:off x="2526370" y="1439918"/>
            <a:ext cx="1981200" cy="1066800"/>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FFFFFF"/>
                </a:solidFill>
              </a:rPr>
              <a:t>Collect all frame encodings of 15m ahead and 15m behind EGO</a:t>
            </a:r>
          </a:p>
        </p:txBody>
      </p:sp>
      <p:cxnSp>
        <p:nvCxnSpPr>
          <p:cNvPr id="14" name="Straight Arrow Connector 13">
            <a:extLst>
              <a:ext uri="{FF2B5EF4-FFF2-40B4-BE49-F238E27FC236}">
                <a16:creationId xmlns:a16="http://schemas.microsoft.com/office/drawing/2014/main" id="{0FB2B711-0B0E-8EDD-2493-94B0CDF8B251}"/>
              </a:ext>
            </a:extLst>
          </p:cNvPr>
          <p:cNvCxnSpPr>
            <a:stCxn id="3" idx="3"/>
            <a:endCxn id="5" idx="1"/>
          </p:cNvCxnSpPr>
          <p:nvPr/>
        </p:nvCxnSpPr>
        <p:spPr bwMode="auto">
          <a:xfrm>
            <a:off x="1918081" y="1973318"/>
            <a:ext cx="60828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Cross 17">
            <a:extLst>
              <a:ext uri="{FF2B5EF4-FFF2-40B4-BE49-F238E27FC236}">
                <a16:creationId xmlns:a16="http://schemas.microsoft.com/office/drawing/2014/main" id="{DC32F06D-CA60-D7AA-81EC-72F55FE326CB}"/>
              </a:ext>
            </a:extLst>
          </p:cNvPr>
          <p:cNvSpPr/>
          <p:nvPr/>
        </p:nvSpPr>
        <p:spPr bwMode="auto">
          <a:xfrm>
            <a:off x="2069825" y="1638973"/>
            <a:ext cx="304800" cy="266027"/>
          </a:xfrm>
          <a:prstGeom prst="plus">
            <a:avLst>
              <a:gd name="adj" fmla="val 35970"/>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rgbClr val="FFFFFF"/>
              </a:solidFill>
            </a:endParaRPr>
          </a:p>
        </p:txBody>
      </p:sp>
      <p:cxnSp>
        <p:nvCxnSpPr>
          <p:cNvPr id="22" name="Straight Arrow Connector 21">
            <a:extLst>
              <a:ext uri="{FF2B5EF4-FFF2-40B4-BE49-F238E27FC236}">
                <a16:creationId xmlns:a16="http://schemas.microsoft.com/office/drawing/2014/main" id="{4737F970-845F-144C-2AFB-B09D2BCBAFB5}"/>
              </a:ext>
            </a:extLst>
          </p:cNvPr>
          <p:cNvCxnSpPr>
            <a:cxnSpLocks/>
            <a:stCxn id="5" idx="2"/>
            <a:endCxn id="30" idx="0"/>
          </p:cNvCxnSpPr>
          <p:nvPr/>
        </p:nvCxnSpPr>
        <p:spPr bwMode="auto">
          <a:xfrm flipH="1">
            <a:off x="1670515" y="2506718"/>
            <a:ext cx="1846455" cy="9619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E3C5039-FBE7-804F-D161-2B8978D0B44D}"/>
              </a:ext>
            </a:extLst>
          </p:cNvPr>
          <p:cNvSpPr txBox="1"/>
          <p:nvPr/>
        </p:nvSpPr>
        <p:spPr bwMode="auto">
          <a:xfrm>
            <a:off x="301287" y="2791196"/>
            <a:ext cx="2514600" cy="334345"/>
          </a:xfrm>
          <a:prstGeom prst="rect">
            <a:avLst/>
          </a:prstGeom>
          <a:noFill/>
        </p:spPr>
        <p:txBody>
          <a:bodyPr wrap="square" lIns="0" tIns="0" rIns="0" bIns="0" rtlCol="0">
            <a:noAutofit/>
          </a:bodyPr>
          <a:lstStyle/>
          <a:p>
            <a:r>
              <a:rPr lang="en-US" sz="1400" dirty="0"/>
              <a:t>If number of such frames N ≥120</a:t>
            </a:r>
          </a:p>
        </p:txBody>
      </p:sp>
      <p:sp>
        <p:nvSpPr>
          <p:cNvPr id="30" name="Rectangle 29">
            <a:extLst>
              <a:ext uri="{FF2B5EF4-FFF2-40B4-BE49-F238E27FC236}">
                <a16:creationId xmlns:a16="http://schemas.microsoft.com/office/drawing/2014/main" id="{563DE133-2384-2E9F-2CF9-5E4306E2A2C3}"/>
              </a:ext>
            </a:extLst>
          </p:cNvPr>
          <p:cNvSpPr/>
          <p:nvPr/>
        </p:nvSpPr>
        <p:spPr bwMode="auto">
          <a:xfrm>
            <a:off x="609600" y="3468630"/>
            <a:ext cx="2121830" cy="916128"/>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FFFFFF"/>
                </a:solidFill>
              </a:rPr>
              <a:t>Stack only latest 120 frames provided continuity</a:t>
            </a:r>
          </a:p>
        </p:txBody>
      </p:sp>
      <p:cxnSp>
        <p:nvCxnSpPr>
          <p:cNvPr id="33" name="Straight Arrow Connector 32">
            <a:extLst>
              <a:ext uri="{FF2B5EF4-FFF2-40B4-BE49-F238E27FC236}">
                <a16:creationId xmlns:a16="http://schemas.microsoft.com/office/drawing/2014/main" id="{E01F512F-E047-FEB7-C600-F2B97A4608F6}"/>
              </a:ext>
            </a:extLst>
          </p:cNvPr>
          <p:cNvCxnSpPr>
            <a:cxnSpLocks/>
            <a:stCxn id="30" idx="2"/>
            <a:endCxn id="34" idx="0"/>
          </p:cNvCxnSpPr>
          <p:nvPr/>
        </p:nvCxnSpPr>
        <p:spPr bwMode="auto">
          <a:xfrm>
            <a:off x="1670515" y="4384758"/>
            <a:ext cx="1916770" cy="7194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5BD3475-ADA4-C0B3-00CE-D0CA51A31B62}"/>
              </a:ext>
            </a:extLst>
          </p:cNvPr>
          <p:cNvSpPr/>
          <p:nvPr/>
        </p:nvSpPr>
        <p:spPr bwMode="auto">
          <a:xfrm>
            <a:off x="2526370" y="5104171"/>
            <a:ext cx="2121830" cy="1105425"/>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FFFFFF"/>
                </a:solidFill>
              </a:rPr>
              <a:t>If continuity broken select frames only until continuity maintained</a:t>
            </a:r>
          </a:p>
        </p:txBody>
      </p:sp>
      <p:cxnSp>
        <p:nvCxnSpPr>
          <p:cNvPr id="36" name="Straight Arrow Connector 35">
            <a:extLst>
              <a:ext uri="{FF2B5EF4-FFF2-40B4-BE49-F238E27FC236}">
                <a16:creationId xmlns:a16="http://schemas.microsoft.com/office/drawing/2014/main" id="{8ECB3D28-0F5A-BDBB-D68D-CCBAD16C4E5B}"/>
              </a:ext>
            </a:extLst>
          </p:cNvPr>
          <p:cNvCxnSpPr>
            <a:cxnSpLocks/>
            <a:stCxn id="5" idx="2"/>
          </p:cNvCxnSpPr>
          <p:nvPr/>
        </p:nvCxnSpPr>
        <p:spPr bwMode="auto">
          <a:xfrm>
            <a:off x="3516970" y="2506718"/>
            <a:ext cx="1577971" cy="9222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B22D6E7-2981-0FA0-A683-18119CB617BE}"/>
              </a:ext>
            </a:extLst>
          </p:cNvPr>
          <p:cNvSpPr txBox="1"/>
          <p:nvPr/>
        </p:nvSpPr>
        <p:spPr bwMode="auto">
          <a:xfrm>
            <a:off x="4463675" y="2814785"/>
            <a:ext cx="2514600" cy="334345"/>
          </a:xfrm>
          <a:prstGeom prst="rect">
            <a:avLst/>
          </a:prstGeom>
          <a:noFill/>
        </p:spPr>
        <p:txBody>
          <a:bodyPr wrap="square" lIns="0" tIns="0" rIns="0" bIns="0" rtlCol="0">
            <a:noAutofit/>
          </a:bodyPr>
          <a:lstStyle/>
          <a:p>
            <a:r>
              <a:rPr lang="en-US" sz="1400" dirty="0"/>
              <a:t>If number of such frames N &lt;120</a:t>
            </a:r>
          </a:p>
        </p:txBody>
      </p:sp>
      <p:sp>
        <p:nvSpPr>
          <p:cNvPr id="41" name="Rectangle 40">
            <a:extLst>
              <a:ext uri="{FF2B5EF4-FFF2-40B4-BE49-F238E27FC236}">
                <a16:creationId xmlns:a16="http://schemas.microsoft.com/office/drawing/2014/main" id="{B540F204-3563-08F6-184A-637147FCE36E}"/>
              </a:ext>
            </a:extLst>
          </p:cNvPr>
          <p:cNvSpPr/>
          <p:nvPr/>
        </p:nvSpPr>
        <p:spPr bwMode="auto">
          <a:xfrm>
            <a:off x="4339389" y="3462146"/>
            <a:ext cx="2121830" cy="916128"/>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FFFFFF"/>
                </a:solidFill>
              </a:rPr>
              <a:t>Stack all N frames provided continuity</a:t>
            </a:r>
          </a:p>
        </p:txBody>
      </p:sp>
      <p:cxnSp>
        <p:nvCxnSpPr>
          <p:cNvPr id="45" name="Straight Arrow Connector 44">
            <a:extLst>
              <a:ext uri="{FF2B5EF4-FFF2-40B4-BE49-F238E27FC236}">
                <a16:creationId xmlns:a16="http://schemas.microsoft.com/office/drawing/2014/main" id="{B72E8F97-FB91-7513-5C0E-0118125EAB27}"/>
              </a:ext>
            </a:extLst>
          </p:cNvPr>
          <p:cNvCxnSpPr>
            <a:stCxn id="41" idx="2"/>
            <a:endCxn id="34" idx="0"/>
          </p:cNvCxnSpPr>
          <p:nvPr/>
        </p:nvCxnSpPr>
        <p:spPr bwMode="auto">
          <a:xfrm flipH="1">
            <a:off x="3587285" y="4378274"/>
            <a:ext cx="1813019" cy="7258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8662B64C-FDF9-1CA7-69B4-A082040A31A7}"/>
              </a:ext>
            </a:extLst>
          </p:cNvPr>
          <p:cNvSpPr/>
          <p:nvPr/>
        </p:nvSpPr>
        <p:spPr bwMode="auto">
          <a:xfrm>
            <a:off x="7244885" y="3468631"/>
            <a:ext cx="1828800" cy="916128"/>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FFFFFF"/>
                </a:solidFill>
              </a:rPr>
              <a:t>Add dummy frame encodings to make total frames 120</a:t>
            </a:r>
          </a:p>
        </p:txBody>
      </p:sp>
      <p:cxnSp>
        <p:nvCxnSpPr>
          <p:cNvPr id="48" name="Straight Arrow Connector 47">
            <a:extLst>
              <a:ext uri="{FF2B5EF4-FFF2-40B4-BE49-F238E27FC236}">
                <a16:creationId xmlns:a16="http://schemas.microsoft.com/office/drawing/2014/main" id="{25689374-A1CA-850D-3103-BDA09723EF01}"/>
              </a:ext>
            </a:extLst>
          </p:cNvPr>
          <p:cNvCxnSpPr>
            <a:stCxn id="41" idx="3"/>
            <a:endCxn id="46" idx="1"/>
          </p:cNvCxnSpPr>
          <p:nvPr/>
        </p:nvCxnSpPr>
        <p:spPr bwMode="auto">
          <a:xfrm>
            <a:off x="6461219" y="3920210"/>
            <a:ext cx="783666" cy="6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E027BFAE-A269-34F5-324A-9C77BF176C4F}"/>
              </a:ext>
            </a:extLst>
          </p:cNvPr>
          <p:cNvCxnSpPr>
            <a:stCxn id="34" idx="3"/>
            <a:endCxn id="46" idx="2"/>
          </p:cNvCxnSpPr>
          <p:nvPr/>
        </p:nvCxnSpPr>
        <p:spPr bwMode="auto">
          <a:xfrm flipV="1">
            <a:off x="4648200" y="4384759"/>
            <a:ext cx="3511085" cy="127212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46B2484-FB00-886B-D40C-C6DE9CBFC4D8}"/>
              </a:ext>
            </a:extLst>
          </p:cNvPr>
          <p:cNvCxnSpPr>
            <a:cxnSpLocks/>
            <a:stCxn id="46" idx="3"/>
          </p:cNvCxnSpPr>
          <p:nvPr/>
        </p:nvCxnSpPr>
        <p:spPr bwMode="auto">
          <a:xfrm flipV="1">
            <a:off x="9073685" y="3923453"/>
            <a:ext cx="756115" cy="32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717677F6-5D51-1D4A-882F-7481AE74696A}"/>
              </a:ext>
            </a:extLst>
          </p:cNvPr>
          <p:cNvCxnSpPr>
            <a:cxnSpLocks/>
            <a:stCxn id="30" idx="2"/>
          </p:cNvCxnSpPr>
          <p:nvPr/>
        </p:nvCxnSpPr>
        <p:spPr bwMode="auto">
          <a:xfrm rot="16200000" flipH="1">
            <a:off x="5981595" y="73677"/>
            <a:ext cx="39631" cy="8661791"/>
          </a:xfrm>
          <a:prstGeom prst="bentConnector3">
            <a:avLst>
              <a:gd name="adj1" fmla="val 509502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5C022F4D-D590-B821-A48C-28EF3A4B4D69}"/>
              </a:ext>
            </a:extLst>
          </p:cNvPr>
          <p:cNvSpPr txBox="1"/>
          <p:nvPr/>
        </p:nvSpPr>
        <p:spPr bwMode="auto">
          <a:xfrm>
            <a:off x="9930861" y="3599957"/>
            <a:ext cx="1436030" cy="803359"/>
          </a:xfrm>
          <a:prstGeom prst="rect">
            <a:avLst/>
          </a:prstGeom>
          <a:noFill/>
        </p:spPr>
        <p:txBody>
          <a:bodyPr wrap="square" lIns="0" tIns="0" rIns="0" bIns="0" rtlCol="0">
            <a:noAutofit/>
          </a:bodyPr>
          <a:lstStyle/>
          <a:p>
            <a:pPr algn="ctr"/>
            <a:r>
              <a:rPr lang="en-US" dirty="0">
                <a:solidFill>
                  <a:srgbClr val="FFFFFF"/>
                </a:solidFill>
              </a:rPr>
              <a:t>Context Aware Sequence</a:t>
            </a:r>
          </a:p>
        </p:txBody>
      </p:sp>
      <p:sp>
        <p:nvSpPr>
          <p:cNvPr id="4" name="Rectangle 3">
            <a:extLst>
              <a:ext uri="{FF2B5EF4-FFF2-40B4-BE49-F238E27FC236}">
                <a16:creationId xmlns:a16="http://schemas.microsoft.com/office/drawing/2014/main" id="{3F86B34F-867B-05ED-7AC9-1149BD7A26E4}"/>
              </a:ext>
            </a:extLst>
          </p:cNvPr>
          <p:cNvSpPr/>
          <p:nvPr/>
        </p:nvSpPr>
        <p:spPr bwMode="auto">
          <a:xfrm>
            <a:off x="7848600" y="457200"/>
            <a:ext cx="2589492" cy="21092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FF"/>
                </a:solidFill>
              </a:rPr>
              <a:t>t=N, D=+15m</a:t>
            </a:r>
          </a:p>
        </p:txBody>
      </p:sp>
      <p:sp>
        <p:nvSpPr>
          <p:cNvPr id="6" name="Rectangle 5">
            <a:extLst>
              <a:ext uri="{FF2B5EF4-FFF2-40B4-BE49-F238E27FC236}">
                <a16:creationId xmlns:a16="http://schemas.microsoft.com/office/drawing/2014/main" id="{4782B883-3710-B2B0-F943-482CBA8F2B26}"/>
              </a:ext>
            </a:extLst>
          </p:cNvPr>
          <p:cNvSpPr/>
          <p:nvPr/>
        </p:nvSpPr>
        <p:spPr bwMode="auto">
          <a:xfrm>
            <a:off x="7848600" y="742915"/>
            <a:ext cx="2589492" cy="21092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FF"/>
                </a:solidFill>
              </a:rPr>
              <a:t>t=N-1, D=+14.9m</a:t>
            </a:r>
          </a:p>
        </p:txBody>
      </p:sp>
      <p:sp>
        <p:nvSpPr>
          <p:cNvPr id="8" name="Rectangle 7">
            <a:extLst>
              <a:ext uri="{FF2B5EF4-FFF2-40B4-BE49-F238E27FC236}">
                <a16:creationId xmlns:a16="http://schemas.microsoft.com/office/drawing/2014/main" id="{700858E3-4DB4-247B-1B87-33133CB6C750}"/>
              </a:ext>
            </a:extLst>
          </p:cNvPr>
          <p:cNvSpPr/>
          <p:nvPr/>
        </p:nvSpPr>
        <p:spPr bwMode="auto">
          <a:xfrm>
            <a:off x="7848600" y="1010183"/>
            <a:ext cx="2589492" cy="24899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FF"/>
                </a:solidFill>
              </a:rPr>
              <a:t>t=N-2, D=+14.7m</a:t>
            </a:r>
          </a:p>
        </p:txBody>
      </p:sp>
      <p:sp>
        <p:nvSpPr>
          <p:cNvPr id="9" name="Rectangle 8">
            <a:extLst>
              <a:ext uri="{FF2B5EF4-FFF2-40B4-BE49-F238E27FC236}">
                <a16:creationId xmlns:a16="http://schemas.microsoft.com/office/drawing/2014/main" id="{6331B7C3-EC68-4D0C-65F3-90EF34CD1C24}"/>
              </a:ext>
            </a:extLst>
          </p:cNvPr>
          <p:cNvSpPr/>
          <p:nvPr/>
        </p:nvSpPr>
        <p:spPr bwMode="auto">
          <a:xfrm>
            <a:off x="7872919" y="1777678"/>
            <a:ext cx="2589492" cy="24583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FF"/>
                </a:solidFill>
              </a:rPr>
              <a:t>t=0, D= -15m</a:t>
            </a:r>
          </a:p>
        </p:txBody>
      </p:sp>
      <p:cxnSp>
        <p:nvCxnSpPr>
          <p:cNvPr id="11" name="Straight Connector 10">
            <a:extLst>
              <a:ext uri="{FF2B5EF4-FFF2-40B4-BE49-F238E27FC236}">
                <a16:creationId xmlns:a16="http://schemas.microsoft.com/office/drawing/2014/main" id="{7ACC5378-29F1-8A70-1A8F-31E4DEB24A9F}"/>
              </a:ext>
            </a:extLst>
          </p:cNvPr>
          <p:cNvCxnSpPr>
            <a:cxnSpLocks/>
          </p:cNvCxnSpPr>
          <p:nvPr/>
        </p:nvCxnSpPr>
        <p:spPr bwMode="auto">
          <a:xfrm>
            <a:off x="9111942" y="1344943"/>
            <a:ext cx="0" cy="294030"/>
          </a:xfrm>
          <a:prstGeom prst="line">
            <a:avLst/>
          </a:prstGeom>
          <a:ln w="1905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13" name="Left Brace 12">
            <a:extLst>
              <a:ext uri="{FF2B5EF4-FFF2-40B4-BE49-F238E27FC236}">
                <a16:creationId xmlns:a16="http://schemas.microsoft.com/office/drawing/2014/main" id="{1B619278-0EAF-D46A-B57D-040E7CC2D41C}"/>
              </a:ext>
            </a:extLst>
          </p:cNvPr>
          <p:cNvSpPr/>
          <p:nvPr/>
        </p:nvSpPr>
        <p:spPr bwMode="auto">
          <a:xfrm>
            <a:off x="7261230" y="476764"/>
            <a:ext cx="423202" cy="2272454"/>
          </a:xfrm>
          <a:prstGeom prst="leftBrace">
            <a:avLst>
              <a:gd name="adj1" fmla="val 42321"/>
              <a:gd name="adj2" fmla="val 50000"/>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C60261F5-FDE6-4D41-B64C-41086FDC0455}"/>
              </a:ext>
            </a:extLst>
          </p:cNvPr>
          <p:cNvSpPr txBox="1"/>
          <p:nvPr/>
        </p:nvSpPr>
        <p:spPr bwMode="auto">
          <a:xfrm>
            <a:off x="5935081" y="1280994"/>
            <a:ext cx="1338546" cy="619602"/>
          </a:xfrm>
          <a:prstGeom prst="rect">
            <a:avLst/>
          </a:prstGeom>
          <a:noFill/>
        </p:spPr>
        <p:txBody>
          <a:bodyPr wrap="square" lIns="0" tIns="0" rIns="0" bIns="0" rtlCol="0">
            <a:noAutofit/>
          </a:bodyPr>
          <a:lstStyle/>
          <a:p>
            <a:r>
              <a:rPr lang="en-US" sz="1200" dirty="0"/>
              <a:t>Example Sequence where N&lt;120 with continuity maintained</a:t>
            </a:r>
          </a:p>
          <a:p>
            <a:endParaRPr lang="en-US" sz="1200" dirty="0"/>
          </a:p>
        </p:txBody>
      </p:sp>
      <p:sp>
        <p:nvSpPr>
          <p:cNvPr id="10" name="Rectangle 9">
            <a:extLst>
              <a:ext uri="{FF2B5EF4-FFF2-40B4-BE49-F238E27FC236}">
                <a16:creationId xmlns:a16="http://schemas.microsoft.com/office/drawing/2014/main" id="{C49FDC47-1B73-64F6-8FA8-B5B52263CE92}"/>
              </a:ext>
            </a:extLst>
          </p:cNvPr>
          <p:cNvSpPr/>
          <p:nvPr/>
        </p:nvSpPr>
        <p:spPr bwMode="auto">
          <a:xfrm>
            <a:off x="7872919" y="2286772"/>
            <a:ext cx="2589492" cy="24583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FF"/>
                </a:solidFill>
              </a:rPr>
              <a:t>Dummy </a:t>
            </a:r>
          </a:p>
        </p:txBody>
      </p:sp>
      <p:sp>
        <p:nvSpPr>
          <p:cNvPr id="12" name="Rectangle 11">
            <a:extLst>
              <a:ext uri="{FF2B5EF4-FFF2-40B4-BE49-F238E27FC236}">
                <a16:creationId xmlns:a16="http://schemas.microsoft.com/office/drawing/2014/main" id="{28CC20DE-B7E9-2C0F-3B9C-C635323C4BFE}"/>
              </a:ext>
            </a:extLst>
          </p:cNvPr>
          <p:cNvSpPr/>
          <p:nvPr/>
        </p:nvSpPr>
        <p:spPr bwMode="auto">
          <a:xfrm>
            <a:off x="7872919" y="2594815"/>
            <a:ext cx="2589492" cy="24583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FF"/>
                </a:solidFill>
              </a:rPr>
              <a:t>Dummy </a:t>
            </a:r>
          </a:p>
        </p:txBody>
      </p:sp>
      <p:cxnSp>
        <p:nvCxnSpPr>
          <p:cNvPr id="17" name="Straight Connector 16">
            <a:extLst>
              <a:ext uri="{FF2B5EF4-FFF2-40B4-BE49-F238E27FC236}">
                <a16:creationId xmlns:a16="http://schemas.microsoft.com/office/drawing/2014/main" id="{FF601441-7365-D50B-64E3-F2C8269D81DD}"/>
              </a:ext>
            </a:extLst>
          </p:cNvPr>
          <p:cNvCxnSpPr>
            <a:cxnSpLocks/>
          </p:cNvCxnSpPr>
          <p:nvPr/>
        </p:nvCxnSpPr>
        <p:spPr bwMode="auto">
          <a:xfrm>
            <a:off x="9137228" y="2034491"/>
            <a:ext cx="6118" cy="186287"/>
          </a:xfrm>
          <a:prstGeom prst="line">
            <a:avLst/>
          </a:prstGeom>
          <a:ln w="9525">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7AD39D7-1504-AACD-664A-7B771739A69D}"/>
              </a:ext>
            </a:extLst>
          </p:cNvPr>
          <p:cNvSpPr txBox="1"/>
          <p:nvPr/>
        </p:nvSpPr>
        <p:spPr bwMode="auto">
          <a:xfrm>
            <a:off x="4463675" y="742915"/>
            <a:ext cx="914400" cy="914400"/>
          </a:xfrm>
          <a:prstGeom prst="rect">
            <a:avLst/>
          </a:prstGeom>
          <a:noFill/>
        </p:spPr>
        <p:txBody>
          <a:bodyPr wrap="none" lIns="0" tIns="0" rIns="0" bIns="0" rtlCol="0">
            <a:noAutofit/>
          </a:bodyPr>
          <a:lstStyle/>
          <a:p>
            <a:endParaRPr lang="en-US" sz="2000" dirty="0" err="1"/>
          </a:p>
        </p:txBody>
      </p:sp>
    </p:spTree>
    <p:extLst>
      <p:ext uri="{BB962C8B-B14F-4D97-AF65-F5344CB8AC3E}">
        <p14:creationId xmlns:p14="http://schemas.microsoft.com/office/powerpoint/2010/main" val="3596613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E01E6B19-E5F2-6B43-3F71-BF8B0B485D73}"/>
              </a:ext>
            </a:extLst>
          </p:cNvPr>
          <p:cNvSpPr>
            <a:spLocks noGrp="1"/>
          </p:cNvSpPr>
          <p:nvPr>
            <p:ph type="sldNum" sz="quarter" idx="4"/>
          </p:nvPr>
        </p:nvSpPr>
        <p:spPr>
          <a:xfrm>
            <a:off x="11467951" y="6599134"/>
            <a:ext cx="323999" cy="306000"/>
          </a:xfrm>
        </p:spPr>
        <p:txBody>
          <a:bodyPr/>
          <a:lstStyle/>
          <a:p>
            <a:fld id="{AD1D1349-391B-44DC-865F-5996B3E40F26}" type="slidenum">
              <a:rPr lang="en-US" noProof="0" smtClean="0"/>
              <a:pPr/>
              <a:t>11</a:t>
            </a:fld>
            <a:endParaRPr lang="en-US" noProof="0"/>
          </a:p>
        </p:txBody>
      </p:sp>
      <p:sp>
        <p:nvSpPr>
          <p:cNvPr id="2" name="Rectangle 1">
            <a:extLst>
              <a:ext uri="{FF2B5EF4-FFF2-40B4-BE49-F238E27FC236}">
                <a16:creationId xmlns:a16="http://schemas.microsoft.com/office/drawing/2014/main" id="{BC851537-3C31-27EE-4C23-6AEA6682E4A6}"/>
              </a:ext>
            </a:extLst>
          </p:cNvPr>
          <p:cNvSpPr/>
          <p:nvPr/>
        </p:nvSpPr>
        <p:spPr>
          <a:xfrm>
            <a:off x="403842" y="304238"/>
            <a:ext cx="5082558" cy="668689"/>
          </a:xfrm>
          <a:prstGeom prst="rect">
            <a:avLst/>
          </a:prstGeom>
          <a:noFill/>
          <a:ln>
            <a:noFill/>
          </a:ln>
        </p:spPr>
        <p:style>
          <a:lnRef idx="2">
            <a:schemeClr val="accent5">
              <a:shade val="15000"/>
            </a:schemeClr>
          </a:lnRef>
          <a:fillRef idx="1">
            <a:schemeClr val="accent5"/>
          </a:fillRef>
          <a:effectRef idx="0">
            <a:schemeClr val="accent5"/>
          </a:effectRef>
          <a:fontRef idx="minor">
            <a:schemeClr val="lt1"/>
          </a:fontRef>
        </p:style>
        <p:txBody>
          <a:bodyPr lIns="91440" tIns="45720" rIns="91440" bIns="45720" rtlCol="0" anchor="ctr"/>
          <a:lstStyle/>
          <a:p>
            <a:r>
              <a:rPr lang="en-US" sz="2400" dirty="0">
                <a:solidFill>
                  <a:schemeClr val="tx1"/>
                </a:solidFill>
                <a:latin typeface="MB Corpo A Title Cond Office"/>
              </a:rPr>
              <a:t>Context Aware Sequence Generation Module</a:t>
            </a:r>
          </a:p>
        </p:txBody>
      </p:sp>
      <p:sp>
        <p:nvSpPr>
          <p:cNvPr id="20" name="TextBox 19">
            <a:extLst>
              <a:ext uri="{FF2B5EF4-FFF2-40B4-BE49-F238E27FC236}">
                <a16:creationId xmlns:a16="http://schemas.microsoft.com/office/drawing/2014/main" id="{F7AD39D7-1504-AACD-664A-7B771739A69D}"/>
              </a:ext>
            </a:extLst>
          </p:cNvPr>
          <p:cNvSpPr txBox="1"/>
          <p:nvPr/>
        </p:nvSpPr>
        <p:spPr bwMode="auto">
          <a:xfrm>
            <a:off x="4463675" y="742915"/>
            <a:ext cx="914400" cy="914400"/>
          </a:xfrm>
          <a:prstGeom prst="rect">
            <a:avLst/>
          </a:prstGeom>
          <a:noFill/>
        </p:spPr>
        <p:txBody>
          <a:bodyPr wrap="none" lIns="0" tIns="0" rIns="0" bIns="0" rtlCol="0">
            <a:noAutofit/>
          </a:bodyPr>
          <a:lstStyle/>
          <a:p>
            <a:endParaRPr lang="en-US" sz="2000" dirty="0" err="1"/>
          </a:p>
        </p:txBody>
      </p:sp>
      <p:sp>
        <p:nvSpPr>
          <p:cNvPr id="16" name="TextBox 15">
            <a:extLst>
              <a:ext uri="{FF2B5EF4-FFF2-40B4-BE49-F238E27FC236}">
                <a16:creationId xmlns:a16="http://schemas.microsoft.com/office/drawing/2014/main" id="{A8ED8526-DDC2-77AE-78D7-436DD0145CA7}"/>
              </a:ext>
            </a:extLst>
          </p:cNvPr>
          <p:cNvSpPr txBox="1"/>
          <p:nvPr/>
        </p:nvSpPr>
        <p:spPr bwMode="auto">
          <a:xfrm>
            <a:off x="381000" y="990600"/>
            <a:ext cx="10363200" cy="5105400"/>
          </a:xfrm>
          <a:prstGeom prst="rect">
            <a:avLst/>
          </a:prstGeom>
          <a:noFill/>
        </p:spPr>
        <p:txBody>
          <a:bodyPr wrap="square" lIns="0" tIns="0" rIns="0" bIns="0" rtlCol="0">
            <a:noAutofit/>
          </a:bodyPr>
          <a:lstStyle/>
          <a:p>
            <a:r>
              <a:rPr lang="en-US" sz="1600" dirty="0"/>
              <a:t>Create a sequence of multiple encoded feature vectors each of which corresponds to a time frame</a:t>
            </a:r>
          </a:p>
          <a:p>
            <a:pPr marL="342900" indent="-342900">
              <a:buFont typeface="Arial" panose="020B0604020202020204" pitchFamily="34" charset="0"/>
              <a:buChar char="•"/>
            </a:pPr>
            <a:r>
              <a:rPr lang="en-US" sz="1600" dirty="0"/>
              <a:t>Step 1: So far, we’ve created vector encodings of one-time frame, now we add spatial context to it by stacking multiple vector encodings. This is important to account for sensor inaccuracies, lane markings obstructed by vehicles, occlusions. </a:t>
            </a:r>
          </a:p>
          <a:p>
            <a:pPr marL="342900" indent="-342900">
              <a:buFont typeface="Arial" panose="020B0604020202020204" pitchFamily="34" charset="0"/>
              <a:buChar char="•"/>
            </a:pPr>
            <a:r>
              <a:rPr lang="en-US" sz="1600" dirty="0"/>
              <a:t>Step 2: We look15m ahead and 15m behind the EGO vehicle. This data is captured as the ego vehicles moves across the road. At each time step, lane marking and distance data is captured. Between two such consecutive time frames, the vehicle moves across spatially ahead. We collect all frames required to move from 30m behind the current position to current position. (The EGO vehicle by default looks 15m ahead)</a:t>
            </a:r>
          </a:p>
          <a:p>
            <a:pPr marL="342900" indent="-342900">
              <a:buFont typeface="Arial" panose="020B0604020202020204" pitchFamily="34" charset="0"/>
              <a:buChar char="•"/>
            </a:pPr>
            <a:r>
              <a:rPr lang="en-US" sz="1600" dirty="0"/>
              <a:t>Step 3: Since vehicles move at different speeds, different number of frames can be required to cover 30m distance. We put a limit of 120 frames as a practical upper limit. </a:t>
            </a:r>
          </a:p>
          <a:p>
            <a:pPr marL="285750" indent="-285750">
              <a:buFont typeface="Arial" panose="020B0604020202020204" pitchFamily="34" charset="0"/>
              <a:buChar char="•"/>
            </a:pPr>
            <a:r>
              <a:rPr lang="en-US" sz="1600" dirty="0"/>
              <a:t>Step 4: If we require more number of frames than 120, we cap the sequence to 15m front and x m behind until 120 frames are covered where x&lt;15. If we require lesser number of frames than 120, we add dummy vectors to create a sequence of 120 frames. </a:t>
            </a:r>
          </a:p>
          <a:p>
            <a:pPr marL="285750" indent="-285750">
              <a:buFont typeface="Arial" panose="020B0604020202020204" pitchFamily="34" charset="0"/>
              <a:buChar char="•"/>
            </a:pPr>
            <a:r>
              <a:rPr lang="en-US" sz="1600" dirty="0"/>
              <a:t>Step 5: This is assuming continuity is maintained across time, all consecutive time frames are </a:t>
            </a:r>
            <a:r>
              <a:rPr lang="en-US" sz="1600" i="1" dirty="0"/>
              <a:t>valid. </a:t>
            </a:r>
            <a:r>
              <a:rPr lang="en-US" sz="1600" dirty="0"/>
              <a:t>If they are not for several reasons, then we consider only the continuous stream of data, discard all the data from point of discontinuity.</a:t>
            </a:r>
          </a:p>
          <a:p>
            <a:pPr marL="285750" indent="-285750">
              <a:buFont typeface="Arial" panose="020B0604020202020204" pitchFamily="34" charset="0"/>
              <a:buChar char="•"/>
            </a:pPr>
            <a:endParaRPr lang="en-US" sz="1400" dirty="0"/>
          </a:p>
          <a:p>
            <a:r>
              <a:rPr lang="en-US" sz="2000" dirty="0"/>
              <a:t>The sequence of 120 feature vectors thus generated is a context aware sequence</a:t>
            </a:r>
          </a:p>
          <a:p>
            <a:pPr marL="342900" indent="-342900">
              <a:buFont typeface="Arial" panose="020B0604020202020204" pitchFamily="34" charset="0"/>
              <a:buChar char="•"/>
            </a:pPr>
            <a:endParaRPr lang="en-US" sz="2000" dirty="0"/>
          </a:p>
          <a:p>
            <a:endParaRPr lang="en-US" sz="2000" dirty="0"/>
          </a:p>
        </p:txBody>
      </p:sp>
    </p:spTree>
    <p:extLst>
      <p:ext uri="{BB962C8B-B14F-4D97-AF65-F5344CB8AC3E}">
        <p14:creationId xmlns:p14="http://schemas.microsoft.com/office/powerpoint/2010/main" val="2388800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Slide Number Placeholder 5"/>
          <p:cNvSpPr>
            <a:spLocks noGrp="1"/>
          </p:cNvSpPr>
          <p:nvPr>
            <p:ph type="sldNum" sz="quarter" idx="16"/>
          </p:nvPr>
        </p:nvSpPr>
        <p:spPr>
          <a:xfrm>
            <a:off x="11384609" y="4508956"/>
            <a:ext cx="246526" cy="306000"/>
          </a:xfrm>
        </p:spPr>
        <p:txBody>
          <a:bodyPr/>
          <a:lstStyle/>
          <a:p>
            <a:fld id="{AD1D1349-391B-44DC-865F-5996B3E40F26}" type="slidenum">
              <a:rPr lang="en-US" noProof="0" smtClean="0"/>
              <a:pPr/>
              <a:t>12</a:t>
            </a:fld>
            <a:endParaRPr lang="en-US" noProof="0" dirty="0"/>
          </a:p>
        </p:txBody>
      </p:sp>
      <p:sp>
        <p:nvSpPr>
          <p:cNvPr id="7" name="Text Placeholder 6"/>
          <p:cNvSpPr>
            <a:spLocks noGrp="1"/>
          </p:cNvSpPr>
          <p:nvPr>
            <p:ph type="body" sz="quarter" idx="17"/>
          </p:nvPr>
        </p:nvSpPr>
        <p:spPr/>
        <p:txBody>
          <a:bodyPr/>
          <a:lstStyle/>
          <a:p>
            <a:endParaRPr lang="en-IN" dirty="0"/>
          </a:p>
        </p:txBody>
      </p:sp>
      <p:sp>
        <p:nvSpPr>
          <p:cNvPr id="8" name="Text Placeholder 7"/>
          <p:cNvSpPr>
            <a:spLocks noGrp="1"/>
          </p:cNvSpPr>
          <p:nvPr>
            <p:ph type="body" sz="quarter" idx="18"/>
          </p:nvPr>
        </p:nvSpPr>
        <p:spPr/>
        <p:txBody>
          <a:bodyPr/>
          <a:lstStyle/>
          <a:p>
            <a:endParaRPr lang="en-IN" dirty="0"/>
          </a:p>
        </p:txBody>
      </p:sp>
      <p:sp>
        <p:nvSpPr>
          <p:cNvPr id="9" name="Text Placeholder 8"/>
          <p:cNvSpPr>
            <a:spLocks noGrp="1"/>
          </p:cNvSpPr>
          <p:nvPr>
            <p:ph type="body" sz="quarter" idx="19"/>
          </p:nvPr>
        </p:nvSpPr>
        <p:spPr/>
        <p:txBody>
          <a:bodyPr/>
          <a:lstStyle/>
          <a:p>
            <a:endParaRPr lang="en-IN" dirty="0"/>
          </a:p>
        </p:txBody>
      </p:sp>
      <p:pic>
        <p:nvPicPr>
          <p:cNvPr id="11" name="Confidential"/>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9923631" y="1785"/>
            <a:ext cx="1871026" cy="305841"/>
          </a:xfrm>
          <a:prstGeom prst="rect">
            <a:avLst/>
          </a:prstGeom>
        </p:spPr>
      </p:pic>
      <p:grpSp>
        <p:nvGrpSpPr>
          <p:cNvPr id="4" name="Group 3"/>
          <p:cNvGrpSpPr/>
          <p:nvPr/>
        </p:nvGrpSpPr>
        <p:grpSpPr>
          <a:xfrm>
            <a:off x="363800" y="660065"/>
            <a:ext cx="11425113" cy="556932"/>
            <a:chOff x="385887" y="814670"/>
            <a:chExt cx="11425113" cy="358810"/>
          </a:xfrm>
          <a:solidFill>
            <a:schemeClr val="bg1"/>
          </a:solidFill>
        </p:grpSpPr>
        <p:sp>
          <p:nvSpPr>
            <p:cNvPr id="35" name="Rounded Rectangle 34"/>
            <p:cNvSpPr/>
            <p:nvPr/>
          </p:nvSpPr>
          <p:spPr bwMode="auto">
            <a:xfrm>
              <a:off x="3733800" y="839131"/>
              <a:ext cx="1517309" cy="334121"/>
            </a:xfrm>
            <a:prstGeom prst="roundRect">
              <a:avLst>
                <a:gd name="adj" fmla="val 50000"/>
              </a:avLst>
            </a:prstGeom>
            <a:grp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a:t>Idea description</a:t>
              </a:r>
            </a:p>
          </p:txBody>
        </p:sp>
        <p:sp>
          <p:nvSpPr>
            <p:cNvPr id="36" name="Rounded Rectangle 35"/>
            <p:cNvSpPr/>
            <p:nvPr/>
          </p:nvSpPr>
          <p:spPr bwMode="auto">
            <a:xfrm>
              <a:off x="2057400" y="827990"/>
              <a:ext cx="1524000" cy="334121"/>
            </a:xfrm>
            <a:prstGeom prst="roundRect">
              <a:avLst>
                <a:gd name="adj" fmla="val 50000"/>
              </a:avLst>
            </a:prstGeom>
            <a:grp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lvl="0" algn="ctr" defTabSz="622300">
                <a:lnSpc>
                  <a:spcPct val="90000"/>
                </a:lnSpc>
                <a:spcBef>
                  <a:spcPct val="0"/>
                </a:spcBef>
                <a:spcAft>
                  <a:spcPct val="35000"/>
                </a:spcAft>
              </a:pPr>
              <a:r>
                <a:rPr lang="en-US" sz="1200"/>
                <a:t>Problem statement</a:t>
              </a:r>
            </a:p>
          </p:txBody>
        </p:sp>
        <p:sp>
          <p:nvSpPr>
            <p:cNvPr id="37" name="Rounded Rectangle 36"/>
            <p:cNvSpPr/>
            <p:nvPr/>
          </p:nvSpPr>
          <p:spPr bwMode="auto">
            <a:xfrm>
              <a:off x="5410200" y="835300"/>
              <a:ext cx="1517309" cy="334121"/>
            </a:xfrm>
            <a:prstGeom prst="roundRect">
              <a:avLst>
                <a:gd name="adj" fmla="val 50000"/>
              </a:avLst>
            </a:prstGeom>
            <a:solidFill>
              <a:srgbClr val="00ADEF"/>
            </a:solid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a:t>Basic design calculations</a:t>
              </a:r>
            </a:p>
          </p:txBody>
        </p:sp>
        <p:sp>
          <p:nvSpPr>
            <p:cNvPr id="38" name="Rounded Rectangle 37"/>
            <p:cNvSpPr/>
            <p:nvPr/>
          </p:nvSpPr>
          <p:spPr bwMode="auto">
            <a:xfrm>
              <a:off x="7086600" y="839131"/>
              <a:ext cx="1441109" cy="334121"/>
            </a:xfrm>
            <a:prstGeom prst="roundRect">
              <a:avLst>
                <a:gd name="adj" fmla="val 50000"/>
              </a:avLst>
            </a:prstGeom>
            <a:grp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a:t>Feasibility check</a:t>
              </a:r>
            </a:p>
          </p:txBody>
        </p:sp>
        <p:sp>
          <p:nvSpPr>
            <p:cNvPr id="39" name="Rounded Rectangle 38"/>
            <p:cNvSpPr/>
            <p:nvPr/>
          </p:nvSpPr>
          <p:spPr bwMode="auto">
            <a:xfrm>
              <a:off x="385887" y="814670"/>
              <a:ext cx="1519113" cy="334121"/>
            </a:xfrm>
            <a:prstGeom prst="roundRect">
              <a:avLst>
                <a:gd name="adj" fmla="val 50000"/>
              </a:avLst>
            </a:prstGeom>
            <a:grp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a:solidFill>
                    <a:schemeClr val="tx1"/>
                  </a:solidFill>
                </a:rPr>
                <a:t>Current zone of invention</a:t>
              </a:r>
            </a:p>
          </p:txBody>
        </p:sp>
        <p:sp>
          <p:nvSpPr>
            <p:cNvPr id="19" name="Rounded Rectangle 18"/>
            <p:cNvSpPr/>
            <p:nvPr/>
          </p:nvSpPr>
          <p:spPr bwMode="auto">
            <a:xfrm>
              <a:off x="10344491" y="839359"/>
              <a:ext cx="1466509" cy="334121"/>
            </a:xfrm>
            <a:prstGeom prst="roundRect">
              <a:avLst>
                <a:gd name="adj" fmla="val 50000"/>
              </a:avLst>
            </a:prstGeom>
            <a:grp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a:t>Prior art comparison</a:t>
              </a:r>
            </a:p>
          </p:txBody>
        </p:sp>
        <p:sp>
          <p:nvSpPr>
            <p:cNvPr id="20" name="Rounded Rectangle 19"/>
            <p:cNvSpPr/>
            <p:nvPr/>
          </p:nvSpPr>
          <p:spPr bwMode="auto">
            <a:xfrm>
              <a:off x="8686800" y="839131"/>
              <a:ext cx="1498600" cy="334121"/>
            </a:xfrm>
            <a:prstGeom prst="roundRect">
              <a:avLst>
                <a:gd name="adj" fmla="val 50000"/>
              </a:avLst>
            </a:prstGeom>
            <a:grp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a:t>Uniqueness or claim</a:t>
              </a:r>
            </a:p>
          </p:txBody>
        </p:sp>
      </p:grpSp>
      <p:pic>
        <p:nvPicPr>
          <p:cNvPr id="2" name="Picture 1" descr="ELE-Net">
            <a:extLst>
              <a:ext uri="{FF2B5EF4-FFF2-40B4-BE49-F238E27FC236}">
                <a16:creationId xmlns:a16="http://schemas.microsoft.com/office/drawing/2014/main" id="{A51B59CD-F8C8-1DA4-724A-932C552735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3887" y="1506646"/>
            <a:ext cx="4193347" cy="5000329"/>
          </a:xfrm>
          <a:prstGeom prst="rect">
            <a:avLst/>
          </a:prstGeom>
        </p:spPr>
      </p:pic>
      <p:sp>
        <p:nvSpPr>
          <p:cNvPr id="3" name="TextBox 2">
            <a:extLst>
              <a:ext uri="{FF2B5EF4-FFF2-40B4-BE49-F238E27FC236}">
                <a16:creationId xmlns:a16="http://schemas.microsoft.com/office/drawing/2014/main" id="{1D01A16B-FEE1-38CF-0503-FFD98132737E}"/>
              </a:ext>
            </a:extLst>
          </p:cNvPr>
          <p:cNvSpPr txBox="1"/>
          <p:nvPr/>
        </p:nvSpPr>
        <p:spPr bwMode="auto">
          <a:xfrm>
            <a:off x="1980330" y="6505369"/>
            <a:ext cx="2131157" cy="404530"/>
          </a:xfrm>
          <a:prstGeom prst="rect">
            <a:avLst/>
          </a:prstGeom>
          <a:noFill/>
        </p:spPr>
        <p:txBody>
          <a:bodyPr wrap="square" lIns="0" tIns="0" rIns="0" bIns="0" rtlCol="0">
            <a:noAutofit/>
          </a:bodyPr>
          <a:lstStyle/>
          <a:p>
            <a:r>
              <a:rPr lang="en-US" sz="1600" dirty="0"/>
              <a:t>ELE-Net Architecture</a:t>
            </a:r>
          </a:p>
        </p:txBody>
      </p:sp>
      <p:sp>
        <p:nvSpPr>
          <p:cNvPr id="16" name="TextBox 15">
            <a:extLst>
              <a:ext uri="{FF2B5EF4-FFF2-40B4-BE49-F238E27FC236}">
                <a16:creationId xmlns:a16="http://schemas.microsoft.com/office/drawing/2014/main" id="{78494C3B-5556-1DAE-541D-84F959BA32F7}"/>
              </a:ext>
            </a:extLst>
          </p:cNvPr>
          <p:cNvSpPr txBox="1"/>
          <p:nvPr/>
        </p:nvSpPr>
        <p:spPr>
          <a:xfrm>
            <a:off x="5033755" y="2568713"/>
            <a:ext cx="6742438" cy="2985433"/>
          </a:xfrm>
          <a:prstGeom prst="rect">
            <a:avLst/>
          </a:prstGeom>
          <a:noFill/>
        </p:spPr>
        <p:txBody>
          <a:bodyPr wrap="square" lIns="91440" tIns="45720" rIns="91440" bIns="45720" rtlCol="0" anchor="t">
            <a:spAutoFit/>
          </a:bodyPr>
          <a:lstStyle>
            <a:defPPr>
              <a:defRPr lang="de-DE"/>
            </a:defPPr>
            <a:lvl1pPr marL="0" algn="l" defTabSz="914271" rtl="0" eaLnBrk="1" latinLnBrk="0" hangingPunct="1">
              <a:defRPr sz="1800" kern="1200">
                <a:solidFill>
                  <a:schemeClr val="tx1"/>
                </a:solidFill>
                <a:latin typeface="+mn-lt"/>
                <a:ea typeface="+mn-ea"/>
                <a:cs typeface="+mn-cs"/>
              </a:defRPr>
            </a:lvl1pPr>
            <a:lvl2pPr marL="457135" algn="l" defTabSz="914271" rtl="0" eaLnBrk="1" latinLnBrk="0" hangingPunct="1">
              <a:defRPr sz="1800" kern="1200">
                <a:solidFill>
                  <a:schemeClr val="tx1"/>
                </a:solidFill>
                <a:latin typeface="+mn-lt"/>
                <a:ea typeface="+mn-ea"/>
                <a:cs typeface="+mn-cs"/>
              </a:defRPr>
            </a:lvl2pPr>
            <a:lvl3pPr marL="914271" algn="l" defTabSz="914271" rtl="0" eaLnBrk="1" latinLnBrk="0" hangingPunct="1">
              <a:defRPr sz="1800" kern="1200">
                <a:solidFill>
                  <a:schemeClr val="tx1"/>
                </a:solidFill>
                <a:latin typeface="+mn-lt"/>
                <a:ea typeface="+mn-ea"/>
                <a:cs typeface="+mn-cs"/>
              </a:defRPr>
            </a:lvl3pPr>
            <a:lvl4pPr marL="1371406" algn="l" defTabSz="914271" rtl="0" eaLnBrk="1" latinLnBrk="0" hangingPunct="1">
              <a:defRPr sz="1800" kern="1200">
                <a:solidFill>
                  <a:schemeClr val="tx1"/>
                </a:solidFill>
                <a:latin typeface="+mn-lt"/>
                <a:ea typeface="+mn-ea"/>
                <a:cs typeface="+mn-cs"/>
              </a:defRPr>
            </a:lvl4pPr>
            <a:lvl5pPr marL="1828542" algn="l" defTabSz="914271" rtl="0" eaLnBrk="1" latinLnBrk="0" hangingPunct="1">
              <a:defRPr sz="1800" kern="1200">
                <a:solidFill>
                  <a:schemeClr val="tx1"/>
                </a:solidFill>
                <a:latin typeface="+mn-lt"/>
                <a:ea typeface="+mn-ea"/>
                <a:cs typeface="+mn-cs"/>
              </a:defRPr>
            </a:lvl5pPr>
            <a:lvl6pPr marL="2285678" algn="l" defTabSz="914271" rtl="0" eaLnBrk="1" latinLnBrk="0" hangingPunct="1">
              <a:defRPr sz="1800" kern="1200">
                <a:solidFill>
                  <a:schemeClr val="tx1"/>
                </a:solidFill>
                <a:latin typeface="+mn-lt"/>
                <a:ea typeface="+mn-ea"/>
                <a:cs typeface="+mn-cs"/>
              </a:defRPr>
            </a:lvl6pPr>
            <a:lvl7pPr marL="2742814" algn="l" defTabSz="914271" rtl="0" eaLnBrk="1" latinLnBrk="0" hangingPunct="1">
              <a:defRPr sz="1800" kern="1200">
                <a:solidFill>
                  <a:schemeClr val="tx1"/>
                </a:solidFill>
                <a:latin typeface="+mn-lt"/>
                <a:ea typeface="+mn-ea"/>
                <a:cs typeface="+mn-cs"/>
              </a:defRPr>
            </a:lvl7pPr>
            <a:lvl8pPr marL="3199949" algn="l" defTabSz="914271" rtl="0" eaLnBrk="1" latinLnBrk="0" hangingPunct="1">
              <a:defRPr sz="1800" kern="1200">
                <a:solidFill>
                  <a:schemeClr val="tx1"/>
                </a:solidFill>
                <a:latin typeface="+mn-lt"/>
                <a:ea typeface="+mn-ea"/>
                <a:cs typeface="+mn-cs"/>
              </a:defRPr>
            </a:lvl8pPr>
            <a:lvl9pPr marL="3657085" algn="l" defTabSz="914271"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600" dirty="0"/>
              <a:t>LSTM based network for capturing </a:t>
            </a:r>
            <a:r>
              <a:rPr lang="en-US" sz="1600" b="0" i="0" dirty="0">
                <a:effectLst/>
              </a:rPr>
              <a:t>sequential dependencies in input data.</a:t>
            </a:r>
          </a:p>
          <a:p>
            <a:pPr marL="285750" indent="-285750">
              <a:buFont typeface="Arial" panose="020B0604020202020204" pitchFamily="34" charset="0"/>
              <a:buChar char="•"/>
            </a:pPr>
            <a:r>
              <a:rPr lang="en-US" sz="1600" dirty="0"/>
              <a:t>D</a:t>
            </a:r>
            <a:r>
              <a:rPr lang="en-US" sz="1600" b="0" i="0" dirty="0">
                <a:effectLst/>
              </a:rPr>
              <a:t>ropout layers to prevent overfitting.</a:t>
            </a:r>
          </a:p>
          <a:p>
            <a:pPr marL="285750" indent="-285750">
              <a:buFont typeface="Arial" panose="020B0604020202020204" pitchFamily="34" charset="0"/>
              <a:buChar char="•"/>
            </a:pPr>
            <a:r>
              <a:rPr lang="en-US" sz="1600" dirty="0"/>
              <a:t>Linear layer to map the selected N</a:t>
            </a:r>
            <a:r>
              <a:rPr lang="en-US" sz="1600" baseline="30000" dirty="0"/>
              <a:t>th </a:t>
            </a:r>
            <a:r>
              <a:rPr lang="en-US" sz="1600" dirty="0"/>
              <a:t>time frame features to a lower dimensional space. </a:t>
            </a:r>
          </a:p>
          <a:p>
            <a:pPr marL="285750" indent="-285750">
              <a:buFont typeface="Arial" panose="020B0604020202020204" pitchFamily="34" charset="0"/>
              <a:buChar char="•"/>
            </a:pPr>
            <a:r>
              <a:rPr lang="en-US" sz="1600" b="0" i="0" dirty="0">
                <a:effectLst/>
              </a:rPr>
              <a:t>Parametric Rectified Linear Unit (</a:t>
            </a:r>
            <a:r>
              <a:rPr lang="en-US" sz="1600" b="0" i="0" dirty="0" err="1">
                <a:effectLst/>
              </a:rPr>
              <a:t>PReLU</a:t>
            </a:r>
            <a:r>
              <a:rPr lang="en-US" sz="1600" b="0" i="0" dirty="0">
                <a:effectLst/>
              </a:rPr>
              <a:t>) activation function to introduce non-linearity.</a:t>
            </a:r>
          </a:p>
          <a:p>
            <a:pPr marL="285750" indent="-285750">
              <a:buFont typeface="Arial" panose="020B0604020202020204" pitchFamily="34" charset="0"/>
              <a:buChar char="•"/>
            </a:pPr>
            <a:r>
              <a:rPr lang="en-US" sz="1600" b="0" dirty="0">
                <a:effectLst/>
              </a:rPr>
              <a:t>Dual Linear Heads to predict the both left and right lane indexes.</a:t>
            </a:r>
            <a:r>
              <a:rPr lang="en-US" sz="1600" dirty="0"/>
              <a:t> </a:t>
            </a:r>
            <a:endParaRPr lang="en-US" sz="1600" b="0" i="1" dirty="0">
              <a:effectLst/>
            </a:endParaRPr>
          </a:p>
          <a:p>
            <a:pPr marL="285750" indent="-285750">
              <a:buFont typeface="Arial" panose="020B0604020202020204" pitchFamily="34" charset="0"/>
              <a:buChar char="•"/>
            </a:pPr>
            <a:r>
              <a:rPr lang="en-US" sz="1600" dirty="0"/>
              <a:t>Number of LSTM layers: 4</a:t>
            </a:r>
          </a:p>
          <a:p>
            <a:pPr marL="285750" indent="-285750">
              <a:buFont typeface="Arial" panose="020B0604020202020204" pitchFamily="34" charset="0"/>
              <a:buChar char="•"/>
            </a:pPr>
            <a:r>
              <a:rPr lang="en-US" sz="1600" dirty="0"/>
              <a:t>Optimizer: Adam </a:t>
            </a:r>
          </a:p>
          <a:p>
            <a:pPr marL="285750" indent="-285750">
              <a:buFont typeface="Arial" panose="020B0604020202020204" pitchFamily="34" charset="0"/>
              <a:buChar char="•"/>
            </a:pPr>
            <a:r>
              <a:rPr lang="en-US" sz="1600" i="0" dirty="0">
                <a:effectLst/>
              </a:rPr>
              <a:t>Loss function: Cross Entropy</a:t>
            </a:r>
            <a:r>
              <a:rPr lang="en-US" sz="1600" dirty="0"/>
              <a:t>  </a:t>
            </a:r>
            <a:endParaRPr lang="en-US" sz="1600" i="0" dirty="0">
              <a:effectLst/>
            </a:endParaRPr>
          </a:p>
          <a:p>
            <a:pPr marL="285750" indent="-285750">
              <a:buFont typeface="Arial" panose="020B0604020202020204" pitchFamily="34" charset="0"/>
              <a:buChar char="•"/>
            </a:pPr>
            <a:endParaRPr lang="en-US" sz="1400" b="0" i="0" dirty="0">
              <a:effectLst/>
            </a:endParaRPr>
          </a:p>
          <a:p>
            <a:pPr marL="285750" indent="-285750">
              <a:buFont typeface="Arial" panose="020B0604020202020204" pitchFamily="34" charset="0"/>
              <a:buChar char="•"/>
            </a:pPr>
            <a:endParaRPr lang="en-US" sz="1400" dirty="0"/>
          </a:p>
        </p:txBody>
      </p:sp>
      <p:sp>
        <p:nvSpPr>
          <p:cNvPr id="18" name="Rectangle 17">
            <a:extLst>
              <a:ext uri="{FF2B5EF4-FFF2-40B4-BE49-F238E27FC236}">
                <a16:creationId xmlns:a16="http://schemas.microsoft.com/office/drawing/2014/main" id="{799A3B16-9722-D550-3269-D1AE0FF39458}"/>
              </a:ext>
            </a:extLst>
          </p:cNvPr>
          <p:cNvSpPr/>
          <p:nvPr/>
        </p:nvSpPr>
        <p:spPr bwMode="auto">
          <a:xfrm>
            <a:off x="5008217" y="2112044"/>
            <a:ext cx="4641574" cy="4509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rgbClr val="FFFFFF"/>
                </a:solidFill>
              </a:rPr>
              <a:t>Features of </a:t>
            </a:r>
            <a:r>
              <a:rPr lang="en-US" sz="1600">
                <a:solidFill>
                  <a:srgbClr val="FFFFFF"/>
                </a:solidFill>
              </a:rPr>
              <a:t>ELE-Net Architecture</a:t>
            </a:r>
            <a:endParaRPr lang="en-US" sz="1600">
              <a:solidFill>
                <a:srgbClr val="000000"/>
              </a:solidFill>
            </a:endParaRPr>
          </a:p>
        </p:txBody>
      </p:sp>
    </p:spTree>
    <p:extLst>
      <p:ext uri="{BB962C8B-B14F-4D97-AF65-F5344CB8AC3E}">
        <p14:creationId xmlns:p14="http://schemas.microsoft.com/office/powerpoint/2010/main" val="946410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Slide Number Placeholder 5"/>
          <p:cNvSpPr>
            <a:spLocks noGrp="1"/>
          </p:cNvSpPr>
          <p:nvPr>
            <p:ph type="sldNum" sz="quarter" idx="16"/>
          </p:nvPr>
        </p:nvSpPr>
        <p:spPr/>
        <p:txBody>
          <a:bodyPr/>
          <a:lstStyle/>
          <a:p>
            <a:fld id="{AD1D1349-391B-44DC-865F-5996B3E40F26}" type="slidenum">
              <a:rPr lang="en-US" noProof="0" smtClean="0"/>
              <a:pPr/>
              <a:t>13</a:t>
            </a:fld>
            <a:endParaRPr lang="en-US" noProof="0" dirty="0"/>
          </a:p>
        </p:txBody>
      </p:sp>
      <p:sp>
        <p:nvSpPr>
          <p:cNvPr id="7" name="Text Placeholder 6"/>
          <p:cNvSpPr>
            <a:spLocks noGrp="1"/>
          </p:cNvSpPr>
          <p:nvPr>
            <p:ph type="body" sz="quarter" idx="17"/>
          </p:nvPr>
        </p:nvSpPr>
        <p:spPr/>
        <p:txBody>
          <a:bodyPr/>
          <a:lstStyle/>
          <a:p>
            <a:endParaRPr lang="en-IN" dirty="0"/>
          </a:p>
        </p:txBody>
      </p:sp>
      <p:sp>
        <p:nvSpPr>
          <p:cNvPr id="8" name="Text Placeholder 7"/>
          <p:cNvSpPr>
            <a:spLocks noGrp="1"/>
          </p:cNvSpPr>
          <p:nvPr>
            <p:ph type="body" sz="quarter" idx="18"/>
          </p:nvPr>
        </p:nvSpPr>
        <p:spPr/>
        <p:txBody>
          <a:bodyPr/>
          <a:lstStyle/>
          <a:p>
            <a:endParaRPr lang="en-IN" dirty="0"/>
          </a:p>
        </p:txBody>
      </p:sp>
      <p:sp>
        <p:nvSpPr>
          <p:cNvPr id="9" name="Text Placeholder 8"/>
          <p:cNvSpPr>
            <a:spLocks noGrp="1"/>
          </p:cNvSpPr>
          <p:nvPr>
            <p:ph type="body" sz="quarter" idx="19"/>
          </p:nvPr>
        </p:nvSpPr>
        <p:spPr/>
        <p:txBody>
          <a:bodyPr/>
          <a:lstStyle/>
          <a:p>
            <a:endParaRPr lang="en-IN" dirty="0"/>
          </a:p>
        </p:txBody>
      </p:sp>
      <p:pic>
        <p:nvPicPr>
          <p:cNvPr id="11" name="Confidential"/>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9923631" y="1785"/>
            <a:ext cx="1871026" cy="305841"/>
          </a:xfrm>
          <a:prstGeom prst="rect">
            <a:avLst/>
          </a:prstGeom>
        </p:spPr>
      </p:pic>
      <p:grpSp>
        <p:nvGrpSpPr>
          <p:cNvPr id="4" name="Group 3"/>
          <p:cNvGrpSpPr/>
          <p:nvPr/>
        </p:nvGrpSpPr>
        <p:grpSpPr>
          <a:xfrm>
            <a:off x="385887" y="814670"/>
            <a:ext cx="11425113" cy="556930"/>
            <a:chOff x="385887" y="814670"/>
            <a:chExt cx="11425113" cy="358810"/>
          </a:xfrm>
        </p:grpSpPr>
        <p:sp>
          <p:nvSpPr>
            <p:cNvPr id="35" name="Rounded Rectangle 34"/>
            <p:cNvSpPr/>
            <p:nvPr/>
          </p:nvSpPr>
          <p:spPr bwMode="auto">
            <a:xfrm>
              <a:off x="3733800" y="839131"/>
              <a:ext cx="1517309" cy="334121"/>
            </a:xfrm>
            <a:prstGeom prst="roundRect">
              <a:avLst>
                <a:gd name="adj" fmla="val 50000"/>
              </a:avLst>
            </a:prstGeom>
            <a:pattFill prst="horzBrick">
              <a:fgClr>
                <a:schemeClr val="dk1"/>
              </a:fgClr>
              <a:bgClr>
                <a:srgbClr val="000000"/>
              </a:bgClr>
            </a:patt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Idea description</a:t>
              </a:r>
            </a:p>
          </p:txBody>
        </p:sp>
        <p:sp>
          <p:nvSpPr>
            <p:cNvPr id="36" name="Rounded Rectangle 35"/>
            <p:cNvSpPr/>
            <p:nvPr/>
          </p:nvSpPr>
          <p:spPr bwMode="auto">
            <a:xfrm>
              <a:off x="2057400" y="827990"/>
              <a:ext cx="1524000" cy="334121"/>
            </a:xfrm>
            <a:prstGeom prst="roundRect">
              <a:avLst>
                <a:gd name="adj" fmla="val 50000"/>
              </a:avLst>
            </a:prstGeom>
            <a:pattFill prst="horzBrick">
              <a:fgClr>
                <a:schemeClr val="dk1"/>
              </a:fgClr>
              <a:bgClr>
                <a:srgbClr val="000000"/>
              </a:bgClr>
            </a:patt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lvl="0" algn="ctr" defTabSz="622300">
                <a:lnSpc>
                  <a:spcPct val="90000"/>
                </a:lnSpc>
                <a:spcBef>
                  <a:spcPct val="0"/>
                </a:spcBef>
                <a:spcAft>
                  <a:spcPct val="35000"/>
                </a:spcAft>
              </a:pPr>
              <a:r>
                <a:rPr lang="en-US" sz="1200" dirty="0"/>
                <a:t>Problem statement</a:t>
              </a:r>
            </a:p>
          </p:txBody>
        </p:sp>
        <p:sp>
          <p:nvSpPr>
            <p:cNvPr id="37" name="Rounded Rectangle 36"/>
            <p:cNvSpPr/>
            <p:nvPr/>
          </p:nvSpPr>
          <p:spPr bwMode="auto">
            <a:xfrm>
              <a:off x="5410200" y="835300"/>
              <a:ext cx="1517309" cy="334121"/>
            </a:xfrm>
            <a:prstGeom prst="roundRect">
              <a:avLst>
                <a:gd name="adj" fmla="val 50000"/>
              </a:avLst>
            </a:prstGeom>
            <a:pattFill prst="horzBrick">
              <a:fgClr>
                <a:schemeClr val="dk1"/>
              </a:fgClr>
              <a:bgClr>
                <a:srgbClr val="000000"/>
              </a:bgClr>
            </a:patt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Basic design calculations</a:t>
              </a:r>
            </a:p>
          </p:txBody>
        </p:sp>
        <p:sp>
          <p:nvSpPr>
            <p:cNvPr id="38" name="Rounded Rectangle 37"/>
            <p:cNvSpPr/>
            <p:nvPr/>
          </p:nvSpPr>
          <p:spPr bwMode="auto">
            <a:xfrm>
              <a:off x="7086600" y="839131"/>
              <a:ext cx="1441109" cy="334121"/>
            </a:xfrm>
            <a:prstGeom prst="roundRect">
              <a:avLst>
                <a:gd name="adj" fmla="val 50000"/>
              </a:avLst>
            </a:prstGeom>
            <a:solidFill>
              <a:srgbClr val="00ADEF"/>
            </a:solid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Feasibility check</a:t>
              </a:r>
            </a:p>
          </p:txBody>
        </p:sp>
        <p:sp>
          <p:nvSpPr>
            <p:cNvPr id="39" name="Rounded Rectangle 38"/>
            <p:cNvSpPr/>
            <p:nvPr/>
          </p:nvSpPr>
          <p:spPr bwMode="auto">
            <a:xfrm>
              <a:off x="385887" y="814670"/>
              <a:ext cx="1519113" cy="334121"/>
            </a:xfrm>
            <a:prstGeom prst="roundRect">
              <a:avLst>
                <a:gd name="adj" fmla="val 50000"/>
              </a:avLst>
            </a:prstGeom>
            <a:solidFill>
              <a:schemeClr val="bg1"/>
            </a:solid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solidFill>
                    <a:schemeClr val="tx1"/>
                  </a:solidFill>
                </a:rPr>
                <a:t>Current zone of invention</a:t>
              </a:r>
            </a:p>
          </p:txBody>
        </p:sp>
        <p:sp>
          <p:nvSpPr>
            <p:cNvPr id="19" name="Rounded Rectangle 18"/>
            <p:cNvSpPr/>
            <p:nvPr/>
          </p:nvSpPr>
          <p:spPr bwMode="auto">
            <a:xfrm>
              <a:off x="10344491" y="839359"/>
              <a:ext cx="1466509" cy="334121"/>
            </a:xfrm>
            <a:prstGeom prst="roundRect">
              <a:avLst>
                <a:gd name="adj" fmla="val 50000"/>
              </a:avLst>
            </a:prstGeom>
            <a:pattFill prst="horzBrick">
              <a:fgClr>
                <a:schemeClr val="dk1"/>
              </a:fgClr>
              <a:bgClr>
                <a:srgbClr val="000000"/>
              </a:bgClr>
            </a:patt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Prior art comparison</a:t>
              </a:r>
            </a:p>
          </p:txBody>
        </p:sp>
        <p:sp>
          <p:nvSpPr>
            <p:cNvPr id="20" name="Rounded Rectangle 19"/>
            <p:cNvSpPr/>
            <p:nvPr/>
          </p:nvSpPr>
          <p:spPr bwMode="auto">
            <a:xfrm>
              <a:off x="8686800" y="839131"/>
              <a:ext cx="1498600" cy="334121"/>
            </a:xfrm>
            <a:prstGeom prst="roundRect">
              <a:avLst>
                <a:gd name="adj" fmla="val 50000"/>
              </a:avLst>
            </a:prstGeom>
            <a:pattFill prst="horzBrick">
              <a:fgClr>
                <a:schemeClr val="dk1"/>
              </a:fgClr>
              <a:bgClr>
                <a:srgbClr val="000000"/>
              </a:bgClr>
            </a:patt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Uniqueness or claim</a:t>
              </a:r>
            </a:p>
          </p:txBody>
        </p:sp>
      </p:grpSp>
      <p:sp>
        <p:nvSpPr>
          <p:cNvPr id="2" name="TextBox 1">
            <a:extLst>
              <a:ext uri="{FF2B5EF4-FFF2-40B4-BE49-F238E27FC236}">
                <a16:creationId xmlns:a16="http://schemas.microsoft.com/office/drawing/2014/main" id="{0329DC59-A3E9-C684-6F3C-3CD4EE726BE8}"/>
              </a:ext>
            </a:extLst>
          </p:cNvPr>
          <p:cNvSpPr txBox="1"/>
          <p:nvPr/>
        </p:nvSpPr>
        <p:spPr bwMode="auto">
          <a:xfrm>
            <a:off x="385886" y="2877429"/>
            <a:ext cx="9628339" cy="369957"/>
          </a:xfrm>
          <a:prstGeom prst="rect">
            <a:avLst/>
          </a:prstGeom>
          <a:noFill/>
        </p:spPr>
        <p:txBody>
          <a:bodyPr wrap="square" lIns="0" tIns="0" rIns="0" bIns="0" rtlCol="0">
            <a:noAutofit/>
          </a:bodyPr>
          <a:lstStyle/>
          <a:p>
            <a:pPr marL="285750" indent="-285750">
              <a:buFont typeface="Arial" panose="020B0604020202020204" pitchFamily="34" charset="0"/>
              <a:buChar char="•"/>
            </a:pPr>
            <a:r>
              <a:rPr lang="en-US" dirty="0"/>
              <a:t>Trained and validated on 5+ hours (225km, 630k data points) of data from Germany, USA and Spain</a:t>
            </a:r>
            <a:r>
              <a:rPr lang="en-US" sz="2000" dirty="0"/>
              <a:t>	</a:t>
            </a:r>
          </a:p>
        </p:txBody>
      </p:sp>
      <p:graphicFrame>
        <p:nvGraphicFramePr>
          <p:cNvPr id="3" name="Table 19">
            <a:extLst>
              <a:ext uri="{FF2B5EF4-FFF2-40B4-BE49-F238E27FC236}">
                <a16:creationId xmlns:a16="http://schemas.microsoft.com/office/drawing/2014/main" id="{66327490-5031-174D-F871-406B933608AA}"/>
              </a:ext>
            </a:extLst>
          </p:cNvPr>
          <p:cNvGraphicFramePr>
            <a:graphicFrameLocks noGrp="1"/>
          </p:cNvGraphicFramePr>
          <p:nvPr>
            <p:extLst>
              <p:ext uri="{D42A27DB-BD31-4B8C-83A1-F6EECF244321}">
                <p14:modId xmlns:p14="http://schemas.microsoft.com/office/powerpoint/2010/main" val="2255391310"/>
              </p:ext>
            </p:extLst>
          </p:nvPr>
        </p:nvGraphicFramePr>
        <p:xfrm>
          <a:off x="556592" y="3411101"/>
          <a:ext cx="3636771" cy="1676400"/>
        </p:xfrm>
        <a:graphic>
          <a:graphicData uri="http://schemas.openxmlformats.org/drawingml/2006/table">
            <a:tbl>
              <a:tblPr firstRow="1" bandRow="1">
                <a:tableStyleId>{7DF18680-E054-41AD-8BC1-D1AEF772440D}</a:tableStyleId>
              </a:tblPr>
              <a:tblGrid>
                <a:gridCol w="1212257">
                  <a:extLst>
                    <a:ext uri="{9D8B030D-6E8A-4147-A177-3AD203B41FA5}">
                      <a16:colId xmlns:a16="http://schemas.microsoft.com/office/drawing/2014/main" val="2726297512"/>
                    </a:ext>
                  </a:extLst>
                </a:gridCol>
                <a:gridCol w="1212257">
                  <a:extLst>
                    <a:ext uri="{9D8B030D-6E8A-4147-A177-3AD203B41FA5}">
                      <a16:colId xmlns:a16="http://schemas.microsoft.com/office/drawing/2014/main" val="3796419913"/>
                    </a:ext>
                  </a:extLst>
                </a:gridCol>
                <a:gridCol w="1212257">
                  <a:extLst>
                    <a:ext uri="{9D8B030D-6E8A-4147-A177-3AD203B41FA5}">
                      <a16:colId xmlns:a16="http://schemas.microsoft.com/office/drawing/2014/main" val="2739372946"/>
                    </a:ext>
                  </a:extLst>
                </a:gridCol>
              </a:tblGrid>
              <a:tr h="212339">
                <a:tc>
                  <a:txBody>
                    <a:bodyPr/>
                    <a:lstStyle/>
                    <a:p>
                      <a:endParaRPr lang="en-US" sz="1600" dirty="0"/>
                    </a:p>
                  </a:txBody>
                  <a:tcPr/>
                </a:tc>
                <a:tc>
                  <a:txBody>
                    <a:bodyPr/>
                    <a:lstStyle/>
                    <a:p>
                      <a:r>
                        <a:rPr lang="en-US" sz="1600" dirty="0"/>
                        <a:t>Train Left</a:t>
                      </a:r>
                    </a:p>
                  </a:txBody>
                  <a:tcPr/>
                </a:tc>
                <a:tc>
                  <a:txBody>
                    <a:bodyPr/>
                    <a:lstStyle/>
                    <a:p>
                      <a:r>
                        <a:rPr lang="en-US" sz="1600" dirty="0"/>
                        <a:t>Train Right</a:t>
                      </a:r>
                    </a:p>
                  </a:txBody>
                  <a:tcPr/>
                </a:tc>
                <a:extLst>
                  <a:ext uri="{0D108BD9-81ED-4DB2-BD59-A6C34878D82A}">
                    <a16:rowId xmlns:a16="http://schemas.microsoft.com/office/drawing/2014/main" val="495018227"/>
                  </a:ext>
                </a:extLst>
              </a:tr>
              <a:tr h="212339">
                <a:tc>
                  <a:txBody>
                    <a:bodyPr/>
                    <a:lstStyle/>
                    <a:p>
                      <a:r>
                        <a:rPr lang="en-US" sz="1600" dirty="0"/>
                        <a:t>Accuracy</a:t>
                      </a:r>
                    </a:p>
                  </a:txBody>
                  <a:tcPr/>
                </a:tc>
                <a:tc>
                  <a:txBody>
                    <a:bodyPr/>
                    <a:lstStyle/>
                    <a:p>
                      <a:r>
                        <a:rPr lang="en-US" sz="1600" dirty="0"/>
                        <a:t>97.31</a:t>
                      </a:r>
                    </a:p>
                  </a:txBody>
                  <a:tcPr/>
                </a:tc>
                <a:tc>
                  <a:txBody>
                    <a:bodyPr/>
                    <a:lstStyle/>
                    <a:p>
                      <a:r>
                        <a:rPr lang="en-US" sz="1600" dirty="0"/>
                        <a:t>98.88</a:t>
                      </a:r>
                    </a:p>
                  </a:txBody>
                  <a:tcPr/>
                </a:tc>
                <a:extLst>
                  <a:ext uri="{0D108BD9-81ED-4DB2-BD59-A6C34878D82A}">
                    <a16:rowId xmlns:a16="http://schemas.microsoft.com/office/drawing/2014/main" val="3465227583"/>
                  </a:ext>
                </a:extLst>
              </a:tr>
              <a:tr h="212339">
                <a:tc>
                  <a:txBody>
                    <a:bodyPr/>
                    <a:lstStyle/>
                    <a:p>
                      <a:r>
                        <a:rPr lang="en-US" sz="1600" dirty="0"/>
                        <a:t>Precision</a:t>
                      </a:r>
                    </a:p>
                  </a:txBody>
                  <a:tcPr/>
                </a:tc>
                <a:tc>
                  <a:txBody>
                    <a:bodyPr/>
                    <a:lstStyle/>
                    <a:p>
                      <a:r>
                        <a:rPr lang="en-US" sz="1600" dirty="0"/>
                        <a:t>97.33</a:t>
                      </a:r>
                    </a:p>
                  </a:txBody>
                  <a:tcPr/>
                </a:tc>
                <a:tc>
                  <a:txBody>
                    <a:bodyPr/>
                    <a:lstStyle/>
                    <a:p>
                      <a:r>
                        <a:rPr lang="en-US" sz="1600" dirty="0"/>
                        <a:t>98.87</a:t>
                      </a:r>
                    </a:p>
                  </a:txBody>
                  <a:tcPr/>
                </a:tc>
                <a:extLst>
                  <a:ext uri="{0D108BD9-81ED-4DB2-BD59-A6C34878D82A}">
                    <a16:rowId xmlns:a16="http://schemas.microsoft.com/office/drawing/2014/main" val="2285762840"/>
                  </a:ext>
                </a:extLst>
              </a:tr>
              <a:tr h="212339">
                <a:tc>
                  <a:txBody>
                    <a:bodyPr/>
                    <a:lstStyle/>
                    <a:p>
                      <a:r>
                        <a:rPr lang="en-US" sz="1600" dirty="0"/>
                        <a:t>Recall</a:t>
                      </a:r>
                    </a:p>
                  </a:txBody>
                  <a:tcPr/>
                </a:tc>
                <a:tc>
                  <a:txBody>
                    <a:bodyPr/>
                    <a:lstStyle/>
                    <a:p>
                      <a:r>
                        <a:rPr lang="en-US" sz="1600" dirty="0"/>
                        <a:t>97.31</a:t>
                      </a:r>
                    </a:p>
                  </a:txBody>
                  <a:tcPr/>
                </a:tc>
                <a:tc>
                  <a:txBody>
                    <a:bodyPr/>
                    <a:lstStyle/>
                    <a:p>
                      <a:r>
                        <a:rPr lang="en-US" sz="1600" dirty="0"/>
                        <a:t>98.88</a:t>
                      </a:r>
                    </a:p>
                  </a:txBody>
                  <a:tcPr/>
                </a:tc>
                <a:extLst>
                  <a:ext uri="{0D108BD9-81ED-4DB2-BD59-A6C34878D82A}">
                    <a16:rowId xmlns:a16="http://schemas.microsoft.com/office/drawing/2014/main" val="2863108523"/>
                  </a:ext>
                </a:extLst>
              </a:tr>
              <a:tr h="212339">
                <a:tc>
                  <a:txBody>
                    <a:bodyPr/>
                    <a:lstStyle/>
                    <a:p>
                      <a:r>
                        <a:rPr lang="en-US" sz="1600" dirty="0"/>
                        <a:t>F1</a:t>
                      </a:r>
                    </a:p>
                  </a:txBody>
                  <a:tcPr/>
                </a:tc>
                <a:tc>
                  <a:txBody>
                    <a:bodyPr/>
                    <a:lstStyle/>
                    <a:p>
                      <a:r>
                        <a:rPr lang="en-US" sz="1600" dirty="0"/>
                        <a:t>97.29</a:t>
                      </a:r>
                    </a:p>
                  </a:txBody>
                  <a:tcPr/>
                </a:tc>
                <a:tc>
                  <a:txBody>
                    <a:bodyPr/>
                    <a:lstStyle/>
                    <a:p>
                      <a:r>
                        <a:rPr lang="en-US" sz="1600" dirty="0"/>
                        <a:t>98.88</a:t>
                      </a:r>
                    </a:p>
                  </a:txBody>
                  <a:tcPr/>
                </a:tc>
                <a:extLst>
                  <a:ext uri="{0D108BD9-81ED-4DB2-BD59-A6C34878D82A}">
                    <a16:rowId xmlns:a16="http://schemas.microsoft.com/office/drawing/2014/main" val="2543344173"/>
                  </a:ext>
                </a:extLst>
              </a:tr>
            </a:tbl>
          </a:graphicData>
        </a:graphic>
      </p:graphicFrame>
      <p:graphicFrame>
        <p:nvGraphicFramePr>
          <p:cNvPr id="10" name="Table 9">
            <a:extLst>
              <a:ext uri="{FF2B5EF4-FFF2-40B4-BE49-F238E27FC236}">
                <a16:creationId xmlns:a16="http://schemas.microsoft.com/office/drawing/2014/main" id="{A030DADA-401E-9353-1BEF-AEC14BB17B15}"/>
              </a:ext>
            </a:extLst>
          </p:cNvPr>
          <p:cNvGraphicFramePr>
            <a:graphicFrameLocks noGrp="1"/>
          </p:cNvGraphicFramePr>
          <p:nvPr>
            <p:extLst>
              <p:ext uri="{D42A27DB-BD31-4B8C-83A1-F6EECF244321}">
                <p14:modId xmlns:p14="http://schemas.microsoft.com/office/powerpoint/2010/main" val="4021581920"/>
              </p:ext>
            </p:extLst>
          </p:nvPr>
        </p:nvGraphicFramePr>
        <p:xfrm>
          <a:off x="4560652" y="3411101"/>
          <a:ext cx="3636771" cy="1676400"/>
        </p:xfrm>
        <a:graphic>
          <a:graphicData uri="http://schemas.openxmlformats.org/drawingml/2006/table">
            <a:tbl>
              <a:tblPr firstRow="1" bandRow="1">
                <a:tableStyleId>{7DF18680-E054-41AD-8BC1-D1AEF772440D}</a:tableStyleId>
              </a:tblPr>
              <a:tblGrid>
                <a:gridCol w="1212257">
                  <a:extLst>
                    <a:ext uri="{9D8B030D-6E8A-4147-A177-3AD203B41FA5}">
                      <a16:colId xmlns:a16="http://schemas.microsoft.com/office/drawing/2014/main" val="2726297512"/>
                    </a:ext>
                  </a:extLst>
                </a:gridCol>
                <a:gridCol w="1212257">
                  <a:extLst>
                    <a:ext uri="{9D8B030D-6E8A-4147-A177-3AD203B41FA5}">
                      <a16:colId xmlns:a16="http://schemas.microsoft.com/office/drawing/2014/main" val="3796419913"/>
                    </a:ext>
                  </a:extLst>
                </a:gridCol>
                <a:gridCol w="1212257">
                  <a:extLst>
                    <a:ext uri="{9D8B030D-6E8A-4147-A177-3AD203B41FA5}">
                      <a16:colId xmlns:a16="http://schemas.microsoft.com/office/drawing/2014/main" val="2739372946"/>
                    </a:ext>
                  </a:extLst>
                </a:gridCol>
              </a:tblGrid>
              <a:tr h="212339">
                <a:tc>
                  <a:txBody>
                    <a:bodyPr/>
                    <a:lstStyle/>
                    <a:p>
                      <a:endParaRPr lang="en-US" sz="1600" dirty="0"/>
                    </a:p>
                  </a:txBody>
                  <a:tcPr/>
                </a:tc>
                <a:tc>
                  <a:txBody>
                    <a:bodyPr/>
                    <a:lstStyle/>
                    <a:p>
                      <a:r>
                        <a:rPr lang="en-US" sz="1600" dirty="0"/>
                        <a:t>Val Left</a:t>
                      </a:r>
                    </a:p>
                  </a:txBody>
                  <a:tcPr/>
                </a:tc>
                <a:tc>
                  <a:txBody>
                    <a:bodyPr/>
                    <a:lstStyle/>
                    <a:p>
                      <a:r>
                        <a:rPr lang="en-US" sz="1600" dirty="0"/>
                        <a:t>Val Right</a:t>
                      </a:r>
                    </a:p>
                  </a:txBody>
                  <a:tcPr/>
                </a:tc>
                <a:extLst>
                  <a:ext uri="{0D108BD9-81ED-4DB2-BD59-A6C34878D82A}">
                    <a16:rowId xmlns:a16="http://schemas.microsoft.com/office/drawing/2014/main" val="495018227"/>
                  </a:ext>
                </a:extLst>
              </a:tr>
              <a:tr h="212339">
                <a:tc>
                  <a:txBody>
                    <a:bodyPr/>
                    <a:lstStyle/>
                    <a:p>
                      <a:r>
                        <a:rPr lang="en-US" sz="1600" dirty="0"/>
                        <a:t>Accuracy</a:t>
                      </a:r>
                    </a:p>
                  </a:txBody>
                  <a:tcPr/>
                </a:tc>
                <a:tc>
                  <a:txBody>
                    <a:bodyPr/>
                    <a:lstStyle/>
                    <a:p>
                      <a:r>
                        <a:rPr lang="en-US" sz="1600" dirty="0"/>
                        <a:t>96.52</a:t>
                      </a:r>
                    </a:p>
                  </a:txBody>
                  <a:tcPr/>
                </a:tc>
                <a:tc>
                  <a:txBody>
                    <a:bodyPr/>
                    <a:lstStyle/>
                    <a:p>
                      <a:r>
                        <a:rPr lang="en-US" sz="1600" dirty="0"/>
                        <a:t>98.5</a:t>
                      </a:r>
                    </a:p>
                  </a:txBody>
                  <a:tcPr/>
                </a:tc>
                <a:extLst>
                  <a:ext uri="{0D108BD9-81ED-4DB2-BD59-A6C34878D82A}">
                    <a16:rowId xmlns:a16="http://schemas.microsoft.com/office/drawing/2014/main" val="3465227583"/>
                  </a:ext>
                </a:extLst>
              </a:tr>
              <a:tr h="212339">
                <a:tc>
                  <a:txBody>
                    <a:bodyPr/>
                    <a:lstStyle/>
                    <a:p>
                      <a:r>
                        <a:rPr lang="en-US" sz="1600" dirty="0"/>
                        <a:t>Precision</a:t>
                      </a:r>
                    </a:p>
                  </a:txBody>
                  <a:tcPr/>
                </a:tc>
                <a:tc>
                  <a:txBody>
                    <a:bodyPr/>
                    <a:lstStyle/>
                    <a:p>
                      <a:r>
                        <a:rPr lang="en-US" sz="1600" dirty="0"/>
                        <a:t>96.54</a:t>
                      </a:r>
                    </a:p>
                  </a:txBody>
                  <a:tcPr/>
                </a:tc>
                <a:tc>
                  <a:txBody>
                    <a:bodyPr/>
                    <a:lstStyle/>
                    <a:p>
                      <a:r>
                        <a:rPr lang="en-US" sz="1600" dirty="0"/>
                        <a:t>98.49</a:t>
                      </a:r>
                    </a:p>
                  </a:txBody>
                  <a:tcPr/>
                </a:tc>
                <a:extLst>
                  <a:ext uri="{0D108BD9-81ED-4DB2-BD59-A6C34878D82A}">
                    <a16:rowId xmlns:a16="http://schemas.microsoft.com/office/drawing/2014/main" val="2285762840"/>
                  </a:ext>
                </a:extLst>
              </a:tr>
              <a:tr h="212339">
                <a:tc>
                  <a:txBody>
                    <a:bodyPr/>
                    <a:lstStyle/>
                    <a:p>
                      <a:r>
                        <a:rPr lang="en-US" sz="1600" dirty="0"/>
                        <a:t>Recall</a:t>
                      </a:r>
                    </a:p>
                  </a:txBody>
                  <a:tcPr/>
                </a:tc>
                <a:tc>
                  <a:txBody>
                    <a:bodyPr/>
                    <a:lstStyle/>
                    <a:p>
                      <a:r>
                        <a:rPr lang="en-US" sz="1600" dirty="0"/>
                        <a:t>96.52</a:t>
                      </a:r>
                    </a:p>
                  </a:txBody>
                  <a:tcPr/>
                </a:tc>
                <a:tc>
                  <a:txBody>
                    <a:bodyPr/>
                    <a:lstStyle/>
                    <a:p>
                      <a:r>
                        <a:rPr lang="en-US" sz="1600" dirty="0"/>
                        <a:t>98.5</a:t>
                      </a:r>
                    </a:p>
                  </a:txBody>
                  <a:tcPr/>
                </a:tc>
                <a:extLst>
                  <a:ext uri="{0D108BD9-81ED-4DB2-BD59-A6C34878D82A}">
                    <a16:rowId xmlns:a16="http://schemas.microsoft.com/office/drawing/2014/main" val="2863108523"/>
                  </a:ext>
                </a:extLst>
              </a:tr>
              <a:tr h="212339">
                <a:tc>
                  <a:txBody>
                    <a:bodyPr/>
                    <a:lstStyle/>
                    <a:p>
                      <a:r>
                        <a:rPr lang="en-US" sz="1600" dirty="0"/>
                        <a:t>F1</a:t>
                      </a:r>
                    </a:p>
                  </a:txBody>
                  <a:tcPr/>
                </a:tc>
                <a:tc>
                  <a:txBody>
                    <a:bodyPr/>
                    <a:lstStyle/>
                    <a:p>
                      <a:r>
                        <a:rPr lang="en-US" sz="1600" dirty="0"/>
                        <a:t>96.5</a:t>
                      </a:r>
                    </a:p>
                  </a:txBody>
                  <a:tcPr/>
                </a:tc>
                <a:tc>
                  <a:txBody>
                    <a:bodyPr/>
                    <a:lstStyle/>
                    <a:p>
                      <a:r>
                        <a:rPr lang="en-US" sz="1600" dirty="0"/>
                        <a:t>98.5</a:t>
                      </a:r>
                    </a:p>
                  </a:txBody>
                  <a:tcPr/>
                </a:tc>
                <a:extLst>
                  <a:ext uri="{0D108BD9-81ED-4DB2-BD59-A6C34878D82A}">
                    <a16:rowId xmlns:a16="http://schemas.microsoft.com/office/drawing/2014/main" val="2543344173"/>
                  </a:ext>
                </a:extLst>
              </a:tr>
            </a:tbl>
          </a:graphicData>
        </a:graphic>
      </p:graphicFrame>
      <p:sp>
        <p:nvSpPr>
          <p:cNvPr id="12" name="TextBox 11">
            <a:extLst>
              <a:ext uri="{FF2B5EF4-FFF2-40B4-BE49-F238E27FC236}">
                <a16:creationId xmlns:a16="http://schemas.microsoft.com/office/drawing/2014/main" id="{5888C693-1EF1-53A6-580D-5FDD7D3C3088}"/>
              </a:ext>
            </a:extLst>
          </p:cNvPr>
          <p:cNvSpPr txBox="1"/>
          <p:nvPr/>
        </p:nvSpPr>
        <p:spPr bwMode="auto">
          <a:xfrm>
            <a:off x="463604" y="5261113"/>
            <a:ext cx="11104439" cy="646546"/>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dirty="0"/>
              <a:t>Extensive experiments conducted checking the impact of each block, hyperparameters and training algorithms</a:t>
            </a:r>
          </a:p>
          <a:p>
            <a:pPr marL="342900" indent="-342900">
              <a:buFont typeface="Arial" panose="020B0604020202020204" pitchFamily="34" charset="0"/>
              <a:buChar char="•"/>
            </a:pPr>
            <a:r>
              <a:rPr lang="en-US"/>
              <a:t>Reduced number of parameters per for computation of ego lane estimation when compared to state of art ( end to end approaches)</a:t>
            </a:r>
          </a:p>
        </p:txBody>
      </p:sp>
      <p:sp>
        <p:nvSpPr>
          <p:cNvPr id="13" name="TextBox 12">
            <a:extLst>
              <a:ext uri="{FF2B5EF4-FFF2-40B4-BE49-F238E27FC236}">
                <a16:creationId xmlns:a16="http://schemas.microsoft.com/office/drawing/2014/main" id="{D1F76844-E10C-C6B5-07B6-AAC671454A47}"/>
              </a:ext>
            </a:extLst>
          </p:cNvPr>
          <p:cNvSpPr txBox="1"/>
          <p:nvPr/>
        </p:nvSpPr>
        <p:spPr bwMode="auto">
          <a:xfrm>
            <a:off x="430696" y="1717259"/>
            <a:ext cx="11261584" cy="92333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b="1"/>
              <a:t>Implementation status: </a:t>
            </a:r>
          </a:p>
          <a:p>
            <a:pPr marL="342900" indent="-342900">
              <a:buFont typeface="Arial"/>
              <a:buChar char="•"/>
            </a:pPr>
            <a:r>
              <a:rPr lang="en-US" sz="2000" b="1"/>
              <a:t>POC implemented</a:t>
            </a:r>
          </a:p>
          <a:p>
            <a:pPr marL="342900" indent="-342900">
              <a:buFont typeface="Arial"/>
              <a:buChar char="•"/>
            </a:pPr>
            <a:r>
              <a:rPr lang="en-US" sz="2000" b="1"/>
              <a:t>Accuracy found to be above classical approaches</a:t>
            </a:r>
          </a:p>
        </p:txBody>
      </p:sp>
    </p:spTree>
    <p:extLst>
      <p:ext uri="{BB962C8B-B14F-4D97-AF65-F5344CB8AC3E}">
        <p14:creationId xmlns:p14="http://schemas.microsoft.com/office/powerpoint/2010/main" val="4210008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Slide Number Placeholder 5"/>
          <p:cNvSpPr>
            <a:spLocks noGrp="1"/>
          </p:cNvSpPr>
          <p:nvPr>
            <p:ph type="sldNum" sz="quarter" idx="16"/>
          </p:nvPr>
        </p:nvSpPr>
        <p:spPr/>
        <p:txBody>
          <a:bodyPr/>
          <a:lstStyle/>
          <a:p>
            <a:fld id="{AD1D1349-391B-44DC-865F-5996B3E40F26}" type="slidenum">
              <a:rPr lang="en-US" noProof="0" smtClean="0"/>
              <a:pPr/>
              <a:t>14</a:t>
            </a:fld>
            <a:endParaRPr lang="en-US" noProof="0" dirty="0"/>
          </a:p>
        </p:txBody>
      </p:sp>
      <p:sp>
        <p:nvSpPr>
          <p:cNvPr id="7" name="Text Placeholder 6"/>
          <p:cNvSpPr>
            <a:spLocks noGrp="1"/>
          </p:cNvSpPr>
          <p:nvPr>
            <p:ph type="body" sz="quarter" idx="17"/>
          </p:nvPr>
        </p:nvSpPr>
        <p:spPr/>
        <p:txBody>
          <a:bodyPr/>
          <a:lstStyle/>
          <a:p>
            <a:endParaRPr lang="en-IN" dirty="0"/>
          </a:p>
        </p:txBody>
      </p:sp>
      <p:sp>
        <p:nvSpPr>
          <p:cNvPr id="8" name="Text Placeholder 7"/>
          <p:cNvSpPr>
            <a:spLocks noGrp="1"/>
          </p:cNvSpPr>
          <p:nvPr>
            <p:ph type="body" sz="quarter" idx="18"/>
          </p:nvPr>
        </p:nvSpPr>
        <p:spPr/>
        <p:txBody>
          <a:bodyPr/>
          <a:lstStyle/>
          <a:p>
            <a:endParaRPr lang="en-IN" dirty="0"/>
          </a:p>
        </p:txBody>
      </p:sp>
      <p:sp>
        <p:nvSpPr>
          <p:cNvPr id="9" name="Text Placeholder 8"/>
          <p:cNvSpPr>
            <a:spLocks noGrp="1"/>
          </p:cNvSpPr>
          <p:nvPr>
            <p:ph type="body" sz="quarter" idx="19"/>
          </p:nvPr>
        </p:nvSpPr>
        <p:spPr/>
        <p:txBody>
          <a:bodyPr/>
          <a:lstStyle/>
          <a:p>
            <a:endParaRPr lang="en-IN" dirty="0"/>
          </a:p>
        </p:txBody>
      </p:sp>
      <p:pic>
        <p:nvPicPr>
          <p:cNvPr id="11" name="Confidential"/>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9923631" y="1785"/>
            <a:ext cx="1871026" cy="305841"/>
          </a:xfrm>
          <a:prstGeom prst="rect">
            <a:avLst/>
          </a:prstGeom>
        </p:spPr>
      </p:pic>
      <p:grpSp>
        <p:nvGrpSpPr>
          <p:cNvPr id="4" name="Group 3"/>
          <p:cNvGrpSpPr/>
          <p:nvPr/>
        </p:nvGrpSpPr>
        <p:grpSpPr>
          <a:xfrm>
            <a:off x="385887" y="814670"/>
            <a:ext cx="11425113" cy="556930"/>
            <a:chOff x="385887" y="814670"/>
            <a:chExt cx="11425113" cy="358810"/>
          </a:xfrm>
        </p:grpSpPr>
        <p:sp>
          <p:nvSpPr>
            <p:cNvPr id="35" name="Rounded Rectangle 34"/>
            <p:cNvSpPr/>
            <p:nvPr/>
          </p:nvSpPr>
          <p:spPr bwMode="auto">
            <a:xfrm>
              <a:off x="3733800" y="839131"/>
              <a:ext cx="1517309" cy="334121"/>
            </a:xfrm>
            <a:prstGeom prst="roundRect">
              <a:avLst>
                <a:gd name="adj" fmla="val 50000"/>
              </a:avLst>
            </a:prstGeom>
            <a:pattFill prst="horzBrick">
              <a:fgClr>
                <a:schemeClr val="dk1"/>
              </a:fgClr>
              <a:bgClr>
                <a:srgbClr val="000000"/>
              </a:bgClr>
            </a:patt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Idea description</a:t>
              </a:r>
            </a:p>
          </p:txBody>
        </p:sp>
        <p:sp>
          <p:nvSpPr>
            <p:cNvPr id="36" name="Rounded Rectangle 35"/>
            <p:cNvSpPr/>
            <p:nvPr/>
          </p:nvSpPr>
          <p:spPr bwMode="auto">
            <a:xfrm>
              <a:off x="2057400" y="827990"/>
              <a:ext cx="1524000" cy="334121"/>
            </a:xfrm>
            <a:prstGeom prst="roundRect">
              <a:avLst>
                <a:gd name="adj" fmla="val 50000"/>
              </a:avLst>
            </a:prstGeom>
            <a:pattFill prst="horzBrick">
              <a:fgClr>
                <a:schemeClr val="dk1"/>
              </a:fgClr>
              <a:bgClr>
                <a:srgbClr val="000000"/>
              </a:bgClr>
            </a:patt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lvl="0" algn="ctr" defTabSz="622300">
                <a:lnSpc>
                  <a:spcPct val="90000"/>
                </a:lnSpc>
                <a:spcBef>
                  <a:spcPct val="0"/>
                </a:spcBef>
                <a:spcAft>
                  <a:spcPct val="35000"/>
                </a:spcAft>
              </a:pPr>
              <a:r>
                <a:rPr lang="en-US" sz="1200" dirty="0"/>
                <a:t>Problem statement</a:t>
              </a:r>
            </a:p>
          </p:txBody>
        </p:sp>
        <p:sp>
          <p:nvSpPr>
            <p:cNvPr id="37" name="Rounded Rectangle 36"/>
            <p:cNvSpPr/>
            <p:nvPr/>
          </p:nvSpPr>
          <p:spPr bwMode="auto">
            <a:xfrm>
              <a:off x="5410200" y="835300"/>
              <a:ext cx="1517309" cy="334121"/>
            </a:xfrm>
            <a:prstGeom prst="roundRect">
              <a:avLst>
                <a:gd name="adj" fmla="val 50000"/>
              </a:avLst>
            </a:prstGeom>
            <a:pattFill prst="horzBrick">
              <a:fgClr>
                <a:schemeClr val="dk1"/>
              </a:fgClr>
              <a:bgClr>
                <a:srgbClr val="000000"/>
              </a:bgClr>
            </a:patt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Basic design calculations</a:t>
              </a:r>
            </a:p>
          </p:txBody>
        </p:sp>
        <p:sp>
          <p:nvSpPr>
            <p:cNvPr id="38" name="Rounded Rectangle 37"/>
            <p:cNvSpPr/>
            <p:nvPr/>
          </p:nvSpPr>
          <p:spPr bwMode="auto">
            <a:xfrm>
              <a:off x="7086600" y="839131"/>
              <a:ext cx="1441109" cy="334121"/>
            </a:xfrm>
            <a:prstGeom prst="roundRect">
              <a:avLst>
                <a:gd name="adj" fmla="val 50000"/>
              </a:avLst>
            </a:prstGeom>
            <a:pattFill prst="horzBrick">
              <a:fgClr>
                <a:schemeClr val="dk1"/>
              </a:fgClr>
              <a:bgClr>
                <a:srgbClr val="000000"/>
              </a:bgClr>
            </a:patt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Feasibility check</a:t>
              </a:r>
            </a:p>
          </p:txBody>
        </p:sp>
        <p:sp>
          <p:nvSpPr>
            <p:cNvPr id="39" name="Rounded Rectangle 38"/>
            <p:cNvSpPr/>
            <p:nvPr/>
          </p:nvSpPr>
          <p:spPr bwMode="auto">
            <a:xfrm>
              <a:off x="385887" y="814670"/>
              <a:ext cx="1519113" cy="334121"/>
            </a:xfrm>
            <a:prstGeom prst="roundRect">
              <a:avLst>
                <a:gd name="adj" fmla="val 50000"/>
              </a:avLst>
            </a:prstGeom>
            <a:solidFill>
              <a:schemeClr val="bg1"/>
            </a:solid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solidFill>
                    <a:schemeClr val="tx1"/>
                  </a:solidFill>
                </a:rPr>
                <a:t>Current zone of invention</a:t>
              </a:r>
            </a:p>
          </p:txBody>
        </p:sp>
        <p:sp>
          <p:nvSpPr>
            <p:cNvPr id="19" name="Rounded Rectangle 18"/>
            <p:cNvSpPr/>
            <p:nvPr/>
          </p:nvSpPr>
          <p:spPr bwMode="auto">
            <a:xfrm>
              <a:off x="10344491" y="839359"/>
              <a:ext cx="1466509" cy="334121"/>
            </a:xfrm>
            <a:prstGeom prst="roundRect">
              <a:avLst>
                <a:gd name="adj" fmla="val 50000"/>
              </a:avLst>
            </a:prstGeom>
            <a:pattFill prst="horzBrick">
              <a:fgClr>
                <a:schemeClr val="dk1"/>
              </a:fgClr>
              <a:bgClr>
                <a:srgbClr val="000000"/>
              </a:bgClr>
            </a:patt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Prior art comparison</a:t>
              </a:r>
            </a:p>
          </p:txBody>
        </p:sp>
        <p:sp>
          <p:nvSpPr>
            <p:cNvPr id="20" name="Rounded Rectangle 19"/>
            <p:cNvSpPr/>
            <p:nvPr/>
          </p:nvSpPr>
          <p:spPr bwMode="auto">
            <a:xfrm>
              <a:off x="8686800" y="839131"/>
              <a:ext cx="1498600" cy="334121"/>
            </a:xfrm>
            <a:prstGeom prst="roundRect">
              <a:avLst>
                <a:gd name="adj" fmla="val 50000"/>
              </a:avLst>
            </a:prstGeom>
            <a:solidFill>
              <a:srgbClr val="00ADEF"/>
            </a:solid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Uniqueness or claim</a:t>
              </a:r>
            </a:p>
          </p:txBody>
        </p:sp>
      </p:grpSp>
      <p:sp>
        <p:nvSpPr>
          <p:cNvPr id="2" name="TextBox 1">
            <a:extLst>
              <a:ext uri="{FF2B5EF4-FFF2-40B4-BE49-F238E27FC236}">
                <a16:creationId xmlns:a16="http://schemas.microsoft.com/office/drawing/2014/main" id="{FBE36559-38C9-FF4A-0BCF-D2E45D76FB22}"/>
              </a:ext>
            </a:extLst>
          </p:cNvPr>
          <p:cNvSpPr txBox="1"/>
          <p:nvPr/>
        </p:nvSpPr>
        <p:spPr bwMode="auto">
          <a:xfrm>
            <a:off x="672876" y="2224425"/>
            <a:ext cx="10851291" cy="4048897"/>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dirty="0"/>
              <a:t>Novel Nested </a:t>
            </a:r>
            <a:r>
              <a:rPr lang="en-US" dirty="0" err="1"/>
              <a:t>OnexD</a:t>
            </a:r>
            <a:r>
              <a:rPr lang="en-US" dirty="0"/>
              <a:t>-Hot Encoding mechanism</a:t>
            </a:r>
          </a:p>
          <a:p>
            <a:pPr marL="799465" lvl="1" indent="-342900">
              <a:buFont typeface="Courier New" panose="020B0604020202020204" pitchFamily="34" charset="0"/>
              <a:buChar char="o"/>
            </a:pPr>
            <a:r>
              <a:rPr lang="en-US" dirty="0"/>
              <a:t>One-hot encoding cannot encode multiple lane markings of different types (nested)</a:t>
            </a:r>
          </a:p>
          <a:p>
            <a:pPr marL="799465" lvl="1" indent="-342900">
              <a:buFont typeface="Courier New" panose="020B0604020202020204" pitchFamily="34" charset="0"/>
              <a:buChar char="o"/>
            </a:pPr>
            <a:r>
              <a:rPr lang="en-US" dirty="0"/>
              <a:t>Distances would be required to be encoded separately</a:t>
            </a:r>
          </a:p>
          <a:p>
            <a:pPr marL="799465" lvl="1" indent="-342900">
              <a:buFont typeface="Courier New" panose="020B0604020202020204" pitchFamily="34" charset="0"/>
              <a:buChar char="o"/>
            </a:pPr>
            <a:r>
              <a:rPr lang="en-US" dirty="0"/>
              <a:t>Variable number of lane markings on either side of ego can be handled</a:t>
            </a:r>
          </a:p>
          <a:p>
            <a:pPr marL="342900" indent="-342900">
              <a:buFont typeface="Arial" panose="020B0604020202020204" pitchFamily="34" charset="0"/>
              <a:buChar char="•"/>
            </a:pPr>
            <a:r>
              <a:rPr lang="en-US" dirty="0"/>
              <a:t>Encoding stabilization component</a:t>
            </a:r>
          </a:p>
          <a:p>
            <a:pPr marL="799465" lvl="1" indent="-342900">
              <a:buFont typeface="Courier New" panose="020B0604020202020204" pitchFamily="34" charset="0"/>
              <a:buChar char="o"/>
            </a:pPr>
            <a:r>
              <a:rPr lang="en-US" dirty="0"/>
              <a:t>s = Scaled Hyperbolic tangent of normalized lane-marking distance [c1*tanh(c2*(d/RW))]</a:t>
            </a:r>
          </a:p>
          <a:p>
            <a:pPr marL="799465" lvl="1" indent="-342900">
              <a:buFont typeface="Courier New" panose="020B0604020202020204" pitchFamily="34" charset="0"/>
              <a:buChar char="o"/>
            </a:pPr>
            <a:r>
              <a:rPr lang="en-US" dirty="0"/>
              <a:t>N ~ G(0, s) where G is gaussian distribution, added to each non-distance element in an encoding</a:t>
            </a:r>
          </a:p>
          <a:p>
            <a:pPr marL="799465" lvl="1" indent="-342900">
              <a:buFont typeface="Courier New" panose="020B0604020202020204" pitchFamily="34" charset="0"/>
              <a:buChar char="o"/>
            </a:pPr>
            <a:r>
              <a:rPr lang="en-US" dirty="0"/>
              <a:t>Helps in speeding and stabilization of training with better performance</a:t>
            </a:r>
          </a:p>
          <a:p>
            <a:pPr marL="342900" indent="-342900">
              <a:buFont typeface="Arial" panose="020B0604020202020204" pitchFamily="34" charset="0"/>
              <a:buChar char="•"/>
            </a:pPr>
            <a:r>
              <a:rPr lang="en-US" dirty="0"/>
              <a:t>Future and past spatial contexts encoded with temporal continuity constraints</a:t>
            </a:r>
          </a:p>
          <a:p>
            <a:pPr marL="799465" lvl="1" indent="-342900">
              <a:buFont typeface="Courier New" panose="020B0604020202020204" pitchFamily="34" charset="0"/>
              <a:buChar char="o"/>
            </a:pPr>
            <a:r>
              <a:rPr lang="en-US" dirty="0"/>
              <a:t>Reason: Sensor aberrations, reading errors get reduced with multiple readings</a:t>
            </a:r>
          </a:p>
          <a:p>
            <a:pPr marL="799465" lvl="1" indent="-342900">
              <a:buFont typeface="Courier New" panose="020B0604020202020204" pitchFamily="34" charset="0"/>
              <a:buChar char="o"/>
            </a:pPr>
            <a:r>
              <a:rPr lang="en-US" dirty="0"/>
              <a:t>Poor visibility of lane markings in situations</a:t>
            </a:r>
          </a:p>
        </p:txBody>
      </p:sp>
      <p:sp>
        <p:nvSpPr>
          <p:cNvPr id="3" name="TextBox 2">
            <a:extLst>
              <a:ext uri="{FF2B5EF4-FFF2-40B4-BE49-F238E27FC236}">
                <a16:creationId xmlns:a16="http://schemas.microsoft.com/office/drawing/2014/main" id="{DF396914-55AF-9A0E-9B8D-AAE6D36F5889}"/>
              </a:ext>
            </a:extLst>
          </p:cNvPr>
          <p:cNvSpPr txBox="1"/>
          <p:nvPr/>
        </p:nvSpPr>
        <p:spPr bwMode="auto">
          <a:xfrm>
            <a:off x="842064" y="1780761"/>
            <a:ext cx="4734891" cy="3077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a:t>Novelty &amp; Advantages:</a:t>
            </a:r>
            <a:endParaRPr lang="en-US" sz="2000" err="1"/>
          </a:p>
        </p:txBody>
      </p:sp>
      <p:sp>
        <p:nvSpPr>
          <p:cNvPr id="12" name="TextBox 11">
            <a:extLst>
              <a:ext uri="{FF2B5EF4-FFF2-40B4-BE49-F238E27FC236}">
                <a16:creationId xmlns:a16="http://schemas.microsoft.com/office/drawing/2014/main" id="{9AC33B8C-B844-3B66-C637-3CF794D06E78}"/>
              </a:ext>
            </a:extLst>
          </p:cNvPr>
          <p:cNvSpPr txBox="1"/>
          <p:nvPr/>
        </p:nvSpPr>
        <p:spPr bwMode="auto">
          <a:xfrm>
            <a:off x="9566189" y="6487297"/>
            <a:ext cx="1575485" cy="21544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400"/>
              <a:t>Y = c1*tanh(c2*x)</a:t>
            </a:r>
          </a:p>
        </p:txBody>
      </p:sp>
    </p:spTree>
    <p:extLst>
      <p:ext uri="{BB962C8B-B14F-4D97-AF65-F5344CB8AC3E}">
        <p14:creationId xmlns:p14="http://schemas.microsoft.com/office/powerpoint/2010/main" val="391918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Slide Number Placeholder 5"/>
          <p:cNvSpPr>
            <a:spLocks noGrp="1"/>
          </p:cNvSpPr>
          <p:nvPr>
            <p:ph type="sldNum" sz="quarter" idx="16"/>
          </p:nvPr>
        </p:nvSpPr>
        <p:spPr/>
        <p:txBody>
          <a:bodyPr/>
          <a:lstStyle/>
          <a:p>
            <a:fld id="{AD1D1349-391B-44DC-865F-5996B3E40F26}" type="slidenum">
              <a:rPr lang="en-US" noProof="0" smtClean="0"/>
              <a:pPr/>
              <a:t>15</a:t>
            </a:fld>
            <a:endParaRPr lang="en-US" noProof="0" dirty="0"/>
          </a:p>
        </p:txBody>
      </p:sp>
      <p:sp>
        <p:nvSpPr>
          <p:cNvPr id="7" name="Text Placeholder 6"/>
          <p:cNvSpPr>
            <a:spLocks noGrp="1"/>
          </p:cNvSpPr>
          <p:nvPr>
            <p:ph type="body" sz="quarter" idx="17"/>
          </p:nvPr>
        </p:nvSpPr>
        <p:spPr/>
        <p:txBody>
          <a:bodyPr/>
          <a:lstStyle/>
          <a:p>
            <a:endParaRPr lang="en-IN" dirty="0"/>
          </a:p>
        </p:txBody>
      </p:sp>
      <p:sp>
        <p:nvSpPr>
          <p:cNvPr id="8" name="Text Placeholder 7"/>
          <p:cNvSpPr>
            <a:spLocks noGrp="1"/>
          </p:cNvSpPr>
          <p:nvPr>
            <p:ph type="body" sz="quarter" idx="18"/>
          </p:nvPr>
        </p:nvSpPr>
        <p:spPr/>
        <p:txBody>
          <a:bodyPr/>
          <a:lstStyle/>
          <a:p>
            <a:endParaRPr lang="en-IN" dirty="0"/>
          </a:p>
        </p:txBody>
      </p:sp>
      <p:sp>
        <p:nvSpPr>
          <p:cNvPr id="9" name="Text Placeholder 8"/>
          <p:cNvSpPr>
            <a:spLocks noGrp="1"/>
          </p:cNvSpPr>
          <p:nvPr>
            <p:ph type="body" sz="quarter" idx="19"/>
          </p:nvPr>
        </p:nvSpPr>
        <p:spPr/>
        <p:txBody>
          <a:bodyPr/>
          <a:lstStyle/>
          <a:p>
            <a:endParaRPr lang="en-IN" dirty="0"/>
          </a:p>
        </p:txBody>
      </p:sp>
      <p:pic>
        <p:nvPicPr>
          <p:cNvPr id="11" name="Confidential"/>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9923631" y="1785"/>
            <a:ext cx="1871026" cy="305841"/>
          </a:xfrm>
          <a:prstGeom prst="rect">
            <a:avLst/>
          </a:prstGeom>
        </p:spPr>
      </p:pic>
      <p:grpSp>
        <p:nvGrpSpPr>
          <p:cNvPr id="4" name="Group 3"/>
          <p:cNvGrpSpPr/>
          <p:nvPr/>
        </p:nvGrpSpPr>
        <p:grpSpPr>
          <a:xfrm>
            <a:off x="385887" y="814670"/>
            <a:ext cx="11425113" cy="556930"/>
            <a:chOff x="385887" y="814670"/>
            <a:chExt cx="11425113" cy="358810"/>
          </a:xfrm>
        </p:grpSpPr>
        <p:sp>
          <p:nvSpPr>
            <p:cNvPr id="35" name="Rounded Rectangle 34"/>
            <p:cNvSpPr/>
            <p:nvPr/>
          </p:nvSpPr>
          <p:spPr bwMode="auto">
            <a:xfrm>
              <a:off x="3733800" y="839131"/>
              <a:ext cx="1517309" cy="334121"/>
            </a:xfrm>
            <a:prstGeom prst="roundRect">
              <a:avLst>
                <a:gd name="adj" fmla="val 50000"/>
              </a:avLst>
            </a:prstGeom>
            <a:pattFill prst="horzBrick">
              <a:fgClr>
                <a:schemeClr val="dk1"/>
              </a:fgClr>
              <a:bgClr>
                <a:srgbClr val="000000"/>
              </a:bgClr>
            </a:patt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Idea description</a:t>
              </a:r>
            </a:p>
          </p:txBody>
        </p:sp>
        <p:sp>
          <p:nvSpPr>
            <p:cNvPr id="36" name="Rounded Rectangle 35"/>
            <p:cNvSpPr/>
            <p:nvPr/>
          </p:nvSpPr>
          <p:spPr bwMode="auto">
            <a:xfrm>
              <a:off x="2057400" y="827990"/>
              <a:ext cx="1524000" cy="334121"/>
            </a:xfrm>
            <a:prstGeom prst="roundRect">
              <a:avLst>
                <a:gd name="adj" fmla="val 50000"/>
              </a:avLst>
            </a:prstGeom>
            <a:pattFill prst="horzBrick">
              <a:fgClr>
                <a:schemeClr val="dk1"/>
              </a:fgClr>
              <a:bgClr>
                <a:srgbClr val="000000"/>
              </a:bgClr>
            </a:patt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lvl="0" algn="ctr" defTabSz="622300">
                <a:lnSpc>
                  <a:spcPct val="90000"/>
                </a:lnSpc>
                <a:spcBef>
                  <a:spcPct val="0"/>
                </a:spcBef>
                <a:spcAft>
                  <a:spcPct val="35000"/>
                </a:spcAft>
              </a:pPr>
              <a:r>
                <a:rPr lang="en-US" sz="1200" dirty="0"/>
                <a:t>Problem statement</a:t>
              </a:r>
            </a:p>
          </p:txBody>
        </p:sp>
        <p:sp>
          <p:nvSpPr>
            <p:cNvPr id="37" name="Rounded Rectangle 36"/>
            <p:cNvSpPr/>
            <p:nvPr/>
          </p:nvSpPr>
          <p:spPr bwMode="auto">
            <a:xfrm>
              <a:off x="5410200" y="835300"/>
              <a:ext cx="1517309" cy="334121"/>
            </a:xfrm>
            <a:prstGeom prst="roundRect">
              <a:avLst>
                <a:gd name="adj" fmla="val 50000"/>
              </a:avLst>
            </a:prstGeom>
            <a:pattFill prst="horzBrick">
              <a:fgClr>
                <a:schemeClr val="dk1"/>
              </a:fgClr>
              <a:bgClr>
                <a:srgbClr val="000000"/>
              </a:bgClr>
            </a:patt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Basic design calculations</a:t>
              </a:r>
            </a:p>
          </p:txBody>
        </p:sp>
        <p:sp>
          <p:nvSpPr>
            <p:cNvPr id="38" name="Rounded Rectangle 37"/>
            <p:cNvSpPr/>
            <p:nvPr/>
          </p:nvSpPr>
          <p:spPr bwMode="auto">
            <a:xfrm>
              <a:off x="7086600" y="839131"/>
              <a:ext cx="1441109" cy="334121"/>
            </a:xfrm>
            <a:prstGeom prst="roundRect">
              <a:avLst>
                <a:gd name="adj" fmla="val 50000"/>
              </a:avLst>
            </a:prstGeom>
            <a:pattFill prst="horzBrick">
              <a:fgClr>
                <a:schemeClr val="dk1"/>
              </a:fgClr>
              <a:bgClr>
                <a:srgbClr val="000000"/>
              </a:bgClr>
            </a:patt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Feasibility check</a:t>
              </a:r>
            </a:p>
          </p:txBody>
        </p:sp>
        <p:sp>
          <p:nvSpPr>
            <p:cNvPr id="39" name="Rounded Rectangle 38"/>
            <p:cNvSpPr/>
            <p:nvPr/>
          </p:nvSpPr>
          <p:spPr bwMode="auto">
            <a:xfrm>
              <a:off x="385887" y="814670"/>
              <a:ext cx="1519113" cy="334121"/>
            </a:xfrm>
            <a:prstGeom prst="roundRect">
              <a:avLst>
                <a:gd name="adj" fmla="val 50000"/>
              </a:avLst>
            </a:prstGeom>
            <a:solidFill>
              <a:schemeClr val="bg1"/>
            </a:solid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solidFill>
                    <a:schemeClr val="tx1"/>
                  </a:solidFill>
                </a:rPr>
                <a:t>Current zone of invention</a:t>
              </a:r>
            </a:p>
          </p:txBody>
        </p:sp>
        <p:sp>
          <p:nvSpPr>
            <p:cNvPr id="19" name="Rounded Rectangle 18"/>
            <p:cNvSpPr/>
            <p:nvPr/>
          </p:nvSpPr>
          <p:spPr bwMode="auto">
            <a:xfrm>
              <a:off x="10344491" y="839359"/>
              <a:ext cx="1466509" cy="334121"/>
            </a:xfrm>
            <a:prstGeom prst="roundRect">
              <a:avLst>
                <a:gd name="adj" fmla="val 50000"/>
              </a:avLst>
            </a:prstGeom>
            <a:solidFill>
              <a:srgbClr val="00ADEF"/>
            </a:solid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Prior art comparison</a:t>
              </a:r>
            </a:p>
          </p:txBody>
        </p:sp>
        <p:sp>
          <p:nvSpPr>
            <p:cNvPr id="20" name="Rounded Rectangle 19"/>
            <p:cNvSpPr/>
            <p:nvPr/>
          </p:nvSpPr>
          <p:spPr bwMode="auto">
            <a:xfrm>
              <a:off x="8686800" y="839131"/>
              <a:ext cx="1498600" cy="334121"/>
            </a:xfrm>
            <a:prstGeom prst="roundRect">
              <a:avLst>
                <a:gd name="adj" fmla="val 50000"/>
              </a:avLst>
            </a:prstGeom>
            <a:solidFill>
              <a:schemeClr val="bg1"/>
            </a:solid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Uniqueness or claim</a:t>
              </a:r>
            </a:p>
          </p:txBody>
        </p:sp>
      </p:grpSp>
      <p:sp>
        <p:nvSpPr>
          <p:cNvPr id="2" name="TextBox 1">
            <a:extLst>
              <a:ext uri="{FF2B5EF4-FFF2-40B4-BE49-F238E27FC236}">
                <a16:creationId xmlns:a16="http://schemas.microsoft.com/office/drawing/2014/main" id="{C3FF0CFF-299D-8129-966D-D8E64FBA38A3}"/>
              </a:ext>
            </a:extLst>
          </p:cNvPr>
          <p:cNvSpPr txBox="1"/>
          <p:nvPr/>
        </p:nvSpPr>
        <p:spPr bwMode="auto">
          <a:xfrm>
            <a:off x="281609" y="2192130"/>
            <a:ext cx="11446564" cy="360098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dirty="0"/>
              <a:t>Literature survey: </a:t>
            </a:r>
          </a:p>
          <a:p>
            <a:pPr marL="457200" indent="-457200">
              <a:buFont typeface="+mj-lt"/>
              <a:buAutoNum type="arabicPeriod"/>
            </a:pPr>
            <a:r>
              <a:rPr lang="en-US" sz="2000" dirty="0">
                <a:ea typeface="+mn-lt"/>
                <a:cs typeface="+mn-lt"/>
              </a:rPr>
              <a:t>DE102022004774A1 - System for lane determination of an ego vehicle using lane attributes and method thereof</a:t>
            </a:r>
            <a:endParaRPr lang="en-US" dirty="0">
              <a:ea typeface="+mn-lt"/>
              <a:cs typeface="+mn-lt"/>
            </a:endParaRPr>
          </a:p>
          <a:p>
            <a:pPr marL="457200" indent="-457200">
              <a:buFont typeface="+mj-lt"/>
              <a:buAutoNum type="arabicPeriod"/>
            </a:pPr>
            <a:r>
              <a:rPr lang="en-US" sz="2000" dirty="0">
                <a:ea typeface="+mn-lt"/>
                <a:cs typeface="+mn-lt"/>
              </a:rPr>
              <a:t>US20120150437A1 - Systems and Methods for Precise Sub-Lane Vehicle Positioning</a:t>
            </a:r>
          </a:p>
          <a:p>
            <a:pPr marL="457200" indent="-457200">
              <a:buFont typeface="+mj-lt"/>
              <a:buAutoNum type="arabicPeriod"/>
            </a:pPr>
            <a:r>
              <a:rPr lang="en-US" sz="2000" dirty="0">
                <a:ea typeface="+mn-lt"/>
                <a:cs typeface="+mn-lt"/>
              </a:rPr>
              <a:t>IN202111059756A - SYSTEM FOR LANE DETERMINATION OF EGO VEHICLE USING LANE ATTRIBUTES AND METHOD THEREOF</a:t>
            </a:r>
            <a:endParaRPr lang="en-US" dirty="0">
              <a:ea typeface="+mn-lt"/>
              <a:cs typeface="+mn-lt"/>
            </a:endParaRPr>
          </a:p>
          <a:p>
            <a:pPr marL="457200" indent="-457200">
              <a:buFont typeface="+mj-lt"/>
              <a:buAutoNum type="arabicPeriod"/>
            </a:pPr>
            <a:r>
              <a:rPr lang="en-US" sz="2000" dirty="0">
                <a:ea typeface="+mn-lt"/>
                <a:cs typeface="+mn-lt"/>
              </a:rPr>
              <a:t>DE102022004633A1 - System and method for lane determination of ego vehicles</a:t>
            </a:r>
          </a:p>
          <a:p>
            <a:pPr marL="457200" indent="-457200">
              <a:buFont typeface="+mj-lt"/>
              <a:buAutoNum type="arabicPeriod"/>
            </a:pPr>
            <a:r>
              <a:rPr lang="en-US" sz="2000" dirty="0">
                <a:ea typeface="+mn-lt"/>
                <a:cs typeface="+mn-lt"/>
              </a:rPr>
              <a:t>KR20180080828A | - METHOD FOR RECOGNIZING LANE-LEVEL VEHICLE POSITIONING INFORMATION BASED ON LIDAR MAP MATCHING, RECORDING MEDIUM AND DEVICE FOR PERFORMING THE METHOD</a:t>
            </a:r>
          </a:p>
          <a:p>
            <a:pPr marL="342900" indent="-342900">
              <a:buFont typeface="+mj-lt"/>
              <a:buAutoNum type="arabicPeriod"/>
            </a:pPr>
            <a:r>
              <a:rPr lang="en-US" dirty="0">
                <a:hlinkClick r:id="rId7" tooltip="https://ietresearch.onlinelibrary.wiley.com/doi/full/10.1049/itr2.12031">
                  <a:extLst>
                    <a:ext uri="{A12FA001-AC4F-418D-AE19-62706E023703}">
                      <ahyp:hlinkClr xmlns:ahyp="http://schemas.microsoft.com/office/drawing/2018/hyperlinkcolor" val="tx"/>
                    </a:ext>
                  </a:extLst>
                </a:hlinkClick>
              </a:rPr>
              <a:t>Ego‐lane index‐aware vehicular </a:t>
            </a:r>
            <a:r>
              <a:rPr lang="en-US" dirty="0" err="1">
                <a:hlinkClick r:id="rId7" tooltip="https://ietresearch.onlinelibrary.wiley.com/doi/full/10.1049/itr2.12031">
                  <a:extLst>
                    <a:ext uri="{A12FA001-AC4F-418D-AE19-62706E023703}">
                      <ahyp:hlinkClr xmlns:ahyp="http://schemas.microsoft.com/office/drawing/2018/hyperlinkcolor" val="tx"/>
                    </a:ext>
                  </a:extLst>
                </a:hlinkClick>
              </a:rPr>
              <a:t>localisation</a:t>
            </a:r>
            <a:r>
              <a:rPr lang="en-US" dirty="0">
                <a:hlinkClick r:id="rId7" tooltip="https://ietresearch.onlinelibrary.wiley.com/doi/full/10.1049/itr2.12031">
                  <a:extLst>
                    <a:ext uri="{A12FA001-AC4F-418D-AE19-62706E023703}">
                      <ahyp:hlinkClr xmlns:ahyp="http://schemas.microsoft.com/office/drawing/2018/hyperlinkcolor" val="tx"/>
                    </a:ext>
                  </a:extLst>
                </a:hlinkClick>
              </a:rPr>
              <a:t> using the </a:t>
            </a:r>
            <a:r>
              <a:rPr lang="en-US" dirty="0" err="1">
                <a:hlinkClick r:id="rId7" tooltip="https://ietresearch.onlinelibrary.wiley.com/doi/full/10.1049/itr2.12031">
                  <a:extLst>
                    <a:ext uri="{A12FA001-AC4F-418D-AE19-62706E023703}">
                      <ahyp:hlinkClr xmlns:ahyp="http://schemas.microsoft.com/office/drawing/2018/hyperlinkcolor" val="tx"/>
                    </a:ext>
                  </a:extLst>
                </a:hlinkClick>
              </a:rPr>
              <a:t>DeepRoad</a:t>
            </a:r>
            <a:r>
              <a:rPr lang="en-US" dirty="0">
                <a:hlinkClick r:id="rId7" tooltip="https://ietresearch.onlinelibrary.wiley.com/doi/full/10.1049/itr2.12031">
                  <a:extLst>
                    <a:ext uri="{A12FA001-AC4F-418D-AE19-62706E023703}">
                      <ahyp:hlinkClr xmlns:ahyp="http://schemas.microsoft.com/office/drawing/2018/hyperlinkcolor" val="tx"/>
                    </a:ext>
                  </a:extLst>
                </a:hlinkClick>
              </a:rPr>
              <a:t> Network for urban environments - Lee - 2021 - IET Intelligent Transport Systems - Wiley Online Library</a:t>
            </a:r>
            <a:endParaRPr lang="en-US" dirty="0"/>
          </a:p>
          <a:p>
            <a:endParaRPr lang="en-US" dirty="0"/>
          </a:p>
        </p:txBody>
      </p:sp>
    </p:spTree>
    <p:extLst>
      <p:ext uri="{BB962C8B-B14F-4D97-AF65-F5344CB8AC3E}">
        <p14:creationId xmlns:p14="http://schemas.microsoft.com/office/powerpoint/2010/main" val="3556051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Slide Number Placeholder 5"/>
          <p:cNvSpPr>
            <a:spLocks noGrp="1"/>
          </p:cNvSpPr>
          <p:nvPr>
            <p:ph type="sldNum" sz="quarter" idx="16"/>
          </p:nvPr>
        </p:nvSpPr>
        <p:spPr/>
        <p:txBody>
          <a:bodyPr/>
          <a:lstStyle/>
          <a:p>
            <a:fld id="{AD1D1349-391B-44DC-865F-5996B3E40F26}" type="slidenum">
              <a:rPr lang="en-US" noProof="0" smtClean="0"/>
              <a:pPr/>
              <a:t>16</a:t>
            </a:fld>
            <a:endParaRPr lang="en-US" noProof="0" dirty="0"/>
          </a:p>
        </p:txBody>
      </p:sp>
      <p:sp>
        <p:nvSpPr>
          <p:cNvPr id="7" name="Text Placeholder 6"/>
          <p:cNvSpPr>
            <a:spLocks noGrp="1"/>
          </p:cNvSpPr>
          <p:nvPr>
            <p:ph type="body" sz="quarter" idx="17"/>
          </p:nvPr>
        </p:nvSpPr>
        <p:spPr/>
        <p:txBody>
          <a:bodyPr/>
          <a:lstStyle/>
          <a:p>
            <a:endParaRPr lang="en-IN" dirty="0"/>
          </a:p>
        </p:txBody>
      </p:sp>
      <p:sp>
        <p:nvSpPr>
          <p:cNvPr id="8" name="Text Placeholder 7"/>
          <p:cNvSpPr>
            <a:spLocks noGrp="1"/>
          </p:cNvSpPr>
          <p:nvPr>
            <p:ph type="body" sz="quarter" idx="18"/>
          </p:nvPr>
        </p:nvSpPr>
        <p:spPr/>
        <p:txBody>
          <a:bodyPr/>
          <a:lstStyle/>
          <a:p>
            <a:endParaRPr lang="en-IN" dirty="0"/>
          </a:p>
        </p:txBody>
      </p:sp>
      <p:sp>
        <p:nvSpPr>
          <p:cNvPr id="9" name="Text Placeholder 8"/>
          <p:cNvSpPr>
            <a:spLocks noGrp="1"/>
          </p:cNvSpPr>
          <p:nvPr>
            <p:ph type="body" sz="quarter" idx="19"/>
          </p:nvPr>
        </p:nvSpPr>
        <p:spPr/>
        <p:txBody>
          <a:bodyPr/>
          <a:lstStyle/>
          <a:p>
            <a:endParaRPr lang="en-IN" dirty="0"/>
          </a:p>
        </p:txBody>
      </p:sp>
      <p:pic>
        <p:nvPicPr>
          <p:cNvPr id="11" name="Confidential"/>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9923631" y="1785"/>
            <a:ext cx="1871026" cy="305841"/>
          </a:xfrm>
          <a:prstGeom prst="rect">
            <a:avLst/>
          </a:prstGeom>
        </p:spPr>
      </p:pic>
      <p:grpSp>
        <p:nvGrpSpPr>
          <p:cNvPr id="4" name="Group 3"/>
          <p:cNvGrpSpPr/>
          <p:nvPr/>
        </p:nvGrpSpPr>
        <p:grpSpPr>
          <a:xfrm>
            <a:off x="385887" y="814670"/>
            <a:ext cx="11425113" cy="556930"/>
            <a:chOff x="385887" y="814670"/>
            <a:chExt cx="11425113" cy="358810"/>
          </a:xfrm>
        </p:grpSpPr>
        <p:sp>
          <p:nvSpPr>
            <p:cNvPr id="35" name="Rounded Rectangle 34"/>
            <p:cNvSpPr/>
            <p:nvPr/>
          </p:nvSpPr>
          <p:spPr bwMode="auto">
            <a:xfrm>
              <a:off x="3733800" y="839131"/>
              <a:ext cx="1517309" cy="334121"/>
            </a:xfrm>
            <a:prstGeom prst="roundRect">
              <a:avLst>
                <a:gd name="adj" fmla="val 50000"/>
              </a:avLst>
            </a:prstGeom>
            <a:pattFill prst="horzBrick">
              <a:fgClr>
                <a:schemeClr val="dk1"/>
              </a:fgClr>
              <a:bgClr>
                <a:srgbClr val="000000"/>
              </a:bgClr>
            </a:patt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Idea description</a:t>
              </a:r>
            </a:p>
          </p:txBody>
        </p:sp>
        <p:sp>
          <p:nvSpPr>
            <p:cNvPr id="36" name="Rounded Rectangle 35"/>
            <p:cNvSpPr/>
            <p:nvPr/>
          </p:nvSpPr>
          <p:spPr bwMode="auto">
            <a:xfrm>
              <a:off x="2057400" y="827990"/>
              <a:ext cx="1524000" cy="334121"/>
            </a:xfrm>
            <a:prstGeom prst="roundRect">
              <a:avLst>
                <a:gd name="adj" fmla="val 50000"/>
              </a:avLst>
            </a:prstGeom>
            <a:pattFill prst="horzBrick">
              <a:fgClr>
                <a:schemeClr val="dk1"/>
              </a:fgClr>
              <a:bgClr>
                <a:srgbClr val="000000"/>
              </a:bgClr>
            </a:patt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lvl="0" algn="ctr" defTabSz="622300">
                <a:lnSpc>
                  <a:spcPct val="90000"/>
                </a:lnSpc>
                <a:spcBef>
                  <a:spcPct val="0"/>
                </a:spcBef>
                <a:spcAft>
                  <a:spcPct val="35000"/>
                </a:spcAft>
              </a:pPr>
              <a:r>
                <a:rPr lang="en-US" sz="1200" dirty="0"/>
                <a:t>Problem statement</a:t>
              </a:r>
            </a:p>
          </p:txBody>
        </p:sp>
        <p:sp>
          <p:nvSpPr>
            <p:cNvPr id="37" name="Rounded Rectangle 36"/>
            <p:cNvSpPr/>
            <p:nvPr/>
          </p:nvSpPr>
          <p:spPr bwMode="auto">
            <a:xfrm>
              <a:off x="5410200" y="835300"/>
              <a:ext cx="1517309" cy="334121"/>
            </a:xfrm>
            <a:prstGeom prst="roundRect">
              <a:avLst>
                <a:gd name="adj" fmla="val 50000"/>
              </a:avLst>
            </a:prstGeom>
            <a:pattFill prst="horzBrick">
              <a:fgClr>
                <a:schemeClr val="dk1"/>
              </a:fgClr>
              <a:bgClr>
                <a:srgbClr val="000000"/>
              </a:bgClr>
            </a:patt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Basic design calculations</a:t>
              </a:r>
            </a:p>
          </p:txBody>
        </p:sp>
        <p:sp>
          <p:nvSpPr>
            <p:cNvPr id="38" name="Rounded Rectangle 37"/>
            <p:cNvSpPr/>
            <p:nvPr/>
          </p:nvSpPr>
          <p:spPr bwMode="auto">
            <a:xfrm>
              <a:off x="7086600" y="839131"/>
              <a:ext cx="1441109" cy="334121"/>
            </a:xfrm>
            <a:prstGeom prst="roundRect">
              <a:avLst>
                <a:gd name="adj" fmla="val 50000"/>
              </a:avLst>
            </a:prstGeom>
            <a:pattFill prst="horzBrick">
              <a:fgClr>
                <a:schemeClr val="dk1"/>
              </a:fgClr>
              <a:bgClr>
                <a:srgbClr val="000000"/>
              </a:bgClr>
            </a:patt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Feasibility check</a:t>
              </a:r>
            </a:p>
          </p:txBody>
        </p:sp>
        <p:sp>
          <p:nvSpPr>
            <p:cNvPr id="39" name="Rounded Rectangle 38"/>
            <p:cNvSpPr/>
            <p:nvPr/>
          </p:nvSpPr>
          <p:spPr bwMode="auto">
            <a:xfrm>
              <a:off x="385887" y="814670"/>
              <a:ext cx="1519113" cy="334121"/>
            </a:xfrm>
            <a:prstGeom prst="roundRect">
              <a:avLst>
                <a:gd name="adj" fmla="val 50000"/>
              </a:avLst>
            </a:prstGeom>
            <a:solidFill>
              <a:schemeClr val="bg1"/>
            </a:solid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solidFill>
                    <a:schemeClr val="tx1"/>
                  </a:solidFill>
                </a:rPr>
                <a:t>Current zone of invention</a:t>
              </a:r>
            </a:p>
          </p:txBody>
        </p:sp>
        <p:sp>
          <p:nvSpPr>
            <p:cNvPr id="19" name="Rounded Rectangle 18"/>
            <p:cNvSpPr/>
            <p:nvPr/>
          </p:nvSpPr>
          <p:spPr bwMode="auto">
            <a:xfrm>
              <a:off x="10344491" y="839359"/>
              <a:ext cx="1466509" cy="334121"/>
            </a:xfrm>
            <a:prstGeom prst="roundRect">
              <a:avLst>
                <a:gd name="adj" fmla="val 50000"/>
              </a:avLst>
            </a:prstGeom>
            <a:solidFill>
              <a:srgbClr val="00ADEF"/>
            </a:solid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Prior art comparison</a:t>
              </a:r>
            </a:p>
          </p:txBody>
        </p:sp>
        <p:sp>
          <p:nvSpPr>
            <p:cNvPr id="20" name="Rounded Rectangle 19"/>
            <p:cNvSpPr/>
            <p:nvPr/>
          </p:nvSpPr>
          <p:spPr bwMode="auto">
            <a:xfrm>
              <a:off x="8686800" y="839131"/>
              <a:ext cx="1498600" cy="334121"/>
            </a:xfrm>
            <a:prstGeom prst="roundRect">
              <a:avLst>
                <a:gd name="adj" fmla="val 50000"/>
              </a:avLst>
            </a:prstGeom>
            <a:solidFill>
              <a:schemeClr val="bg1"/>
            </a:solid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Uniqueness or claim</a:t>
              </a:r>
            </a:p>
          </p:txBody>
        </p:sp>
      </p:grpSp>
      <p:graphicFrame>
        <p:nvGraphicFramePr>
          <p:cNvPr id="13" name="Table 12">
            <a:extLst>
              <a:ext uri="{FF2B5EF4-FFF2-40B4-BE49-F238E27FC236}">
                <a16:creationId xmlns:a16="http://schemas.microsoft.com/office/drawing/2014/main" id="{7E3B37A9-760D-EEE7-EAD2-235B93A75004}"/>
              </a:ext>
            </a:extLst>
          </p:cNvPr>
          <p:cNvGraphicFramePr>
            <a:graphicFrameLocks noGrp="1"/>
          </p:cNvGraphicFramePr>
          <p:nvPr>
            <p:extLst>
              <p:ext uri="{D42A27DB-BD31-4B8C-83A1-F6EECF244321}">
                <p14:modId xmlns:p14="http://schemas.microsoft.com/office/powerpoint/2010/main" val="2265265360"/>
              </p:ext>
            </p:extLst>
          </p:nvPr>
        </p:nvGraphicFramePr>
        <p:xfrm>
          <a:off x="2209800" y="1460612"/>
          <a:ext cx="7136606" cy="4940188"/>
        </p:xfrm>
        <a:graphic>
          <a:graphicData uri="http://schemas.openxmlformats.org/drawingml/2006/table">
            <a:tbl>
              <a:tblPr firstRow="1" bandRow="1">
                <a:tableStyleId>{5C22544A-7EE6-4342-B048-85BDC9FD1C3A}</a:tableStyleId>
              </a:tblPr>
              <a:tblGrid>
                <a:gridCol w="3568303">
                  <a:extLst>
                    <a:ext uri="{9D8B030D-6E8A-4147-A177-3AD203B41FA5}">
                      <a16:colId xmlns:a16="http://schemas.microsoft.com/office/drawing/2014/main" val="4235544840"/>
                    </a:ext>
                  </a:extLst>
                </a:gridCol>
                <a:gridCol w="3568303">
                  <a:extLst>
                    <a:ext uri="{9D8B030D-6E8A-4147-A177-3AD203B41FA5}">
                      <a16:colId xmlns:a16="http://schemas.microsoft.com/office/drawing/2014/main" val="843700394"/>
                    </a:ext>
                  </a:extLst>
                </a:gridCol>
              </a:tblGrid>
              <a:tr h="338054">
                <a:tc>
                  <a:txBody>
                    <a:bodyPr/>
                    <a:lstStyle/>
                    <a:p>
                      <a:pPr algn="ctr"/>
                      <a:r>
                        <a:rPr lang="en-US" dirty="0"/>
                        <a:t>Existing Solutions</a:t>
                      </a:r>
                    </a:p>
                  </a:txBody>
                  <a:tcPr/>
                </a:tc>
                <a:tc>
                  <a:txBody>
                    <a:bodyPr/>
                    <a:lstStyle/>
                    <a:p>
                      <a:pPr lvl="0" algn="ctr">
                        <a:buNone/>
                      </a:pPr>
                      <a:r>
                        <a:rPr lang="en-US" sz="1800" b="1" i="0" u="none" strike="noStrike" baseline="0" noProof="0" dirty="0">
                          <a:solidFill>
                            <a:srgbClr val="FFFFFF"/>
                          </a:solidFill>
                          <a:latin typeface="CorpoS"/>
                        </a:rPr>
                        <a:t>Our proposition</a:t>
                      </a:r>
                      <a:endParaRPr lang="en-US" sz="1800" b="1" i="0" u="none" strike="noStrike" noProof="0" dirty="0">
                        <a:solidFill>
                          <a:srgbClr val="FFFFFF"/>
                        </a:solidFill>
                        <a:latin typeface="CorpoS"/>
                      </a:endParaRPr>
                    </a:p>
                  </a:txBody>
                  <a:tcPr/>
                </a:tc>
                <a:extLst>
                  <a:ext uri="{0D108BD9-81ED-4DB2-BD59-A6C34878D82A}">
                    <a16:rowId xmlns:a16="http://schemas.microsoft.com/office/drawing/2014/main" val="1528929884"/>
                  </a:ext>
                </a:extLst>
              </a:tr>
              <a:tr h="337936">
                <a:tc>
                  <a:txBody>
                    <a:bodyPr/>
                    <a:lstStyle/>
                    <a:p>
                      <a:pPr algn="ctr"/>
                      <a:r>
                        <a:rPr lang="en-US" dirty="0"/>
                        <a:t>Kalman, Bayesian Filtering approaches</a:t>
                      </a:r>
                    </a:p>
                  </a:txBody>
                  <a:tcPr/>
                </a:tc>
                <a:tc>
                  <a:txBody>
                    <a:bodyPr/>
                    <a:lstStyle/>
                    <a:p>
                      <a:pPr algn="ctr"/>
                      <a:r>
                        <a:rPr lang="en-US" dirty="0"/>
                        <a:t>Learning based LSTM approach</a:t>
                      </a:r>
                    </a:p>
                  </a:txBody>
                  <a:tcPr/>
                </a:tc>
                <a:extLst>
                  <a:ext uri="{0D108BD9-81ED-4DB2-BD59-A6C34878D82A}">
                    <a16:rowId xmlns:a16="http://schemas.microsoft.com/office/drawing/2014/main" val="2324640662"/>
                  </a:ext>
                </a:extLst>
              </a:tr>
              <a:tr h="652332">
                <a:tc>
                  <a:txBody>
                    <a:bodyPr/>
                    <a:lstStyle/>
                    <a:p>
                      <a:pPr lvl="0" algn="ctr">
                        <a:buNone/>
                      </a:pPr>
                      <a:r>
                        <a:rPr lang="en-US" sz="1800" b="0" i="0" u="none" strike="noStrike" noProof="0" dirty="0">
                          <a:latin typeface="CorpoS"/>
                        </a:rPr>
                        <a:t>Among learning-based approaches, most do lane marking detection. Many use HD maps, lidar data etc.</a:t>
                      </a:r>
                    </a:p>
                  </a:txBody>
                  <a:tcPr/>
                </a:tc>
                <a:tc>
                  <a:txBody>
                    <a:bodyPr/>
                    <a:lstStyle/>
                    <a:p>
                      <a:pPr algn="ctr"/>
                      <a:r>
                        <a:rPr lang="en-US" dirty="0"/>
                        <a:t>Only processed camera data used. Direct index output without intermediate processing steps</a:t>
                      </a:r>
                    </a:p>
                  </a:txBody>
                  <a:tcPr/>
                </a:tc>
                <a:extLst>
                  <a:ext uri="{0D108BD9-81ED-4DB2-BD59-A6C34878D82A}">
                    <a16:rowId xmlns:a16="http://schemas.microsoft.com/office/drawing/2014/main" val="300211912"/>
                  </a:ext>
                </a:extLst>
              </a:tr>
              <a:tr h="815416">
                <a:tc>
                  <a:txBody>
                    <a:bodyPr/>
                    <a:lstStyle/>
                    <a:p>
                      <a:pPr algn="ctr"/>
                      <a:r>
                        <a:rPr lang="en-US" b="0" dirty="0"/>
                        <a:t>Poor temporal processing</a:t>
                      </a:r>
                    </a:p>
                  </a:txBody>
                  <a:tcPr/>
                </a:tc>
                <a:tc>
                  <a:txBody>
                    <a:bodyPr/>
                    <a:lstStyle/>
                    <a:p>
                      <a:pPr algn="ctr"/>
                      <a:r>
                        <a:rPr lang="en-US" dirty="0"/>
                        <a:t>Very rich </a:t>
                      </a:r>
                      <a:r>
                        <a:rPr lang="en-US" dirty="0" err="1"/>
                        <a:t>spatio</a:t>
                      </a:r>
                      <a:r>
                        <a:rPr lang="en-US" dirty="0"/>
                        <a:t>-temporal context information encoded</a:t>
                      </a:r>
                    </a:p>
                  </a:txBody>
                  <a:tcPr/>
                </a:tc>
                <a:extLst>
                  <a:ext uri="{0D108BD9-81ED-4DB2-BD59-A6C34878D82A}">
                    <a16:rowId xmlns:a16="http://schemas.microsoft.com/office/drawing/2014/main" val="3909881652"/>
                  </a:ext>
                </a:extLst>
              </a:tr>
              <a:tr h="844782">
                <a:tc>
                  <a:txBody>
                    <a:bodyPr/>
                    <a:lstStyle/>
                    <a:p>
                      <a:pPr lvl="0" algn="ctr">
                        <a:buNone/>
                      </a:pPr>
                      <a:r>
                        <a:rPr lang="en-US" b="0" dirty="0"/>
                        <a:t>Very heavy models (feature extraction models)</a:t>
                      </a:r>
                    </a:p>
                  </a:txBody>
                  <a:tcPr/>
                </a:tc>
                <a:tc>
                  <a:txBody>
                    <a:bodyPr/>
                    <a:lstStyle/>
                    <a:p>
                      <a:pPr lvl="0" algn="ctr">
                        <a:buNone/>
                      </a:pPr>
                      <a:r>
                        <a:rPr lang="en-US" b="0" dirty="0"/>
                        <a:t>Extremely light (~140k parameters)</a:t>
                      </a:r>
                    </a:p>
                  </a:txBody>
                  <a:tcPr/>
                </a:tc>
                <a:extLst>
                  <a:ext uri="{0D108BD9-81ED-4DB2-BD59-A6C34878D82A}">
                    <a16:rowId xmlns:a16="http://schemas.microsoft.com/office/drawing/2014/main" val="2305261492"/>
                  </a:ext>
                </a:extLst>
              </a:tr>
              <a:tr h="445604">
                <a:tc>
                  <a:txBody>
                    <a:bodyPr/>
                    <a:lstStyle/>
                    <a:p>
                      <a:pPr lvl="0" algn="ctr">
                        <a:buNone/>
                      </a:pPr>
                      <a:r>
                        <a:rPr lang="en-US" b="0" dirty="0"/>
                        <a:t>High Latency</a:t>
                      </a:r>
                    </a:p>
                  </a:txBody>
                  <a:tcPr/>
                </a:tc>
                <a:tc>
                  <a:txBody>
                    <a:bodyPr/>
                    <a:lstStyle/>
                    <a:p>
                      <a:pPr lvl="0" algn="ctr">
                        <a:buNone/>
                      </a:pPr>
                      <a:r>
                        <a:rPr lang="en-US" b="0" dirty="0"/>
                        <a:t>Low latency</a:t>
                      </a:r>
                    </a:p>
                  </a:txBody>
                  <a:tcPr/>
                </a:tc>
                <a:extLst>
                  <a:ext uri="{0D108BD9-81ED-4DB2-BD59-A6C34878D82A}">
                    <a16:rowId xmlns:a16="http://schemas.microsoft.com/office/drawing/2014/main" val="1985705065"/>
                  </a:ext>
                </a:extLst>
              </a:tr>
              <a:tr h="844782">
                <a:tc>
                  <a:txBody>
                    <a:bodyPr/>
                    <a:lstStyle/>
                    <a:p>
                      <a:pPr lvl="0" algn="ctr">
                        <a:buNone/>
                      </a:pPr>
                      <a:r>
                        <a:rPr lang="en-US" sz="1800" b="0" i="0" u="none" strike="noStrike" noProof="0" dirty="0">
                          <a:latin typeface="CorpoS"/>
                        </a:rPr>
                        <a:t>Poor performance (problem statements very similar to ours)</a:t>
                      </a:r>
                    </a:p>
                    <a:p>
                      <a:pPr lvl="0" algn="ctr">
                        <a:buNone/>
                      </a:pPr>
                      <a:r>
                        <a:rPr lang="en-US" sz="1800" b="0" i="0" u="none" strike="noStrike" noProof="0">
                          <a:latin typeface="CorpoS"/>
                        </a:rPr>
                        <a:t>Gen6(~80</a:t>
                      </a:r>
                      <a:r>
                        <a:rPr lang="en-US" sz="1800" b="0" i="0" u="none" strike="noStrike" noProof="0" dirty="0">
                          <a:latin typeface="CorpoS"/>
                        </a:rPr>
                        <a:t>%)</a:t>
                      </a:r>
                      <a:endParaRPr lang="en-US" b="0" dirty="0"/>
                    </a:p>
                  </a:txBody>
                  <a:tcPr/>
                </a:tc>
                <a:tc>
                  <a:txBody>
                    <a:bodyPr/>
                    <a:lstStyle/>
                    <a:p>
                      <a:pPr lvl="0" algn="ctr">
                        <a:buNone/>
                      </a:pPr>
                      <a:r>
                        <a:rPr lang="en-US" b="0" dirty="0"/>
                        <a:t>Very high performance (96.5%)</a:t>
                      </a:r>
                    </a:p>
                  </a:txBody>
                  <a:tcPr/>
                </a:tc>
                <a:extLst>
                  <a:ext uri="{0D108BD9-81ED-4DB2-BD59-A6C34878D82A}">
                    <a16:rowId xmlns:a16="http://schemas.microsoft.com/office/drawing/2014/main" val="3000479070"/>
                  </a:ext>
                </a:extLst>
              </a:tr>
            </a:tbl>
          </a:graphicData>
        </a:graphic>
      </p:graphicFrame>
    </p:spTree>
    <p:extLst>
      <p:ext uri="{BB962C8B-B14F-4D97-AF65-F5344CB8AC3E}">
        <p14:creationId xmlns:p14="http://schemas.microsoft.com/office/powerpoint/2010/main" val="3365953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el 35"/>
          <p:cNvSpPr>
            <a:spLocks noGrp="1"/>
          </p:cNvSpPr>
          <p:nvPr>
            <p:ph type="title"/>
          </p:nvPr>
        </p:nvSpPr>
        <p:spPr/>
        <p:txBody>
          <a:bodyPr/>
          <a:lstStyle/>
          <a:p>
            <a:r>
              <a:rPr lang="en-GB" dirty="0"/>
              <a:t>Thank you</a:t>
            </a:r>
          </a:p>
        </p:txBody>
      </p:sp>
      <p:sp>
        <p:nvSpPr>
          <p:cNvPr id="4" name="Text Placeholder 3"/>
          <p:cNvSpPr>
            <a:spLocks noGrp="1"/>
          </p:cNvSpPr>
          <p:nvPr>
            <p:ph type="body" sz="quarter" idx="17"/>
          </p:nvPr>
        </p:nvSpPr>
        <p:spPr/>
        <p:txBody>
          <a:bodyPr/>
          <a:lstStyle/>
          <a:p>
            <a:endParaRPr lang="en-GB" dirty="0"/>
          </a:p>
        </p:txBody>
      </p:sp>
      <p:sp>
        <p:nvSpPr>
          <p:cNvPr id="5" name="Text Placeholder 4"/>
          <p:cNvSpPr>
            <a:spLocks noGrp="1"/>
          </p:cNvSpPr>
          <p:nvPr>
            <p:ph type="body" sz="quarter" idx="18"/>
          </p:nvPr>
        </p:nvSpPr>
        <p:spPr/>
        <p:txBody>
          <a:bodyPr/>
          <a:lstStyle/>
          <a:p>
            <a:endParaRPr lang="en-GB" dirty="0"/>
          </a:p>
        </p:txBody>
      </p:sp>
      <p:sp>
        <p:nvSpPr>
          <p:cNvPr id="6" name="Text Placeholder 5"/>
          <p:cNvSpPr>
            <a:spLocks noGrp="1"/>
          </p:cNvSpPr>
          <p:nvPr>
            <p:ph type="body" sz="quarter" idx="19"/>
          </p:nvPr>
        </p:nvSpPr>
        <p:spPr/>
        <p:txBody>
          <a:bodyPr/>
          <a:lstStyle/>
          <a:p>
            <a:endParaRPr lang="en-GB" dirty="0"/>
          </a:p>
        </p:txBody>
      </p:sp>
      <p:pic>
        <p:nvPicPr>
          <p:cNvPr id="8" name="Picture Placeholder 7"/>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5611" r="5611"/>
          <a:stretch>
            <a:fillRect/>
          </a:stretch>
        </p:blipFill>
        <p:spPr/>
      </p:pic>
      <p:sp>
        <p:nvSpPr>
          <p:cNvPr id="11" name="Titel 35"/>
          <p:cNvSpPr txBox="1">
            <a:spLocks/>
          </p:cNvSpPr>
          <p:nvPr/>
        </p:nvSpPr>
        <p:spPr bwMode="black">
          <a:xfrm>
            <a:off x="457200" y="306000"/>
            <a:ext cx="11404800" cy="540000"/>
          </a:xfrm>
          <a:prstGeom prst="rect">
            <a:avLst/>
          </a:prstGeom>
        </p:spPr>
        <p:txBody>
          <a:bodyPr vert="horz" lIns="0" tIns="0" rIns="0" bIns="0" rtlCol="0" anchor="t" anchorCtr="0">
            <a:noAutofit/>
          </a:bodyPr>
          <a:lstStyle>
            <a:lvl1pPr marL="0" indent="0" algn="l" defTabSz="913814" rtl="0" eaLnBrk="1" latinLnBrk="0" hangingPunct="1">
              <a:spcBef>
                <a:spcPts val="0"/>
              </a:spcBef>
              <a:buFont typeface="+mj-lt"/>
              <a:buNone/>
              <a:defRPr sz="2999" b="0" i="0" kern="1200" baseline="0">
                <a:solidFill>
                  <a:schemeClr val="tx1"/>
                </a:solidFill>
                <a:latin typeface="+mj-lt"/>
                <a:ea typeface="+mj-ea"/>
                <a:cs typeface="+mj-cs"/>
              </a:defRPr>
            </a:lvl1pPr>
          </a:lstStyle>
          <a:p>
            <a:r>
              <a:rPr lang="en-GB"/>
              <a:t>Thank you</a:t>
            </a:r>
            <a:endParaRPr lang="en-GB" dirty="0"/>
          </a:p>
        </p:txBody>
      </p:sp>
      <p:pic>
        <p:nvPicPr>
          <p:cNvPr id="15362" name="Picture 2" descr="Mercedes Logo Gif">
            <a:extLst>
              <a:ext uri="{FF2B5EF4-FFF2-40B4-BE49-F238E27FC236}">
                <a16:creationId xmlns:a16="http://schemas.microsoft.com/office/drawing/2014/main" id="{B70FC547-48E6-F267-67AB-69BA12939F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171" y="686872"/>
            <a:ext cx="5409894" cy="5409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706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1099" y="2242087"/>
            <a:ext cx="11833094" cy="1664208"/>
          </a:xfrm>
          <a:prstGeom prst="rect">
            <a:avLst/>
          </a:prstGeom>
          <a:noFill/>
        </p:spPr>
        <p:txBody>
          <a:bodyPr wrap="square" lIns="0" tIns="0" rIns="0" bIns="0" rtlCol="0">
            <a:noAutofit/>
          </a:bodyPr>
          <a:lstStyle/>
          <a:p>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
        <p:nvSpPr>
          <p:cNvPr id="3" name="Google Shape;177;p20">
            <a:extLst>
              <a:ext uri="{FF2B5EF4-FFF2-40B4-BE49-F238E27FC236}">
                <a16:creationId xmlns:a16="http://schemas.microsoft.com/office/drawing/2014/main" id="{64F359D6-3099-B77B-99A2-B21423A2F03A}"/>
              </a:ext>
            </a:extLst>
          </p:cNvPr>
          <p:cNvSpPr txBox="1">
            <a:spLocks/>
          </p:cNvSpPr>
          <p:nvPr/>
        </p:nvSpPr>
        <p:spPr>
          <a:xfrm>
            <a:off x="392763" y="799914"/>
            <a:ext cx="10338737" cy="5740586"/>
          </a:xfrm>
          <a:prstGeom prst="rect">
            <a:avLst/>
          </a:prstGeom>
        </p:spPr>
        <p:txBody>
          <a:bodyPr spcFirstLastPara="1" vert="horz" wrap="square" lIns="121900" tIns="121900" rIns="121900" bIns="121900" rtlCol="0" anchor="t" anchorCtr="0">
            <a:normAutofit/>
          </a:bodyPr>
          <a:lstStyle>
            <a:lvl1pPr marL="0" indent="0" algn="l" defTabSz="914271" rtl="0" eaLnBrk="1" latinLnBrk="0" hangingPunct="1">
              <a:lnSpc>
                <a:spcPct val="108000"/>
              </a:lnSpc>
              <a:spcBef>
                <a:spcPts val="0"/>
              </a:spcBef>
              <a:spcAft>
                <a:spcPts val="1008"/>
              </a:spcAft>
              <a:buFont typeface="+mj-lt"/>
              <a:buNone/>
              <a:defRPr sz="2000" b="0" i="0" kern="1200">
                <a:solidFill>
                  <a:schemeClr val="tx1"/>
                </a:solidFill>
                <a:latin typeface="+mn-lt"/>
                <a:ea typeface="+mn-ea"/>
                <a:cs typeface="+mn-cs"/>
              </a:defRPr>
            </a:lvl1pPr>
            <a:lvl2pPr marL="341952" indent="-341952" algn="l" defTabSz="914271" rtl="0" eaLnBrk="1" latinLnBrk="0" hangingPunct="1">
              <a:lnSpc>
                <a:spcPct val="108000"/>
              </a:lnSpc>
              <a:spcBef>
                <a:spcPts val="0"/>
              </a:spcBef>
              <a:spcAft>
                <a:spcPts val="1008"/>
              </a:spcAft>
              <a:buFont typeface="Arial" panose="020B0604020202020204" pitchFamily="34" charset="0"/>
              <a:buChar char="•"/>
              <a:defRPr sz="2000" b="0" i="0" kern="1200">
                <a:solidFill>
                  <a:schemeClr val="tx1"/>
                </a:solidFill>
                <a:latin typeface="+mn-lt"/>
                <a:ea typeface="+mn-ea"/>
                <a:cs typeface="+mn-cs"/>
              </a:defRPr>
            </a:lvl2pPr>
            <a:lvl3pPr marL="539924" indent="-197972" algn="l" defTabSz="914271" rtl="0" eaLnBrk="1" latinLnBrk="0" hangingPunct="1">
              <a:lnSpc>
                <a:spcPct val="108000"/>
              </a:lnSpc>
              <a:spcBef>
                <a:spcPts val="0"/>
              </a:spcBef>
              <a:spcAft>
                <a:spcPts val="1008"/>
              </a:spcAft>
              <a:buFont typeface="Symbol" panose="05050102010706020507" pitchFamily="18" charset="2"/>
              <a:buChar char="-"/>
              <a:defRPr sz="1600" b="0" i="0" kern="1200">
                <a:solidFill>
                  <a:schemeClr val="tx1"/>
                </a:solidFill>
                <a:latin typeface="+mn-lt"/>
                <a:ea typeface="+mn-ea"/>
                <a:cs typeface="+mn-cs"/>
              </a:defRPr>
            </a:lvl3pPr>
            <a:lvl4pPr marL="738000" indent="-197972" algn="l" defTabSz="914271" rtl="0" eaLnBrk="1" latinLnBrk="0" hangingPunct="1">
              <a:lnSpc>
                <a:spcPct val="108000"/>
              </a:lnSpc>
              <a:spcBef>
                <a:spcPts val="0"/>
              </a:spcBef>
              <a:spcAft>
                <a:spcPts val="1008"/>
              </a:spcAft>
              <a:buFont typeface="Symbol" panose="05050102010706020507" pitchFamily="18" charset="2"/>
              <a:buChar char="-"/>
              <a:defRPr sz="1600" b="0" i="0" kern="1200" baseline="0">
                <a:solidFill>
                  <a:schemeClr val="tx1"/>
                </a:solidFill>
                <a:latin typeface="+mn-lt"/>
                <a:ea typeface="+mn-ea"/>
                <a:cs typeface="+mn-cs"/>
              </a:defRPr>
            </a:lvl4pPr>
            <a:lvl5pPr marL="738000" indent="-197972" algn="l" defTabSz="914271" rtl="0" eaLnBrk="1" latinLnBrk="0" hangingPunct="1">
              <a:lnSpc>
                <a:spcPct val="108000"/>
              </a:lnSpc>
              <a:spcBef>
                <a:spcPts val="0"/>
              </a:spcBef>
              <a:spcAft>
                <a:spcPts val="1008"/>
              </a:spcAft>
              <a:buFont typeface="Symbol" panose="05050102010706020507" pitchFamily="18" charset="2"/>
              <a:buChar char="-"/>
              <a:defRPr sz="1600" b="0" i="0" kern="1200">
                <a:solidFill>
                  <a:schemeClr val="tx1"/>
                </a:solidFill>
                <a:latin typeface="+mn-lt"/>
                <a:ea typeface="+mn-ea"/>
                <a:cs typeface="+mn-cs"/>
              </a:defRPr>
            </a:lvl5pPr>
            <a:lvl6pPr marL="738000" indent="-197972" algn="l" defTabSz="914271" rtl="0" eaLnBrk="1" latinLnBrk="0" hangingPunct="1">
              <a:lnSpc>
                <a:spcPct val="108000"/>
              </a:lnSpc>
              <a:spcBef>
                <a:spcPts val="0"/>
              </a:spcBef>
              <a:spcAft>
                <a:spcPts val="1008"/>
              </a:spcAft>
              <a:buFont typeface="Symbol" panose="05050102010706020507" pitchFamily="18" charset="2"/>
              <a:buChar char="-"/>
              <a:defRPr sz="1600" b="0" i="0" kern="1200">
                <a:solidFill>
                  <a:schemeClr val="tx1"/>
                </a:solidFill>
                <a:latin typeface="+mn-lt"/>
                <a:ea typeface="+mn-ea"/>
                <a:cs typeface="+mn-cs"/>
              </a:defRPr>
            </a:lvl6pPr>
            <a:lvl7pPr marL="738000" indent="-197972" algn="l" defTabSz="914271" rtl="0" eaLnBrk="1" latinLnBrk="0" hangingPunct="1">
              <a:lnSpc>
                <a:spcPct val="108000"/>
              </a:lnSpc>
              <a:spcBef>
                <a:spcPts val="0"/>
              </a:spcBef>
              <a:spcAft>
                <a:spcPts val="1008"/>
              </a:spcAft>
              <a:buFont typeface="Symbol" panose="05050102010706020507" pitchFamily="18" charset="2"/>
              <a:buChar char="-"/>
              <a:defRPr sz="1600" b="0" i="0" kern="1200">
                <a:solidFill>
                  <a:schemeClr val="tx1"/>
                </a:solidFill>
                <a:latin typeface="+mn-lt"/>
                <a:ea typeface="+mn-ea"/>
                <a:cs typeface="+mn-cs"/>
              </a:defRPr>
            </a:lvl7pPr>
            <a:lvl8pPr marL="738000" indent="-197972" algn="l" defTabSz="914271" rtl="0" eaLnBrk="1" latinLnBrk="0" hangingPunct="1">
              <a:lnSpc>
                <a:spcPct val="108000"/>
              </a:lnSpc>
              <a:spcBef>
                <a:spcPts val="0"/>
              </a:spcBef>
              <a:spcAft>
                <a:spcPts val="1008"/>
              </a:spcAft>
              <a:buFont typeface="Symbol" panose="05050102010706020507" pitchFamily="18" charset="2"/>
              <a:buChar char="-"/>
              <a:defRPr sz="1600" b="0" i="0" kern="1200">
                <a:solidFill>
                  <a:schemeClr val="tx1"/>
                </a:solidFill>
                <a:latin typeface="+mn-lt"/>
                <a:ea typeface="+mn-ea"/>
                <a:cs typeface="+mn-cs"/>
              </a:defRPr>
            </a:lvl8pPr>
            <a:lvl9pPr marL="738000" indent="-197972" algn="l" defTabSz="914271" rtl="0" eaLnBrk="1" latinLnBrk="0" hangingPunct="1">
              <a:lnSpc>
                <a:spcPct val="108000"/>
              </a:lnSpc>
              <a:spcBef>
                <a:spcPts val="0"/>
              </a:spcBef>
              <a:spcAft>
                <a:spcPts val="1008"/>
              </a:spcAft>
              <a:buFont typeface="Symbol" panose="05050102010706020507" pitchFamily="18" charset="2"/>
              <a:buChar char="-"/>
              <a:defRPr sz="1600" b="0" i="0" kern="1200">
                <a:solidFill>
                  <a:schemeClr val="tx1"/>
                </a:solidFill>
                <a:latin typeface="+mn-lt"/>
                <a:ea typeface="+mn-ea"/>
                <a:cs typeface="+mn-cs"/>
              </a:defRPr>
            </a:lvl9pPr>
          </a:lstStyle>
          <a:p>
            <a:pPr algn="just">
              <a:buClr>
                <a:schemeClr val="dk1"/>
              </a:buClr>
            </a:pPr>
            <a:r>
              <a:rPr lang="en-US" sz="5200" dirty="0">
                <a:solidFill>
                  <a:schemeClr val="bg1"/>
                </a:solidFill>
              </a:rPr>
              <a:t>path and its recent trajectory. This furnishes a holistic perspective of the vehicle’s environment, encapsulating the evolving road conditions and </a:t>
            </a:r>
            <a:r>
              <a:rPr lang="en-US" sz="1400" dirty="0">
                <a:solidFill>
                  <a:schemeClr val="bg1"/>
                </a:solidFill>
                <a:latin typeface="Söhne"/>
              </a:rPr>
              <a:t>lane configurations encountered along its journey.</a:t>
            </a:r>
          </a:p>
          <a:p>
            <a:pPr marL="152396"/>
            <a:endParaRPr lang="en-US" sz="1400" dirty="0">
              <a:solidFill>
                <a:srgbClr val="ECECEC"/>
              </a:solidFill>
              <a:latin typeface="Söhne"/>
            </a:endParaRPr>
          </a:p>
        </p:txBody>
      </p:sp>
      <p:sp>
        <p:nvSpPr>
          <p:cNvPr id="7" name="Slide Number Placeholder 1">
            <a:extLst>
              <a:ext uri="{FF2B5EF4-FFF2-40B4-BE49-F238E27FC236}">
                <a16:creationId xmlns:a16="http://schemas.microsoft.com/office/drawing/2014/main" id="{E01E6B19-E5F2-6B43-3F71-BF8B0B485D73}"/>
              </a:ext>
            </a:extLst>
          </p:cNvPr>
          <p:cNvSpPr>
            <a:spLocks noGrp="1"/>
          </p:cNvSpPr>
          <p:nvPr>
            <p:ph type="sldNum" sz="quarter" idx="4"/>
          </p:nvPr>
        </p:nvSpPr>
        <p:spPr>
          <a:xfrm>
            <a:off x="11467951" y="6599134"/>
            <a:ext cx="323999" cy="306000"/>
          </a:xfrm>
        </p:spPr>
        <p:txBody>
          <a:bodyPr/>
          <a:lstStyle/>
          <a:p>
            <a:fld id="{AD1D1349-391B-44DC-865F-5996B3E40F26}" type="slidenum">
              <a:rPr lang="en-US" noProof="0" smtClean="0"/>
              <a:pPr/>
              <a:t>18</a:t>
            </a:fld>
            <a:endParaRPr lang="en-US" noProof="0" dirty="0"/>
          </a:p>
        </p:txBody>
      </p:sp>
      <p:sp>
        <p:nvSpPr>
          <p:cNvPr id="2" name="TextBox 1">
            <a:extLst>
              <a:ext uri="{FF2B5EF4-FFF2-40B4-BE49-F238E27FC236}">
                <a16:creationId xmlns:a16="http://schemas.microsoft.com/office/drawing/2014/main" id="{F07CE222-25B5-74B5-5226-6C2AD82BACAC}"/>
              </a:ext>
            </a:extLst>
          </p:cNvPr>
          <p:cNvSpPr txBox="1"/>
          <p:nvPr/>
        </p:nvSpPr>
        <p:spPr>
          <a:xfrm>
            <a:off x="292118" y="280797"/>
            <a:ext cx="3304515" cy="400110"/>
          </a:xfrm>
          <a:prstGeom prst="rect">
            <a:avLst/>
          </a:prstGeom>
          <a:noFill/>
        </p:spPr>
        <p:txBody>
          <a:bodyPr wrap="square" rtlCol="0">
            <a:spAutoFit/>
          </a:bodyPr>
          <a:lstStyle/>
          <a:p>
            <a:r>
              <a:rPr lang="en-US" sz="2000" dirty="0"/>
              <a:t>Nested </a:t>
            </a:r>
            <a:r>
              <a:rPr lang="en-US" sz="2000" dirty="0" err="1"/>
              <a:t>OnexD</a:t>
            </a:r>
            <a:r>
              <a:rPr lang="en-US" sz="2000" dirty="0"/>
              <a:t>-Hot Encoding</a:t>
            </a:r>
          </a:p>
        </p:txBody>
      </p:sp>
      <p:grpSp>
        <p:nvGrpSpPr>
          <p:cNvPr id="5" name="Group 4">
            <a:extLst>
              <a:ext uri="{FF2B5EF4-FFF2-40B4-BE49-F238E27FC236}">
                <a16:creationId xmlns:a16="http://schemas.microsoft.com/office/drawing/2014/main" id="{3F478531-E29E-AA09-2423-FCD36F84EB3F}"/>
              </a:ext>
            </a:extLst>
          </p:cNvPr>
          <p:cNvGrpSpPr/>
          <p:nvPr/>
        </p:nvGrpSpPr>
        <p:grpSpPr>
          <a:xfrm>
            <a:off x="446927" y="1516024"/>
            <a:ext cx="11055919" cy="4308366"/>
            <a:chOff x="325925" y="1951993"/>
            <a:chExt cx="11055919" cy="4308366"/>
          </a:xfrm>
        </p:grpSpPr>
        <p:sp>
          <p:nvSpPr>
            <p:cNvPr id="6" name="Rectangle 5">
              <a:extLst>
                <a:ext uri="{FF2B5EF4-FFF2-40B4-BE49-F238E27FC236}">
                  <a16:creationId xmlns:a16="http://schemas.microsoft.com/office/drawing/2014/main" id="{BBEBB46E-6C45-FD52-3B77-94AB4DE70BC7}"/>
                </a:ext>
              </a:extLst>
            </p:cNvPr>
            <p:cNvSpPr/>
            <p:nvPr/>
          </p:nvSpPr>
          <p:spPr>
            <a:xfrm>
              <a:off x="417309" y="1962234"/>
              <a:ext cx="1068312" cy="55463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a:t>(RB, 9.19)</a:t>
              </a:r>
            </a:p>
          </p:txBody>
        </p:sp>
        <p:cxnSp>
          <p:nvCxnSpPr>
            <p:cNvPr id="8" name="Straight Arrow Connector 7">
              <a:extLst>
                <a:ext uri="{FF2B5EF4-FFF2-40B4-BE49-F238E27FC236}">
                  <a16:creationId xmlns:a16="http://schemas.microsoft.com/office/drawing/2014/main" id="{8316DAA3-EC11-58DD-C7A0-378AF6EB3420}"/>
                </a:ext>
              </a:extLst>
            </p:cNvPr>
            <p:cNvCxnSpPr>
              <a:cxnSpLocks/>
              <a:stCxn id="6" idx="3"/>
            </p:cNvCxnSpPr>
            <p:nvPr/>
          </p:nvCxnSpPr>
          <p:spPr>
            <a:xfrm>
              <a:off x="1485621" y="2239549"/>
              <a:ext cx="405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0BFBA114-F430-06D9-D56D-52E49F777126}"/>
                </a:ext>
              </a:extLst>
            </p:cNvPr>
            <p:cNvSpPr/>
            <p:nvPr/>
          </p:nvSpPr>
          <p:spPr>
            <a:xfrm>
              <a:off x="1902079" y="1962233"/>
              <a:ext cx="1323667" cy="5546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a:t>[1, 0, 0, 0, 0, 0]</a:t>
              </a:r>
            </a:p>
          </p:txBody>
        </p:sp>
        <p:cxnSp>
          <p:nvCxnSpPr>
            <p:cNvPr id="10" name="Straight Arrow Connector 9">
              <a:extLst>
                <a:ext uri="{FF2B5EF4-FFF2-40B4-BE49-F238E27FC236}">
                  <a16:creationId xmlns:a16="http://schemas.microsoft.com/office/drawing/2014/main" id="{85725EC2-4935-F335-1C02-B76F209BE163}"/>
                </a:ext>
              </a:extLst>
            </p:cNvPr>
            <p:cNvCxnSpPr>
              <a:cxnSpLocks/>
              <a:stCxn id="9" idx="3"/>
            </p:cNvCxnSpPr>
            <p:nvPr/>
          </p:nvCxnSpPr>
          <p:spPr>
            <a:xfrm>
              <a:off x="3225746" y="2239548"/>
              <a:ext cx="4145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1C404B9-8536-2EF0-877C-91466433B234}"/>
                </a:ext>
              </a:extLst>
            </p:cNvPr>
            <p:cNvSpPr/>
            <p:nvPr/>
          </p:nvSpPr>
          <p:spPr>
            <a:xfrm>
              <a:off x="3631291" y="1962232"/>
              <a:ext cx="1068313" cy="53415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a:t>[9.19, 0, 0, 0, 0, 0]</a:t>
              </a:r>
            </a:p>
          </p:txBody>
        </p:sp>
        <p:sp>
          <p:nvSpPr>
            <p:cNvPr id="12" name="Rectangle 11">
              <a:extLst>
                <a:ext uri="{FF2B5EF4-FFF2-40B4-BE49-F238E27FC236}">
                  <a16:creationId xmlns:a16="http://schemas.microsoft.com/office/drawing/2014/main" id="{CCBE0EC1-94F8-20CD-E769-E01F4ECDB550}"/>
                </a:ext>
              </a:extLst>
            </p:cNvPr>
            <p:cNvSpPr/>
            <p:nvPr/>
          </p:nvSpPr>
          <p:spPr>
            <a:xfrm>
              <a:off x="5005761" y="1951993"/>
              <a:ext cx="1484739" cy="5546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a:t>[9.19, ∞, ∞, ∞, ∞, ∞]</a:t>
              </a:r>
            </a:p>
          </p:txBody>
        </p:sp>
        <p:cxnSp>
          <p:nvCxnSpPr>
            <p:cNvPr id="13" name="Straight Arrow Connector 12">
              <a:extLst>
                <a:ext uri="{FF2B5EF4-FFF2-40B4-BE49-F238E27FC236}">
                  <a16:creationId xmlns:a16="http://schemas.microsoft.com/office/drawing/2014/main" id="{61FFA665-FBE6-897D-F63B-3EA0E4CEE746}"/>
                </a:ext>
              </a:extLst>
            </p:cNvPr>
            <p:cNvCxnSpPr>
              <a:cxnSpLocks/>
              <a:stCxn id="11" idx="3"/>
              <a:endCxn id="12" idx="1"/>
            </p:cNvCxnSpPr>
            <p:nvPr/>
          </p:nvCxnSpPr>
          <p:spPr>
            <a:xfrm flipV="1">
              <a:off x="4699604" y="2229309"/>
              <a:ext cx="3061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A9A2698-FFF5-89A3-371C-E563E73BC743}"/>
                </a:ext>
              </a:extLst>
            </p:cNvPr>
            <p:cNvSpPr/>
            <p:nvPr/>
          </p:nvSpPr>
          <p:spPr>
            <a:xfrm>
              <a:off x="6796657" y="1951993"/>
              <a:ext cx="1740955" cy="5546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a:t>[9.19, 1000, 1000, 1000, 1000, 1000]</a:t>
              </a:r>
            </a:p>
          </p:txBody>
        </p:sp>
        <p:cxnSp>
          <p:nvCxnSpPr>
            <p:cNvPr id="15" name="Straight Arrow Connector 14">
              <a:extLst>
                <a:ext uri="{FF2B5EF4-FFF2-40B4-BE49-F238E27FC236}">
                  <a16:creationId xmlns:a16="http://schemas.microsoft.com/office/drawing/2014/main" id="{C680BDE5-09E5-6B20-D41E-CF548D11D02A}"/>
                </a:ext>
              </a:extLst>
            </p:cNvPr>
            <p:cNvCxnSpPr>
              <a:cxnSpLocks/>
              <a:stCxn id="12" idx="3"/>
              <a:endCxn id="14" idx="1"/>
            </p:cNvCxnSpPr>
            <p:nvPr/>
          </p:nvCxnSpPr>
          <p:spPr>
            <a:xfrm>
              <a:off x="6490500" y="2229309"/>
              <a:ext cx="306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737FB29-E43E-4E8D-AE15-4C61E0B103C4}"/>
                </a:ext>
              </a:extLst>
            </p:cNvPr>
            <p:cNvSpPr/>
            <p:nvPr/>
          </p:nvSpPr>
          <p:spPr>
            <a:xfrm>
              <a:off x="9012727" y="1951993"/>
              <a:ext cx="2197306" cy="5546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a:t>[9.19, 1001.24, 999.46, 998.79, 1000.33, 1000.89]</a:t>
              </a:r>
            </a:p>
          </p:txBody>
        </p:sp>
        <p:cxnSp>
          <p:nvCxnSpPr>
            <p:cNvPr id="17" name="Straight Arrow Connector 16">
              <a:extLst>
                <a:ext uri="{FF2B5EF4-FFF2-40B4-BE49-F238E27FC236}">
                  <a16:creationId xmlns:a16="http://schemas.microsoft.com/office/drawing/2014/main" id="{0ED84F08-177A-59E2-4F06-C2663DE1EDFB}"/>
                </a:ext>
              </a:extLst>
            </p:cNvPr>
            <p:cNvCxnSpPr>
              <a:stCxn id="14" idx="3"/>
              <a:endCxn id="16" idx="1"/>
            </p:cNvCxnSpPr>
            <p:nvPr/>
          </p:nvCxnSpPr>
          <p:spPr>
            <a:xfrm>
              <a:off x="8537612" y="2229309"/>
              <a:ext cx="4751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F6C5903-7672-0357-8410-17EA4746DCB9}"/>
                </a:ext>
              </a:extLst>
            </p:cNvPr>
            <p:cNvSpPr/>
            <p:nvPr/>
          </p:nvSpPr>
          <p:spPr>
            <a:xfrm>
              <a:off x="417309" y="4628692"/>
              <a:ext cx="1068312" cy="55463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a:t>(SW, -6.35)</a:t>
              </a:r>
            </a:p>
          </p:txBody>
        </p:sp>
        <p:cxnSp>
          <p:nvCxnSpPr>
            <p:cNvPr id="19" name="Straight Arrow Connector 18">
              <a:extLst>
                <a:ext uri="{FF2B5EF4-FFF2-40B4-BE49-F238E27FC236}">
                  <a16:creationId xmlns:a16="http://schemas.microsoft.com/office/drawing/2014/main" id="{70EF3F0F-8E07-1648-F688-E956D009D583}"/>
                </a:ext>
              </a:extLst>
            </p:cNvPr>
            <p:cNvCxnSpPr>
              <a:cxnSpLocks/>
              <a:stCxn id="18" idx="3"/>
            </p:cNvCxnSpPr>
            <p:nvPr/>
          </p:nvCxnSpPr>
          <p:spPr>
            <a:xfrm>
              <a:off x="1485621" y="4906007"/>
              <a:ext cx="4055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8450CB8-0408-B37D-C416-E8C9661E4545}"/>
                </a:ext>
              </a:extLst>
            </p:cNvPr>
            <p:cNvSpPr/>
            <p:nvPr/>
          </p:nvSpPr>
          <p:spPr>
            <a:xfrm>
              <a:off x="1902079" y="4628691"/>
              <a:ext cx="1323667" cy="5546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a:t>[0, 0, 0, 0, 1, 0]</a:t>
              </a:r>
            </a:p>
          </p:txBody>
        </p:sp>
        <p:cxnSp>
          <p:nvCxnSpPr>
            <p:cNvPr id="21" name="Straight Arrow Connector 20">
              <a:extLst>
                <a:ext uri="{FF2B5EF4-FFF2-40B4-BE49-F238E27FC236}">
                  <a16:creationId xmlns:a16="http://schemas.microsoft.com/office/drawing/2014/main" id="{E4F57CA7-D68C-E0E5-2FF4-1F638B6AA61B}"/>
                </a:ext>
              </a:extLst>
            </p:cNvPr>
            <p:cNvCxnSpPr>
              <a:cxnSpLocks/>
              <a:stCxn id="20" idx="3"/>
            </p:cNvCxnSpPr>
            <p:nvPr/>
          </p:nvCxnSpPr>
          <p:spPr>
            <a:xfrm>
              <a:off x="3225746" y="4906006"/>
              <a:ext cx="4145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AEE0BEF-EE4B-3546-B169-5DB78A2A95FE}"/>
                </a:ext>
              </a:extLst>
            </p:cNvPr>
            <p:cNvSpPr/>
            <p:nvPr/>
          </p:nvSpPr>
          <p:spPr>
            <a:xfrm>
              <a:off x="3631291" y="4628690"/>
              <a:ext cx="1068313" cy="53415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a:t>[0, 0, 0, 0, -6.35, 0]</a:t>
              </a:r>
            </a:p>
          </p:txBody>
        </p:sp>
        <p:sp>
          <p:nvSpPr>
            <p:cNvPr id="23" name="Rectangle 22">
              <a:extLst>
                <a:ext uri="{FF2B5EF4-FFF2-40B4-BE49-F238E27FC236}">
                  <a16:creationId xmlns:a16="http://schemas.microsoft.com/office/drawing/2014/main" id="{C2B74DD4-94B4-FDF4-AB2F-0C8C582A1768}"/>
                </a:ext>
              </a:extLst>
            </p:cNvPr>
            <p:cNvSpPr/>
            <p:nvPr/>
          </p:nvSpPr>
          <p:spPr>
            <a:xfrm>
              <a:off x="5005761" y="4618451"/>
              <a:ext cx="1434797" cy="5546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a:t>[-∞, -∞, -∞, -∞, -6.35, -∞]</a:t>
              </a:r>
            </a:p>
          </p:txBody>
        </p:sp>
        <p:cxnSp>
          <p:nvCxnSpPr>
            <p:cNvPr id="24" name="Straight Arrow Connector 23">
              <a:extLst>
                <a:ext uri="{FF2B5EF4-FFF2-40B4-BE49-F238E27FC236}">
                  <a16:creationId xmlns:a16="http://schemas.microsoft.com/office/drawing/2014/main" id="{2EC700DF-5A38-061C-8EDE-408137052AB0}"/>
                </a:ext>
              </a:extLst>
            </p:cNvPr>
            <p:cNvCxnSpPr>
              <a:cxnSpLocks/>
              <a:stCxn id="22" idx="3"/>
              <a:endCxn id="23" idx="1"/>
            </p:cNvCxnSpPr>
            <p:nvPr/>
          </p:nvCxnSpPr>
          <p:spPr>
            <a:xfrm flipV="1">
              <a:off x="4699604" y="4895767"/>
              <a:ext cx="3061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D5702E8-C25D-56F5-C236-9678131B71D5}"/>
                </a:ext>
              </a:extLst>
            </p:cNvPr>
            <p:cNvSpPr/>
            <p:nvPr/>
          </p:nvSpPr>
          <p:spPr>
            <a:xfrm>
              <a:off x="6785776" y="4618451"/>
              <a:ext cx="1740955" cy="5546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a:t>[-1000, -1000, -1000, -1000, -6.35, -1000]</a:t>
              </a:r>
            </a:p>
          </p:txBody>
        </p:sp>
        <p:cxnSp>
          <p:nvCxnSpPr>
            <p:cNvPr id="26" name="Straight Arrow Connector 25">
              <a:extLst>
                <a:ext uri="{FF2B5EF4-FFF2-40B4-BE49-F238E27FC236}">
                  <a16:creationId xmlns:a16="http://schemas.microsoft.com/office/drawing/2014/main" id="{3953F3C3-1312-0BF9-55FC-C811253A1A91}"/>
                </a:ext>
              </a:extLst>
            </p:cNvPr>
            <p:cNvCxnSpPr>
              <a:cxnSpLocks/>
              <a:stCxn id="23" idx="3"/>
              <a:endCxn id="25" idx="1"/>
            </p:cNvCxnSpPr>
            <p:nvPr/>
          </p:nvCxnSpPr>
          <p:spPr>
            <a:xfrm>
              <a:off x="6440558" y="4895767"/>
              <a:ext cx="345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BAF7E7E-672E-5C96-934C-61FB29905E1A}"/>
                </a:ext>
              </a:extLst>
            </p:cNvPr>
            <p:cNvSpPr/>
            <p:nvPr/>
          </p:nvSpPr>
          <p:spPr>
            <a:xfrm>
              <a:off x="9012727" y="4618451"/>
              <a:ext cx="2368330" cy="5546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a:t>[-1000.78, -998.25, -1000.27, -1000.79, -6.35, -999.22]</a:t>
              </a:r>
            </a:p>
          </p:txBody>
        </p:sp>
        <p:cxnSp>
          <p:nvCxnSpPr>
            <p:cNvPr id="28" name="Straight Arrow Connector 27">
              <a:extLst>
                <a:ext uri="{FF2B5EF4-FFF2-40B4-BE49-F238E27FC236}">
                  <a16:creationId xmlns:a16="http://schemas.microsoft.com/office/drawing/2014/main" id="{965BAFB8-44C0-0391-DDBA-BAF665449B9C}"/>
                </a:ext>
              </a:extLst>
            </p:cNvPr>
            <p:cNvCxnSpPr>
              <a:cxnSpLocks/>
              <a:stCxn id="25" idx="3"/>
              <a:endCxn id="27" idx="1"/>
            </p:cNvCxnSpPr>
            <p:nvPr/>
          </p:nvCxnSpPr>
          <p:spPr>
            <a:xfrm>
              <a:off x="8526731" y="4895767"/>
              <a:ext cx="4859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356BE5FE-7D72-20E8-71F5-34965DE9698D}"/>
                </a:ext>
              </a:extLst>
            </p:cNvPr>
            <p:cNvSpPr/>
            <p:nvPr/>
          </p:nvSpPr>
          <p:spPr>
            <a:xfrm>
              <a:off x="417309" y="5695492"/>
              <a:ext cx="1068312" cy="55463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a:t>(C, 0)</a:t>
              </a:r>
            </a:p>
          </p:txBody>
        </p:sp>
        <p:sp>
          <p:nvSpPr>
            <p:cNvPr id="30" name="Rectangle 29">
              <a:extLst>
                <a:ext uri="{FF2B5EF4-FFF2-40B4-BE49-F238E27FC236}">
                  <a16:creationId xmlns:a16="http://schemas.microsoft.com/office/drawing/2014/main" id="{D17DFC1F-92F2-5F0A-2A48-8C4715E215BA}"/>
                </a:ext>
              </a:extLst>
            </p:cNvPr>
            <p:cNvSpPr/>
            <p:nvPr/>
          </p:nvSpPr>
          <p:spPr>
            <a:xfrm>
              <a:off x="1891166" y="5695493"/>
              <a:ext cx="1323667" cy="5546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a:t>[0, 0, 0, 1, 0, 0]</a:t>
              </a:r>
            </a:p>
          </p:txBody>
        </p:sp>
        <p:sp>
          <p:nvSpPr>
            <p:cNvPr id="31" name="Rectangle 30">
              <a:extLst>
                <a:ext uri="{FF2B5EF4-FFF2-40B4-BE49-F238E27FC236}">
                  <a16:creationId xmlns:a16="http://schemas.microsoft.com/office/drawing/2014/main" id="{7E3DCCD4-F8A3-06DF-6EFB-3AC6B3CBD9F4}"/>
                </a:ext>
              </a:extLst>
            </p:cNvPr>
            <p:cNvSpPr/>
            <p:nvPr/>
          </p:nvSpPr>
          <p:spPr>
            <a:xfrm>
              <a:off x="3631290" y="5715967"/>
              <a:ext cx="1068313" cy="53415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a:t>[0, 0, 0, 0, -0, 0]</a:t>
              </a:r>
            </a:p>
          </p:txBody>
        </p:sp>
        <p:sp>
          <p:nvSpPr>
            <p:cNvPr id="32" name="Rectangle 31">
              <a:extLst>
                <a:ext uri="{FF2B5EF4-FFF2-40B4-BE49-F238E27FC236}">
                  <a16:creationId xmlns:a16="http://schemas.microsoft.com/office/drawing/2014/main" id="{82AA3698-E6CA-B2D9-6D89-F8586F2C6D16}"/>
                </a:ext>
              </a:extLst>
            </p:cNvPr>
            <p:cNvSpPr/>
            <p:nvPr/>
          </p:nvSpPr>
          <p:spPr>
            <a:xfrm>
              <a:off x="5055704" y="5705728"/>
              <a:ext cx="1434797" cy="5546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a:t>[∞, ∞, ∞, 0, -∞, -∞]</a:t>
              </a:r>
            </a:p>
          </p:txBody>
        </p:sp>
        <p:cxnSp>
          <p:nvCxnSpPr>
            <p:cNvPr id="33" name="Straight Arrow Connector 32">
              <a:extLst>
                <a:ext uri="{FF2B5EF4-FFF2-40B4-BE49-F238E27FC236}">
                  <a16:creationId xmlns:a16="http://schemas.microsoft.com/office/drawing/2014/main" id="{7CB1DC2E-0865-F8C7-4352-A55963BA7353}"/>
                </a:ext>
              </a:extLst>
            </p:cNvPr>
            <p:cNvCxnSpPr>
              <a:stCxn id="29" idx="3"/>
              <a:endCxn id="30" idx="1"/>
            </p:cNvCxnSpPr>
            <p:nvPr/>
          </p:nvCxnSpPr>
          <p:spPr>
            <a:xfrm>
              <a:off x="1485621" y="5972807"/>
              <a:ext cx="40554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3B2464E-5D32-39AF-9339-4FD9B754D54D}"/>
                </a:ext>
              </a:extLst>
            </p:cNvPr>
            <p:cNvCxnSpPr>
              <a:stCxn id="30" idx="3"/>
              <a:endCxn id="31" idx="1"/>
            </p:cNvCxnSpPr>
            <p:nvPr/>
          </p:nvCxnSpPr>
          <p:spPr>
            <a:xfrm>
              <a:off x="3214833" y="5972808"/>
              <a:ext cx="416457" cy="10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A645BF8-E99A-DCED-3732-0828AB295D55}"/>
                </a:ext>
              </a:extLst>
            </p:cNvPr>
            <p:cNvCxnSpPr>
              <a:stCxn id="31" idx="3"/>
              <a:endCxn id="32" idx="1"/>
            </p:cNvCxnSpPr>
            <p:nvPr/>
          </p:nvCxnSpPr>
          <p:spPr>
            <a:xfrm flipV="1">
              <a:off x="4699603" y="5983044"/>
              <a:ext cx="35610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9C81D641-80C9-932C-0D2B-43F5FE1E5834}"/>
                </a:ext>
              </a:extLst>
            </p:cNvPr>
            <p:cNvSpPr/>
            <p:nvPr/>
          </p:nvSpPr>
          <p:spPr>
            <a:xfrm>
              <a:off x="6846602" y="5695489"/>
              <a:ext cx="1740955" cy="5546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a:t>[1000, 1000, 1000, 0, -1000, -1000]</a:t>
              </a:r>
            </a:p>
          </p:txBody>
        </p:sp>
        <p:sp>
          <p:nvSpPr>
            <p:cNvPr id="37" name="Rectangle 36">
              <a:extLst>
                <a:ext uri="{FF2B5EF4-FFF2-40B4-BE49-F238E27FC236}">
                  <a16:creationId xmlns:a16="http://schemas.microsoft.com/office/drawing/2014/main" id="{827B7EC2-136F-3716-80DE-1C314F7319E7}"/>
                </a:ext>
              </a:extLst>
            </p:cNvPr>
            <p:cNvSpPr/>
            <p:nvPr/>
          </p:nvSpPr>
          <p:spPr>
            <a:xfrm>
              <a:off x="9013514" y="5695490"/>
              <a:ext cx="2368330" cy="55463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a:t>[1000.54, 999.78, 998.26, -0, -1001.50, -1002.31]</a:t>
              </a:r>
            </a:p>
          </p:txBody>
        </p:sp>
        <p:cxnSp>
          <p:nvCxnSpPr>
            <p:cNvPr id="38" name="Straight Arrow Connector 37">
              <a:extLst>
                <a:ext uri="{FF2B5EF4-FFF2-40B4-BE49-F238E27FC236}">
                  <a16:creationId xmlns:a16="http://schemas.microsoft.com/office/drawing/2014/main" id="{83E42BC8-BFBE-3E41-E880-12F529A6AF4B}"/>
                </a:ext>
              </a:extLst>
            </p:cNvPr>
            <p:cNvCxnSpPr>
              <a:stCxn id="36" idx="3"/>
              <a:endCxn id="37" idx="1"/>
            </p:cNvCxnSpPr>
            <p:nvPr/>
          </p:nvCxnSpPr>
          <p:spPr>
            <a:xfrm>
              <a:off x="8587557" y="5972805"/>
              <a:ext cx="4259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E6C2B6E-9F66-4138-3994-4FFA442CF29F}"/>
                </a:ext>
              </a:extLst>
            </p:cNvPr>
            <p:cNvCxnSpPr>
              <a:stCxn id="32" idx="3"/>
              <a:endCxn id="36" idx="1"/>
            </p:cNvCxnSpPr>
            <p:nvPr/>
          </p:nvCxnSpPr>
          <p:spPr>
            <a:xfrm flipV="1">
              <a:off x="6490501" y="5972805"/>
              <a:ext cx="356101" cy="10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5BD302A-CBFB-816E-1A72-79ABB8A48DB9}"/>
                </a:ext>
              </a:extLst>
            </p:cNvPr>
            <p:cNvSpPr txBox="1"/>
            <p:nvPr/>
          </p:nvSpPr>
          <p:spPr>
            <a:xfrm>
              <a:off x="417309" y="2601412"/>
              <a:ext cx="1068312" cy="415498"/>
            </a:xfrm>
            <a:prstGeom prst="rect">
              <a:avLst/>
            </a:prstGeom>
            <a:noFill/>
          </p:spPr>
          <p:txBody>
            <a:bodyPr wrap="square" rtlCol="0">
              <a:spAutoFit/>
            </a:bodyPr>
            <a:lstStyle/>
            <a:p>
              <a:r>
                <a:rPr lang="en-US" sz="1050"/>
                <a:t>Lane marking Signature</a:t>
              </a:r>
            </a:p>
          </p:txBody>
        </p:sp>
        <p:sp>
          <p:nvSpPr>
            <p:cNvPr id="41" name="TextBox 40">
              <a:extLst>
                <a:ext uri="{FF2B5EF4-FFF2-40B4-BE49-F238E27FC236}">
                  <a16:creationId xmlns:a16="http://schemas.microsoft.com/office/drawing/2014/main" id="{CA0582AE-F355-3A7C-6E78-71708B2B0BDF}"/>
                </a:ext>
              </a:extLst>
            </p:cNvPr>
            <p:cNvSpPr txBox="1"/>
            <p:nvPr/>
          </p:nvSpPr>
          <p:spPr>
            <a:xfrm>
              <a:off x="2069566" y="2601412"/>
              <a:ext cx="1249378" cy="738664"/>
            </a:xfrm>
            <a:prstGeom prst="rect">
              <a:avLst/>
            </a:prstGeom>
            <a:noFill/>
          </p:spPr>
          <p:txBody>
            <a:bodyPr wrap="square" rtlCol="0">
              <a:spAutoFit/>
            </a:bodyPr>
            <a:lstStyle/>
            <a:p>
              <a:r>
                <a:rPr lang="en-US" sz="1050"/>
                <a:t>One Hot Encoding of lane-type ‘RB’ according to convention</a:t>
              </a:r>
            </a:p>
          </p:txBody>
        </p:sp>
        <p:sp>
          <p:nvSpPr>
            <p:cNvPr id="42" name="TextBox 41">
              <a:extLst>
                <a:ext uri="{FF2B5EF4-FFF2-40B4-BE49-F238E27FC236}">
                  <a16:creationId xmlns:a16="http://schemas.microsoft.com/office/drawing/2014/main" id="{1D83153D-234A-D1F0-CDCD-B348BEA93782}"/>
                </a:ext>
              </a:extLst>
            </p:cNvPr>
            <p:cNvSpPr txBox="1"/>
            <p:nvPr/>
          </p:nvSpPr>
          <p:spPr>
            <a:xfrm>
              <a:off x="3603304" y="2582067"/>
              <a:ext cx="1249378" cy="1223412"/>
            </a:xfrm>
            <a:prstGeom prst="rect">
              <a:avLst/>
            </a:prstGeom>
            <a:noFill/>
          </p:spPr>
          <p:txBody>
            <a:bodyPr wrap="square" rtlCol="0">
              <a:spAutoFit/>
            </a:bodyPr>
            <a:lstStyle/>
            <a:p>
              <a:r>
                <a:rPr lang="en-US" sz="1050"/>
                <a:t>Encoding distance on top of lane-type encoding</a:t>
              </a:r>
            </a:p>
            <a:p>
              <a:r>
                <a:rPr lang="en-US" sz="1050"/>
                <a:t>Each number in the vector now represents distance to EGO</a:t>
              </a:r>
            </a:p>
          </p:txBody>
        </p:sp>
        <p:sp>
          <p:nvSpPr>
            <p:cNvPr id="43" name="TextBox 42">
              <a:extLst>
                <a:ext uri="{FF2B5EF4-FFF2-40B4-BE49-F238E27FC236}">
                  <a16:creationId xmlns:a16="http://schemas.microsoft.com/office/drawing/2014/main" id="{8DCBE3D8-F4E6-B992-F5AE-26824D766BF6}"/>
                </a:ext>
              </a:extLst>
            </p:cNvPr>
            <p:cNvSpPr txBox="1"/>
            <p:nvPr/>
          </p:nvSpPr>
          <p:spPr>
            <a:xfrm>
              <a:off x="4922985" y="2601412"/>
              <a:ext cx="1690182" cy="1384995"/>
            </a:xfrm>
            <a:prstGeom prst="rect">
              <a:avLst/>
            </a:prstGeom>
            <a:noFill/>
          </p:spPr>
          <p:txBody>
            <a:bodyPr wrap="square" rtlCol="0">
              <a:spAutoFit/>
            </a:bodyPr>
            <a:lstStyle/>
            <a:p>
              <a:r>
                <a:rPr lang="en-US" sz="1050"/>
                <a:t>Since ‘0’ now means </a:t>
              </a:r>
              <a:r>
                <a:rPr lang="en-US" sz="1050" i="1"/>
                <a:t>at</a:t>
              </a:r>
              <a:r>
                <a:rPr lang="en-US" sz="1050"/>
                <a:t> the EGO vehicle, we substitute the remaining numbers with ±∞. Positive for left of C, Negative for the right</a:t>
              </a:r>
            </a:p>
            <a:p>
              <a:r>
                <a:rPr lang="en-US" sz="1050"/>
                <a:t>The ±∞ indicates the other lane types are absent/ at infinity</a:t>
              </a:r>
            </a:p>
          </p:txBody>
        </p:sp>
        <p:sp>
          <p:nvSpPr>
            <p:cNvPr id="44" name="TextBox 43">
              <a:extLst>
                <a:ext uri="{FF2B5EF4-FFF2-40B4-BE49-F238E27FC236}">
                  <a16:creationId xmlns:a16="http://schemas.microsoft.com/office/drawing/2014/main" id="{BDA61F1B-3B23-906B-7702-90C2552E669C}"/>
                </a:ext>
              </a:extLst>
            </p:cNvPr>
            <p:cNvSpPr txBox="1"/>
            <p:nvPr/>
          </p:nvSpPr>
          <p:spPr>
            <a:xfrm>
              <a:off x="6846602" y="2582067"/>
              <a:ext cx="1740955" cy="1223412"/>
            </a:xfrm>
            <a:prstGeom prst="rect">
              <a:avLst/>
            </a:prstGeom>
            <a:noFill/>
          </p:spPr>
          <p:txBody>
            <a:bodyPr wrap="square" rtlCol="0">
              <a:spAutoFit/>
            </a:bodyPr>
            <a:lstStyle/>
            <a:p>
              <a:r>
                <a:rPr lang="en-US" sz="1050"/>
                <a:t>For practical purposes, since road widths are around ~30m on either side, we replace ±∞ with ± 1000, maintaining the concept of highlighting only the lane marking ‘RB’ </a:t>
              </a:r>
            </a:p>
          </p:txBody>
        </p:sp>
        <p:sp>
          <p:nvSpPr>
            <p:cNvPr id="45" name="TextBox 44">
              <a:extLst>
                <a:ext uri="{FF2B5EF4-FFF2-40B4-BE49-F238E27FC236}">
                  <a16:creationId xmlns:a16="http://schemas.microsoft.com/office/drawing/2014/main" id="{7E03866E-4748-D0F7-8586-0424AB6F5B1D}"/>
                </a:ext>
              </a:extLst>
            </p:cNvPr>
            <p:cNvSpPr txBox="1"/>
            <p:nvPr/>
          </p:nvSpPr>
          <p:spPr>
            <a:xfrm>
              <a:off x="9012727" y="2679826"/>
              <a:ext cx="2197306" cy="900246"/>
            </a:xfrm>
            <a:prstGeom prst="rect">
              <a:avLst/>
            </a:prstGeom>
            <a:noFill/>
          </p:spPr>
          <p:txBody>
            <a:bodyPr wrap="square" lIns="91440" tIns="45720" rIns="91440" bIns="45720" rtlCol="0" anchor="t">
              <a:spAutoFit/>
            </a:bodyPr>
            <a:lstStyle/>
            <a:p>
              <a:r>
                <a:rPr lang="en-US" sz="1050"/>
                <a:t>Add stabilizing values to the ± 1000 values, this helps in stabilizing the training process and stopping the optimization of model parameters from getting stuck at local minima</a:t>
              </a:r>
            </a:p>
          </p:txBody>
        </p:sp>
        <p:sp>
          <p:nvSpPr>
            <p:cNvPr id="46" name="TextBox 45">
              <a:extLst>
                <a:ext uri="{FF2B5EF4-FFF2-40B4-BE49-F238E27FC236}">
                  <a16:creationId xmlns:a16="http://schemas.microsoft.com/office/drawing/2014/main" id="{A85233DF-ADBC-9952-FDDB-95631BA6395D}"/>
                </a:ext>
              </a:extLst>
            </p:cNvPr>
            <p:cNvSpPr txBox="1"/>
            <p:nvPr/>
          </p:nvSpPr>
          <p:spPr>
            <a:xfrm>
              <a:off x="325925" y="4218716"/>
              <a:ext cx="2368330" cy="307777"/>
            </a:xfrm>
            <a:prstGeom prst="rect">
              <a:avLst/>
            </a:prstGeom>
            <a:noFill/>
          </p:spPr>
          <p:txBody>
            <a:bodyPr wrap="square" rtlCol="0">
              <a:spAutoFit/>
            </a:bodyPr>
            <a:lstStyle/>
            <a:p>
              <a:r>
                <a:rPr lang="en-US" sz="1400"/>
                <a:t>Some additional examples</a:t>
              </a:r>
            </a:p>
          </p:txBody>
        </p:sp>
      </p:grpSp>
      <p:grpSp>
        <p:nvGrpSpPr>
          <p:cNvPr id="47" name="Group 46">
            <a:extLst>
              <a:ext uri="{FF2B5EF4-FFF2-40B4-BE49-F238E27FC236}">
                <a16:creationId xmlns:a16="http://schemas.microsoft.com/office/drawing/2014/main" id="{4F353C84-C41F-5FF2-DF12-C2E9E7D7FEAC}"/>
              </a:ext>
            </a:extLst>
          </p:cNvPr>
          <p:cNvGrpSpPr/>
          <p:nvPr/>
        </p:nvGrpSpPr>
        <p:grpSpPr>
          <a:xfrm>
            <a:off x="4692381" y="394215"/>
            <a:ext cx="2740514" cy="780375"/>
            <a:chOff x="4692381" y="394215"/>
            <a:chExt cx="2740514" cy="780375"/>
          </a:xfrm>
        </p:grpSpPr>
        <p:sp>
          <p:nvSpPr>
            <p:cNvPr id="48" name="Rectangle: Rounded Corners 47">
              <a:extLst>
                <a:ext uri="{FF2B5EF4-FFF2-40B4-BE49-F238E27FC236}">
                  <a16:creationId xmlns:a16="http://schemas.microsoft.com/office/drawing/2014/main" id="{84AAEC2B-8CD7-834A-CEB5-57E3387492F2}"/>
                </a:ext>
              </a:extLst>
            </p:cNvPr>
            <p:cNvSpPr/>
            <p:nvPr/>
          </p:nvSpPr>
          <p:spPr>
            <a:xfrm>
              <a:off x="4692381" y="394215"/>
              <a:ext cx="2362954" cy="534154"/>
            </a:xfrm>
            <a:prstGeom prst="roundRect">
              <a:avLst>
                <a:gd name="adj" fmla="val 4802"/>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RB DW DY C SW SY</a:t>
              </a:r>
            </a:p>
          </p:txBody>
        </p:sp>
        <p:sp>
          <p:nvSpPr>
            <p:cNvPr id="49" name="TextBox 48">
              <a:extLst>
                <a:ext uri="{FF2B5EF4-FFF2-40B4-BE49-F238E27FC236}">
                  <a16:creationId xmlns:a16="http://schemas.microsoft.com/office/drawing/2014/main" id="{EA383275-567B-41C2-FF90-7CC3036C3148}"/>
                </a:ext>
              </a:extLst>
            </p:cNvPr>
            <p:cNvSpPr txBox="1"/>
            <p:nvPr/>
          </p:nvSpPr>
          <p:spPr>
            <a:xfrm>
              <a:off x="5235589" y="928369"/>
              <a:ext cx="2197306" cy="246221"/>
            </a:xfrm>
            <a:prstGeom prst="rect">
              <a:avLst/>
            </a:prstGeom>
            <a:noFill/>
          </p:spPr>
          <p:txBody>
            <a:bodyPr wrap="square" rtlCol="0">
              <a:spAutoFit/>
            </a:bodyPr>
            <a:lstStyle/>
            <a:p>
              <a:r>
                <a:rPr lang="en-US" sz="1000" dirty="0"/>
                <a:t>Signature Convention</a:t>
              </a:r>
            </a:p>
          </p:txBody>
        </p:sp>
      </p:grpSp>
      <p:sp>
        <p:nvSpPr>
          <p:cNvPr id="50" name="TextBox 49">
            <a:extLst>
              <a:ext uri="{FF2B5EF4-FFF2-40B4-BE49-F238E27FC236}">
                <a16:creationId xmlns:a16="http://schemas.microsoft.com/office/drawing/2014/main" id="{F8D0EE4C-90EB-706D-2277-9FD486EF4412}"/>
              </a:ext>
            </a:extLst>
          </p:cNvPr>
          <p:cNvSpPr txBox="1"/>
          <p:nvPr/>
        </p:nvSpPr>
        <p:spPr>
          <a:xfrm>
            <a:off x="291685" y="665081"/>
            <a:ext cx="3988896" cy="369332"/>
          </a:xfrm>
          <a:prstGeom prst="rect">
            <a:avLst/>
          </a:prstGeom>
          <a:noFill/>
        </p:spPr>
        <p:txBody>
          <a:bodyPr wrap="square" rtlCol="0">
            <a:spAutoFit/>
          </a:bodyPr>
          <a:lstStyle/>
          <a:p>
            <a:r>
              <a:rPr lang="en-US" dirty="0"/>
              <a:t>Step 1: Encoding of one lane marking</a:t>
            </a:r>
          </a:p>
        </p:txBody>
      </p:sp>
    </p:spTree>
    <p:extLst>
      <p:ext uri="{BB962C8B-B14F-4D97-AF65-F5344CB8AC3E}">
        <p14:creationId xmlns:p14="http://schemas.microsoft.com/office/powerpoint/2010/main" val="2525489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1099" y="2242087"/>
            <a:ext cx="11833094" cy="1664208"/>
          </a:xfrm>
          <a:prstGeom prst="rect">
            <a:avLst/>
          </a:prstGeom>
          <a:noFill/>
        </p:spPr>
        <p:txBody>
          <a:bodyPr wrap="square" lIns="0" tIns="0" rIns="0" bIns="0" rtlCol="0">
            <a:noAutofit/>
          </a:bodyPr>
          <a:lstStyle/>
          <a:p>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
        <p:nvSpPr>
          <p:cNvPr id="3" name="Google Shape;177;p20">
            <a:extLst>
              <a:ext uri="{FF2B5EF4-FFF2-40B4-BE49-F238E27FC236}">
                <a16:creationId xmlns:a16="http://schemas.microsoft.com/office/drawing/2014/main" id="{64F359D6-3099-B77B-99A2-B21423A2F03A}"/>
              </a:ext>
            </a:extLst>
          </p:cNvPr>
          <p:cNvSpPr txBox="1">
            <a:spLocks/>
          </p:cNvSpPr>
          <p:nvPr/>
        </p:nvSpPr>
        <p:spPr>
          <a:xfrm>
            <a:off x="392763" y="799914"/>
            <a:ext cx="10338737" cy="5740586"/>
          </a:xfrm>
          <a:prstGeom prst="rect">
            <a:avLst/>
          </a:prstGeom>
        </p:spPr>
        <p:txBody>
          <a:bodyPr spcFirstLastPara="1" vert="horz" wrap="square" lIns="121900" tIns="121900" rIns="121900" bIns="121900" rtlCol="0" anchor="t" anchorCtr="0">
            <a:normAutofit/>
          </a:bodyPr>
          <a:lstStyle>
            <a:lvl1pPr marL="0" indent="0" algn="l" defTabSz="914271" rtl="0" eaLnBrk="1" latinLnBrk="0" hangingPunct="1">
              <a:lnSpc>
                <a:spcPct val="108000"/>
              </a:lnSpc>
              <a:spcBef>
                <a:spcPts val="0"/>
              </a:spcBef>
              <a:spcAft>
                <a:spcPts val="1008"/>
              </a:spcAft>
              <a:buFont typeface="+mj-lt"/>
              <a:buNone/>
              <a:defRPr sz="2000" b="0" i="0" kern="1200">
                <a:solidFill>
                  <a:schemeClr val="tx1"/>
                </a:solidFill>
                <a:latin typeface="+mn-lt"/>
                <a:ea typeface="+mn-ea"/>
                <a:cs typeface="+mn-cs"/>
              </a:defRPr>
            </a:lvl1pPr>
            <a:lvl2pPr marL="341952" indent="-341952" algn="l" defTabSz="914271" rtl="0" eaLnBrk="1" latinLnBrk="0" hangingPunct="1">
              <a:lnSpc>
                <a:spcPct val="108000"/>
              </a:lnSpc>
              <a:spcBef>
                <a:spcPts val="0"/>
              </a:spcBef>
              <a:spcAft>
                <a:spcPts val="1008"/>
              </a:spcAft>
              <a:buFont typeface="Arial" panose="020B0604020202020204" pitchFamily="34" charset="0"/>
              <a:buChar char="•"/>
              <a:defRPr sz="2000" b="0" i="0" kern="1200">
                <a:solidFill>
                  <a:schemeClr val="tx1"/>
                </a:solidFill>
                <a:latin typeface="+mn-lt"/>
                <a:ea typeface="+mn-ea"/>
                <a:cs typeface="+mn-cs"/>
              </a:defRPr>
            </a:lvl2pPr>
            <a:lvl3pPr marL="539924" indent="-197972" algn="l" defTabSz="914271" rtl="0" eaLnBrk="1" latinLnBrk="0" hangingPunct="1">
              <a:lnSpc>
                <a:spcPct val="108000"/>
              </a:lnSpc>
              <a:spcBef>
                <a:spcPts val="0"/>
              </a:spcBef>
              <a:spcAft>
                <a:spcPts val="1008"/>
              </a:spcAft>
              <a:buFont typeface="Symbol" panose="05050102010706020507" pitchFamily="18" charset="2"/>
              <a:buChar char="-"/>
              <a:defRPr sz="1600" b="0" i="0" kern="1200">
                <a:solidFill>
                  <a:schemeClr val="tx1"/>
                </a:solidFill>
                <a:latin typeface="+mn-lt"/>
                <a:ea typeface="+mn-ea"/>
                <a:cs typeface="+mn-cs"/>
              </a:defRPr>
            </a:lvl3pPr>
            <a:lvl4pPr marL="738000" indent="-197972" algn="l" defTabSz="914271" rtl="0" eaLnBrk="1" latinLnBrk="0" hangingPunct="1">
              <a:lnSpc>
                <a:spcPct val="108000"/>
              </a:lnSpc>
              <a:spcBef>
                <a:spcPts val="0"/>
              </a:spcBef>
              <a:spcAft>
                <a:spcPts val="1008"/>
              </a:spcAft>
              <a:buFont typeface="Symbol" panose="05050102010706020507" pitchFamily="18" charset="2"/>
              <a:buChar char="-"/>
              <a:defRPr sz="1600" b="0" i="0" kern="1200" baseline="0">
                <a:solidFill>
                  <a:schemeClr val="tx1"/>
                </a:solidFill>
                <a:latin typeface="+mn-lt"/>
                <a:ea typeface="+mn-ea"/>
                <a:cs typeface="+mn-cs"/>
              </a:defRPr>
            </a:lvl4pPr>
            <a:lvl5pPr marL="738000" indent="-197972" algn="l" defTabSz="914271" rtl="0" eaLnBrk="1" latinLnBrk="0" hangingPunct="1">
              <a:lnSpc>
                <a:spcPct val="108000"/>
              </a:lnSpc>
              <a:spcBef>
                <a:spcPts val="0"/>
              </a:spcBef>
              <a:spcAft>
                <a:spcPts val="1008"/>
              </a:spcAft>
              <a:buFont typeface="Symbol" panose="05050102010706020507" pitchFamily="18" charset="2"/>
              <a:buChar char="-"/>
              <a:defRPr sz="1600" b="0" i="0" kern="1200">
                <a:solidFill>
                  <a:schemeClr val="tx1"/>
                </a:solidFill>
                <a:latin typeface="+mn-lt"/>
                <a:ea typeface="+mn-ea"/>
                <a:cs typeface="+mn-cs"/>
              </a:defRPr>
            </a:lvl5pPr>
            <a:lvl6pPr marL="738000" indent="-197972" algn="l" defTabSz="914271" rtl="0" eaLnBrk="1" latinLnBrk="0" hangingPunct="1">
              <a:lnSpc>
                <a:spcPct val="108000"/>
              </a:lnSpc>
              <a:spcBef>
                <a:spcPts val="0"/>
              </a:spcBef>
              <a:spcAft>
                <a:spcPts val="1008"/>
              </a:spcAft>
              <a:buFont typeface="Symbol" panose="05050102010706020507" pitchFamily="18" charset="2"/>
              <a:buChar char="-"/>
              <a:defRPr sz="1600" b="0" i="0" kern="1200">
                <a:solidFill>
                  <a:schemeClr val="tx1"/>
                </a:solidFill>
                <a:latin typeface="+mn-lt"/>
                <a:ea typeface="+mn-ea"/>
                <a:cs typeface="+mn-cs"/>
              </a:defRPr>
            </a:lvl6pPr>
            <a:lvl7pPr marL="738000" indent="-197972" algn="l" defTabSz="914271" rtl="0" eaLnBrk="1" latinLnBrk="0" hangingPunct="1">
              <a:lnSpc>
                <a:spcPct val="108000"/>
              </a:lnSpc>
              <a:spcBef>
                <a:spcPts val="0"/>
              </a:spcBef>
              <a:spcAft>
                <a:spcPts val="1008"/>
              </a:spcAft>
              <a:buFont typeface="Symbol" panose="05050102010706020507" pitchFamily="18" charset="2"/>
              <a:buChar char="-"/>
              <a:defRPr sz="1600" b="0" i="0" kern="1200">
                <a:solidFill>
                  <a:schemeClr val="tx1"/>
                </a:solidFill>
                <a:latin typeface="+mn-lt"/>
                <a:ea typeface="+mn-ea"/>
                <a:cs typeface="+mn-cs"/>
              </a:defRPr>
            </a:lvl7pPr>
            <a:lvl8pPr marL="738000" indent="-197972" algn="l" defTabSz="914271" rtl="0" eaLnBrk="1" latinLnBrk="0" hangingPunct="1">
              <a:lnSpc>
                <a:spcPct val="108000"/>
              </a:lnSpc>
              <a:spcBef>
                <a:spcPts val="0"/>
              </a:spcBef>
              <a:spcAft>
                <a:spcPts val="1008"/>
              </a:spcAft>
              <a:buFont typeface="Symbol" panose="05050102010706020507" pitchFamily="18" charset="2"/>
              <a:buChar char="-"/>
              <a:defRPr sz="1600" b="0" i="0" kern="1200">
                <a:solidFill>
                  <a:schemeClr val="tx1"/>
                </a:solidFill>
                <a:latin typeface="+mn-lt"/>
                <a:ea typeface="+mn-ea"/>
                <a:cs typeface="+mn-cs"/>
              </a:defRPr>
            </a:lvl8pPr>
            <a:lvl9pPr marL="738000" indent="-197972" algn="l" defTabSz="914271" rtl="0" eaLnBrk="1" latinLnBrk="0" hangingPunct="1">
              <a:lnSpc>
                <a:spcPct val="108000"/>
              </a:lnSpc>
              <a:spcBef>
                <a:spcPts val="0"/>
              </a:spcBef>
              <a:spcAft>
                <a:spcPts val="1008"/>
              </a:spcAft>
              <a:buFont typeface="Symbol" panose="05050102010706020507" pitchFamily="18" charset="2"/>
              <a:buChar char="-"/>
              <a:defRPr sz="1600" b="0" i="0" kern="1200">
                <a:solidFill>
                  <a:schemeClr val="tx1"/>
                </a:solidFill>
                <a:latin typeface="+mn-lt"/>
                <a:ea typeface="+mn-ea"/>
                <a:cs typeface="+mn-cs"/>
              </a:defRPr>
            </a:lvl9pPr>
          </a:lstStyle>
          <a:p>
            <a:pPr algn="just">
              <a:buClr>
                <a:schemeClr val="dk1"/>
              </a:buClr>
            </a:pPr>
            <a:r>
              <a:rPr lang="en-US" sz="5200" dirty="0">
                <a:solidFill>
                  <a:schemeClr val="bg1"/>
                </a:solidFill>
              </a:rPr>
              <a:t>path and its recent trajectory. This furnishes a holistic perspective of the vehicle’s environment, encapsulating the evolving road conditions and </a:t>
            </a:r>
            <a:r>
              <a:rPr lang="en-US" sz="1400" dirty="0">
                <a:solidFill>
                  <a:schemeClr val="bg1"/>
                </a:solidFill>
                <a:latin typeface="Söhne"/>
              </a:rPr>
              <a:t>lane configurations encountered along its journey.</a:t>
            </a:r>
          </a:p>
          <a:p>
            <a:pPr marL="152396"/>
            <a:endParaRPr lang="en-US" sz="1400" dirty="0">
              <a:solidFill>
                <a:srgbClr val="ECECEC"/>
              </a:solidFill>
              <a:latin typeface="Söhne"/>
            </a:endParaRPr>
          </a:p>
        </p:txBody>
      </p:sp>
      <p:sp>
        <p:nvSpPr>
          <p:cNvPr id="7" name="Slide Number Placeholder 1">
            <a:extLst>
              <a:ext uri="{FF2B5EF4-FFF2-40B4-BE49-F238E27FC236}">
                <a16:creationId xmlns:a16="http://schemas.microsoft.com/office/drawing/2014/main" id="{E01E6B19-E5F2-6B43-3F71-BF8B0B485D73}"/>
              </a:ext>
            </a:extLst>
          </p:cNvPr>
          <p:cNvSpPr>
            <a:spLocks noGrp="1"/>
          </p:cNvSpPr>
          <p:nvPr>
            <p:ph type="sldNum" sz="quarter" idx="4"/>
          </p:nvPr>
        </p:nvSpPr>
        <p:spPr>
          <a:xfrm>
            <a:off x="11467951" y="6599134"/>
            <a:ext cx="323999" cy="306000"/>
          </a:xfrm>
        </p:spPr>
        <p:txBody>
          <a:bodyPr/>
          <a:lstStyle/>
          <a:p>
            <a:fld id="{AD1D1349-391B-44DC-865F-5996B3E40F26}" type="slidenum">
              <a:rPr lang="en-US" noProof="0" smtClean="0"/>
              <a:pPr/>
              <a:t>19</a:t>
            </a:fld>
            <a:endParaRPr lang="en-US" noProof="0" dirty="0"/>
          </a:p>
        </p:txBody>
      </p:sp>
      <p:sp>
        <p:nvSpPr>
          <p:cNvPr id="2" name="TextBox 1">
            <a:extLst>
              <a:ext uri="{FF2B5EF4-FFF2-40B4-BE49-F238E27FC236}">
                <a16:creationId xmlns:a16="http://schemas.microsoft.com/office/drawing/2014/main" id="{6B8AD009-2359-45F6-1F6B-7757367645E7}"/>
              </a:ext>
            </a:extLst>
          </p:cNvPr>
          <p:cNvSpPr txBox="1"/>
          <p:nvPr/>
        </p:nvSpPr>
        <p:spPr>
          <a:xfrm>
            <a:off x="199175" y="135802"/>
            <a:ext cx="3304515" cy="400110"/>
          </a:xfrm>
          <a:prstGeom prst="rect">
            <a:avLst/>
          </a:prstGeom>
          <a:noFill/>
        </p:spPr>
        <p:txBody>
          <a:bodyPr wrap="square" rtlCol="0">
            <a:spAutoFit/>
          </a:bodyPr>
          <a:lstStyle/>
          <a:p>
            <a:r>
              <a:rPr lang="en-US" sz="2000" dirty="0"/>
              <a:t>Nested </a:t>
            </a:r>
            <a:r>
              <a:rPr lang="en-US" sz="2000" dirty="0" err="1"/>
              <a:t>OnexD</a:t>
            </a:r>
            <a:r>
              <a:rPr lang="en-US" sz="2000" dirty="0"/>
              <a:t>-Hot Encoding</a:t>
            </a:r>
          </a:p>
        </p:txBody>
      </p:sp>
      <p:sp>
        <p:nvSpPr>
          <p:cNvPr id="5" name="TextBox 4">
            <a:extLst>
              <a:ext uri="{FF2B5EF4-FFF2-40B4-BE49-F238E27FC236}">
                <a16:creationId xmlns:a16="http://schemas.microsoft.com/office/drawing/2014/main" id="{CCF2C875-C19E-078E-E0FD-0B15D32CE338}"/>
              </a:ext>
            </a:extLst>
          </p:cNvPr>
          <p:cNvSpPr txBox="1"/>
          <p:nvPr/>
        </p:nvSpPr>
        <p:spPr>
          <a:xfrm>
            <a:off x="7916193" y="426187"/>
            <a:ext cx="4224950" cy="2123658"/>
          </a:xfrm>
          <a:prstGeom prst="rect">
            <a:avLst/>
          </a:prstGeom>
          <a:noFill/>
        </p:spPr>
        <p:txBody>
          <a:bodyPr wrap="square" rtlCol="0">
            <a:spAutoFit/>
          </a:bodyPr>
          <a:lstStyle/>
          <a:p>
            <a:r>
              <a:rPr lang="en-US" sz="1200" dirty="0"/>
              <a:t>Assumptions:</a:t>
            </a:r>
          </a:p>
          <a:p>
            <a:pPr marL="285750" indent="-285750">
              <a:buFont typeface="Arial" panose="020B0604020202020204" pitchFamily="34" charset="0"/>
              <a:buChar char="•"/>
            </a:pPr>
            <a:r>
              <a:rPr lang="en-US" sz="1200" dirty="0"/>
              <a:t>We can have a maximum of only 8 lane markings on either side of EGO, ML model needs fixed sizes</a:t>
            </a:r>
          </a:p>
          <a:p>
            <a:pPr marL="285750" indent="-285750">
              <a:buFont typeface="Arial" panose="020B0604020202020204" pitchFamily="34" charset="0"/>
              <a:buChar char="•"/>
            </a:pPr>
            <a:r>
              <a:rPr lang="en-US" sz="1200" dirty="0"/>
              <a:t>If there are lesser lane markings, consider all lane markings and pad the remaining markings with a dummy lane marking encoding</a:t>
            </a:r>
          </a:p>
          <a:p>
            <a:pPr marL="285750" indent="-285750">
              <a:buFont typeface="Arial" panose="020B0604020202020204" pitchFamily="34" charset="0"/>
              <a:buChar char="•"/>
            </a:pPr>
            <a:r>
              <a:rPr lang="en-US" sz="1200" dirty="0"/>
              <a:t>For example, in the current example, there are 4 lane markings on the left and 3 on the right of C, therefore 8-4 = 4 dummy lane encodings to the left of (RB, 9.19) encoding and 8-3= 5 dummy lane encodings to the right of (RB, -9.55) encoding</a:t>
            </a:r>
          </a:p>
        </p:txBody>
      </p:sp>
      <p:grpSp>
        <p:nvGrpSpPr>
          <p:cNvPr id="6" name="Group 5">
            <a:extLst>
              <a:ext uri="{FF2B5EF4-FFF2-40B4-BE49-F238E27FC236}">
                <a16:creationId xmlns:a16="http://schemas.microsoft.com/office/drawing/2014/main" id="{4EDFBAB9-EDF2-19FA-7FB8-D9F3EA88FDC9}"/>
              </a:ext>
            </a:extLst>
          </p:cNvPr>
          <p:cNvGrpSpPr/>
          <p:nvPr/>
        </p:nvGrpSpPr>
        <p:grpSpPr>
          <a:xfrm>
            <a:off x="4725743" y="409726"/>
            <a:ext cx="2740514" cy="780375"/>
            <a:chOff x="4692381" y="394215"/>
            <a:chExt cx="2740514" cy="780375"/>
          </a:xfrm>
        </p:grpSpPr>
        <p:sp>
          <p:nvSpPr>
            <p:cNvPr id="8" name="Rectangle: Rounded Corners 7">
              <a:extLst>
                <a:ext uri="{FF2B5EF4-FFF2-40B4-BE49-F238E27FC236}">
                  <a16:creationId xmlns:a16="http://schemas.microsoft.com/office/drawing/2014/main" id="{A4C49C80-B38C-F263-0BDA-6549D06FCDA7}"/>
                </a:ext>
              </a:extLst>
            </p:cNvPr>
            <p:cNvSpPr/>
            <p:nvPr/>
          </p:nvSpPr>
          <p:spPr>
            <a:xfrm>
              <a:off x="4692381" y="394215"/>
              <a:ext cx="2362954" cy="534154"/>
            </a:xfrm>
            <a:prstGeom prst="roundRect">
              <a:avLst>
                <a:gd name="adj" fmla="val 4802"/>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RB DW DY C SW SY</a:t>
              </a:r>
            </a:p>
          </p:txBody>
        </p:sp>
        <p:sp>
          <p:nvSpPr>
            <p:cNvPr id="9" name="TextBox 8">
              <a:extLst>
                <a:ext uri="{FF2B5EF4-FFF2-40B4-BE49-F238E27FC236}">
                  <a16:creationId xmlns:a16="http://schemas.microsoft.com/office/drawing/2014/main" id="{776BC09C-F1AC-9B2D-3E56-79B7BF9C1967}"/>
                </a:ext>
              </a:extLst>
            </p:cNvPr>
            <p:cNvSpPr txBox="1"/>
            <p:nvPr/>
          </p:nvSpPr>
          <p:spPr>
            <a:xfrm>
              <a:off x="5235589" y="928369"/>
              <a:ext cx="2197306" cy="246221"/>
            </a:xfrm>
            <a:prstGeom prst="rect">
              <a:avLst/>
            </a:prstGeom>
            <a:noFill/>
          </p:spPr>
          <p:txBody>
            <a:bodyPr wrap="square" rtlCol="0">
              <a:spAutoFit/>
            </a:bodyPr>
            <a:lstStyle/>
            <a:p>
              <a:r>
                <a:rPr lang="en-US" sz="1000" dirty="0"/>
                <a:t>Signature Convention</a:t>
              </a:r>
            </a:p>
          </p:txBody>
        </p:sp>
      </p:grpSp>
      <p:sp>
        <p:nvSpPr>
          <p:cNvPr id="10" name="TextBox 9">
            <a:extLst>
              <a:ext uri="{FF2B5EF4-FFF2-40B4-BE49-F238E27FC236}">
                <a16:creationId xmlns:a16="http://schemas.microsoft.com/office/drawing/2014/main" id="{7B30B2AD-E3D5-8D99-EE88-FF6A8B5091FC}"/>
              </a:ext>
            </a:extLst>
          </p:cNvPr>
          <p:cNvSpPr txBox="1"/>
          <p:nvPr/>
        </p:nvSpPr>
        <p:spPr>
          <a:xfrm>
            <a:off x="248836" y="755524"/>
            <a:ext cx="4039598" cy="646331"/>
          </a:xfrm>
          <a:prstGeom prst="rect">
            <a:avLst/>
          </a:prstGeom>
          <a:noFill/>
        </p:spPr>
        <p:txBody>
          <a:bodyPr wrap="square" rtlCol="0">
            <a:spAutoFit/>
          </a:bodyPr>
          <a:lstStyle/>
          <a:p>
            <a:r>
              <a:rPr lang="en-US" dirty="0"/>
              <a:t>Step 2: Tying encodings of all lane markings together</a:t>
            </a:r>
          </a:p>
        </p:txBody>
      </p:sp>
      <p:grpSp>
        <p:nvGrpSpPr>
          <p:cNvPr id="11" name="Group 10">
            <a:extLst>
              <a:ext uri="{FF2B5EF4-FFF2-40B4-BE49-F238E27FC236}">
                <a16:creationId xmlns:a16="http://schemas.microsoft.com/office/drawing/2014/main" id="{606AE1B0-0F64-9CDA-207B-03D7A69F7F53}"/>
              </a:ext>
            </a:extLst>
          </p:cNvPr>
          <p:cNvGrpSpPr/>
          <p:nvPr/>
        </p:nvGrpSpPr>
        <p:grpSpPr>
          <a:xfrm>
            <a:off x="361074" y="1572099"/>
            <a:ext cx="11728763" cy="4485987"/>
            <a:chOff x="40739" y="1708744"/>
            <a:chExt cx="11728763" cy="4485987"/>
          </a:xfrm>
        </p:grpSpPr>
        <p:sp>
          <p:nvSpPr>
            <p:cNvPr id="12" name="Rectangle: Rounded Corners 11">
              <a:extLst>
                <a:ext uri="{FF2B5EF4-FFF2-40B4-BE49-F238E27FC236}">
                  <a16:creationId xmlns:a16="http://schemas.microsoft.com/office/drawing/2014/main" id="{659F24CE-40D9-7A2E-CB1A-E2D0D37353D9}"/>
                </a:ext>
              </a:extLst>
            </p:cNvPr>
            <p:cNvSpPr/>
            <p:nvPr/>
          </p:nvSpPr>
          <p:spPr>
            <a:xfrm>
              <a:off x="325925" y="1708744"/>
              <a:ext cx="5301343" cy="541096"/>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600" i="0" u="none" strike="noStrike" dirty="0">
                  <a:solidFill>
                    <a:schemeClr val="bg1"/>
                  </a:solidFill>
                  <a:effectLst/>
                  <a:latin typeface="Calibri" panose="020F0502020204030204" pitchFamily="34" charset="0"/>
                </a:rPr>
                <a:t> (RB,9.19)  (SW,8.67)  (DW,4.74)  (DW,1.31)  C  (DW,-2.39)  (SW,-6.35)  (RB,-9.55) </a:t>
              </a:r>
              <a:endParaRPr lang="en-US" sz="1600" dirty="0">
                <a:ln w="10160">
                  <a:solidFill>
                    <a:schemeClr val="accent5"/>
                  </a:solidFill>
                  <a:prstDash val="solid"/>
                </a:ln>
                <a:solidFill>
                  <a:schemeClr val="bg1"/>
                </a:solidFill>
                <a:effectLst>
                  <a:outerShdw blurRad="38100" dist="22860" dir="5400000" algn="tl" rotWithShape="0">
                    <a:srgbClr val="000000">
                      <a:alpha val="30000"/>
                    </a:srgbClr>
                  </a:outerShdw>
                </a:effectLst>
              </a:endParaRPr>
            </a:p>
          </p:txBody>
        </p:sp>
        <p:cxnSp>
          <p:nvCxnSpPr>
            <p:cNvPr id="13" name="Straight Arrow Connector 12">
              <a:extLst>
                <a:ext uri="{FF2B5EF4-FFF2-40B4-BE49-F238E27FC236}">
                  <a16:creationId xmlns:a16="http://schemas.microsoft.com/office/drawing/2014/main" id="{87206984-517C-0D27-D742-9E875EA78875}"/>
                </a:ext>
              </a:extLst>
            </p:cNvPr>
            <p:cNvCxnSpPr/>
            <p:nvPr/>
          </p:nvCxnSpPr>
          <p:spPr>
            <a:xfrm flipH="1">
              <a:off x="787651" y="1979292"/>
              <a:ext cx="208230" cy="963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ED900AB-5C1E-ABD1-922D-9641B4C41B9C}"/>
                </a:ext>
              </a:extLst>
            </p:cNvPr>
            <p:cNvSpPr txBox="1"/>
            <p:nvPr/>
          </p:nvSpPr>
          <p:spPr>
            <a:xfrm>
              <a:off x="72428" y="2942376"/>
              <a:ext cx="1720158" cy="400110"/>
            </a:xfrm>
            <a:prstGeom prst="rect">
              <a:avLst/>
            </a:prstGeom>
            <a:noFill/>
          </p:spPr>
          <p:txBody>
            <a:bodyPr wrap="square" rtlCol="0">
              <a:spAutoFit/>
            </a:bodyPr>
            <a:lstStyle/>
            <a:p>
              <a:r>
                <a:rPr lang="en-US" sz="1000" dirty="0"/>
                <a:t>[9.19, 1001.24, 999.46, 998.79, 1000.33, 1000.89]</a:t>
              </a:r>
            </a:p>
          </p:txBody>
        </p:sp>
        <p:cxnSp>
          <p:nvCxnSpPr>
            <p:cNvPr id="15" name="Straight Arrow Connector 14">
              <a:extLst>
                <a:ext uri="{FF2B5EF4-FFF2-40B4-BE49-F238E27FC236}">
                  <a16:creationId xmlns:a16="http://schemas.microsoft.com/office/drawing/2014/main" id="{AE074BC6-A708-6FB0-E811-FFF21CCB716F}"/>
                </a:ext>
              </a:extLst>
            </p:cNvPr>
            <p:cNvCxnSpPr/>
            <p:nvPr/>
          </p:nvCxnSpPr>
          <p:spPr>
            <a:xfrm>
              <a:off x="1928388" y="1979292"/>
              <a:ext cx="253497" cy="963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12A347-9ED5-0502-C5D1-D3A5396AE008}"/>
                </a:ext>
              </a:extLst>
            </p:cNvPr>
            <p:cNvSpPr txBox="1"/>
            <p:nvPr/>
          </p:nvSpPr>
          <p:spPr>
            <a:xfrm>
              <a:off x="1537581" y="2942376"/>
              <a:ext cx="1720158" cy="400110"/>
            </a:xfrm>
            <a:prstGeom prst="rect">
              <a:avLst/>
            </a:prstGeom>
            <a:noFill/>
          </p:spPr>
          <p:txBody>
            <a:bodyPr wrap="square" rtlCol="0">
              <a:spAutoFit/>
            </a:bodyPr>
            <a:lstStyle/>
            <a:p>
              <a:r>
                <a:rPr lang="en-US" sz="1000" dirty="0"/>
                <a:t>[1000.14, 999.91, 1001.79, 1002.03, 8.67, 998.25]</a:t>
              </a:r>
            </a:p>
          </p:txBody>
        </p:sp>
        <p:sp>
          <p:nvSpPr>
            <p:cNvPr id="17" name="TextBox 16">
              <a:extLst>
                <a:ext uri="{FF2B5EF4-FFF2-40B4-BE49-F238E27FC236}">
                  <a16:creationId xmlns:a16="http://schemas.microsoft.com/office/drawing/2014/main" id="{D3798C9C-4AA4-E195-AB09-835D9A79C03E}"/>
                </a:ext>
              </a:extLst>
            </p:cNvPr>
            <p:cNvSpPr txBox="1"/>
            <p:nvPr/>
          </p:nvSpPr>
          <p:spPr>
            <a:xfrm>
              <a:off x="3140044" y="2845549"/>
              <a:ext cx="541700" cy="369332"/>
            </a:xfrm>
            <a:prstGeom prst="rect">
              <a:avLst/>
            </a:prstGeom>
            <a:noFill/>
          </p:spPr>
          <p:txBody>
            <a:bodyPr wrap="square" rtlCol="0">
              <a:spAutoFit/>
            </a:bodyPr>
            <a:lstStyle/>
            <a:p>
              <a:r>
                <a:rPr lang="en-US" dirty="0"/>
                <a:t>…</a:t>
              </a:r>
            </a:p>
          </p:txBody>
        </p:sp>
        <p:cxnSp>
          <p:nvCxnSpPr>
            <p:cNvPr id="18" name="Straight Arrow Connector 17">
              <a:extLst>
                <a:ext uri="{FF2B5EF4-FFF2-40B4-BE49-F238E27FC236}">
                  <a16:creationId xmlns:a16="http://schemas.microsoft.com/office/drawing/2014/main" id="{2ACF2155-B817-A476-7549-9A6284412BBA}"/>
                </a:ext>
              </a:extLst>
            </p:cNvPr>
            <p:cNvCxnSpPr/>
            <p:nvPr/>
          </p:nvCxnSpPr>
          <p:spPr>
            <a:xfrm>
              <a:off x="4309450" y="1979292"/>
              <a:ext cx="0" cy="963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EBD51BC-3E66-2377-5197-3C57084F521C}"/>
                </a:ext>
              </a:extLst>
            </p:cNvPr>
            <p:cNvSpPr txBox="1"/>
            <p:nvPr/>
          </p:nvSpPr>
          <p:spPr>
            <a:xfrm>
              <a:off x="3515431" y="2951880"/>
              <a:ext cx="1720155" cy="400110"/>
            </a:xfrm>
            <a:prstGeom prst="rect">
              <a:avLst/>
            </a:prstGeom>
            <a:noFill/>
          </p:spPr>
          <p:txBody>
            <a:bodyPr wrap="square" rtlCol="0">
              <a:spAutoFit/>
            </a:bodyPr>
            <a:lstStyle/>
            <a:p>
              <a:r>
                <a:rPr lang="en-US" sz="1000" dirty="0"/>
                <a:t>1000.54, 999.78, 998.26, 0,   -1001.5, -1002.31]</a:t>
              </a:r>
            </a:p>
          </p:txBody>
        </p:sp>
        <p:sp>
          <p:nvSpPr>
            <p:cNvPr id="20" name="TextBox 19">
              <a:extLst>
                <a:ext uri="{FF2B5EF4-FFF2-40B4-BE49-F238E27FC236}">
                  <a16:creationId xmlns:a16="http://schemas.microsoft.com/office/drawing/2014/main" id="{8341F645-8640-5F35-A91A-38FDFA724F48}"/>
                </a:ext>
              </a:extLst>
            </p:cNvPr>
            <p:cNvSpPr txBox="1"/>
            <p:nvPr/>
          </p:nvSpPr>
          <p:spPr>
            <a:xfrm>
              <a:off x="5141615" y="2809785"/>
              <a:ext cx="541700" cy="369332"/>
            </a:xfrm>
            <a:prstGeom prst="rect">
              <a:avLst/>
            </a:prstGeom>
            <a:noFill/>
          </p:spPr>
          <p:txBody>
            <a:bodyPr wrap="square" rtlCol="0">
              <a:spAutoFit/>
            </a:bodyPr>
            <a:lstStyle/>
            <a:p>
              <a:r>
                <a:rPr lang="en-US" dirty="0"/>
                <a:t>…</a:t>
              </a:r>
            </a:p>
          </p:txBody>
        </p:sp>
        <p:cxnSp>
          <p:nvCxnSpPr>
            <p:cNvPr id="21" name="Straight Arrow Connector 20">
              <a:extLst>
                <a:ext uri="{FF2B5EF4-FFF2-40B4-BE49-F238E27FC236}">
                  <a16:creationId xmlns:a16="http://schemas.microsoft.com/office/drawing/2014/main" id="{77CEFB54-B47F-137A-74BF-8DCBB2A1FF55}"/>
                </a:ext>
              </a:extLst>
            </p:cNvPr>
            <p:cNvCxnSpPr/>
            <p:nvPr/>
          </p:nvCxnSpPr>
          <p:spPr>
            <a:xfrm>
              <a:off x="2661719" y="2249840"/>
              <a:ext cx="3286408" cy="744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52AD69F-185A-A6AE-CA22-774EB60A5FFE}"/>
                </a:ext>
              </a:extLst>
            </p:cNvPr>
            <p:cNvSpPr txBox="1"/>
            <p:nvPr/>
          </p:nvSpPr>
          <p:spPr>
            <a:xfrm>
              <a:off x="5627268" y="2968414"/>
              <a:ext cx="1720158" cy="400110"/>
            </a:xfrm>
            <a:prstGeom prst="rect">
              <a:avLst/>
            </a:prstGeom>
            <a:noFill/>
          </p:spPr>
          <p:txBody>
            <a:bodyPr wrap="square" rtlCol="0">
              <a:spAutoFit/>
            </a:bodyPr>
            <a:lstStyle/>
            <a:p>
              <a:r>
                <a:rPr lang="en-US" sz="1000" dirty="0"/>
                <a:t>[-1000.78, -998.25, -1000.27, -1000.79, -6.35, -999.22]</a:t>
              </a:r>
            </a:p>
          </p:txBody>
        </p:sp>
        <p:cxnSp>
          <p:nvCxnSpPr>
            <p:cNvPr id="23" name="Straight Arrow Connector 22">
              <a:extLst>
                <a:ext uri="{FF2B5EF4-FFF2-40B4-BE49-F238E27FC236}">
                  <a16:creationId xmlns:a16="http://schemas.microsoft.com/office/drawing/2014/main" id="{31F44FDD-33AC-50D4-4D93-2C69C932C29A}"/>
                </a:ext>
              </a:extLst>
            </p:cNvPr>
            <p:cNvCxnSpPr/>
            <p:nvPr/>
          </p:nvCxnSpPr>
          <p:spPr>
            <a:xfrm>
              <a:off x="3422210" y="2249840"/>
              <a:ext cx="4906978" cy="702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D59DBD6-686F-D6F0-D156-BB84C6582F36}"/>
                </a:ext>
              </a:extLst>
            </p:cNvPr>
            <p:cNvSpPr txBox="1"/>
            <p:nvPr/>
          </p:nvSpPr>
          <p:spPr>
            <a:xfrm>
              <a:off x="7751275" y="2951880"/>
              <a:ext cx="1720158" cy="400110"/>
            </a:xfrm>
            <a:prstGeom prst="rect">
              <a:avLst/>
            </a:prstGeom>
            <a:noFill/>
          </p:spPr>
          <p:txBody>
            <a:bodyPr wrap="square" rtlCol="0">
              <a:spAutoFit/>
            </a:bodyPr>
            <a:lstStyle/>
            <a:p>
              <a:r>
                <a:rPr lang="en-US" sz="1000" dirty="0"/>
                <a:t>[-9.55, -1001.24, -999.46, -998.79, -1000.33, -1000.89]</a:t>
              </a:r>
            </a:p>
          </p:txBody>
        </p:sp>
        <p:sp>
          <p:nvSpPr>
            <p:cNvPr id="25" name="TextBox 24">
              <a:extLst>
                <a:ext uri="{FF2B5EF4-FFF2-40B4-BE49-F238E27FC236}">
                  <a16:creationId xmlns:a16="http://schemas.microsoft.com/office/drawing/2014/main" id="{82364216-BEF3-2B1D-55BE-17EA7DDF83D6}"/>
                </a:ext>
              </a:extLst>
            </p:cNvPr>
            <p:cNvSpPr txBox="1"/>
            <p:nvPr/>
          </p:nvSpPr>
          <p:spPr>
            <a:xfrm>
              <a:off x="7211083" y="4160476"/>
              <a:ext cx="2227154" cy="307777"/>
            </a:xfrm>
            <a:prstGeom prst="rect">
              <a:avLst/>
            </a:prstGeom>
            <a:noFill/>
          </p:spPr>
          <p:txBody>
            <a:bodyPr wrap="square" rtlCol="0">
              <a:spAutoFit/>
            </a:bodyPr>
            <a:lstStyle/>
            <a:p>
              <a:r>
                <a:rPr lang="en-US" sz="1400" dirty="0"/>
                <a:t>Left Dummy Encoding</a:t>
              </a:r>
            </a:p>
          </p:txBody>
        </p:sp>
        <p:sp>
          <p:nvSpPr>
            <p:cNvPr id="26" name="TextBox 25">
              <a:extLst>
                <a:ext uri="{FF2B5EF4-FFF2-40B4-BE49-F238E27FC236}">
                  <a16:creationId xmlns:a16="http://schemas.microsoft.com/office/drawing/2014/main" id="{23ED12CA-189F-2A50-461C-B207E1A6D298}"/>
                </a:ext>
              </a:extLst>
            </p:cNvPr>
            <p:cNvSpPr txBox="1"/>
            <p:nvPr/>
          </p:nvSpPr>
          <p:spPr>
            <a:xfrm>
              <a:off x="9542348" y="4140410"/>
              <a:ext cx="2227154" cy="307777"/>
            </a:xfrm>
            <a:prstGeom prst="rect">
              <a:avLst/>
            </a:prstGeom>
            <a:noFill/>
          </p:spPr>
          <p:txBody>
            <a:bodyPr wrap="square" rtlCol="0">
              <a:spAutoFit/>
            </a:bodyPr>
            <a:lstStyle/>
            <a:p>
              <a:r>
                <a:rPr lang="en-US" sz="1400" dirty="0"/>
                <a:t>Right Dummy Encoding</a:t>
              </a:r>
            </a:p>
          </p:txBody>
        </p:sp>
        <p:sp>
          <p:nvSpPr>
            <p:cNvPr id="27" name="TextBox 26">
              <a:extLst>
                <a:ext uri="{FF2B5EF4-FFF2-40B4-BE49-F238E27FC236}">
                  <a16:creationId xmlns:a16="http://schemas.microsoft.com/office/drawing/2014/main" id="{B5BEC95F-7254-2E57-9723-91330152B325}"/>
                </a:ext>
              </a:extLst>
            </p:cNvPr>
            <p:cNvSpPr txBox="1"/>
            <p:nvPr/>
          </p:nvSpPr>
          <p:spPr>
            <a:xfrm>
              <a:off x="7323932" y="4465753"/>
              <a:ext cx="1720158" cy="400110"/>
            </a:xfrm>
            <a:prstGeom prst="rect">
              <a:avLst/>
            </a:prstGeom>
            <a:noFill/>
          </p:spPr>
          <p:txBody>
            <a:bodyPr wrap="square" rtlCol="0">
              <a:spAutoFit/>
            </a:bodyPr>
            <a:lstStyle/>
            <a:p>
              <a:r>
                <a:rPr lang="en-US" sz="1000" dirty="0"/>
                <a:t>[1000+</a:t>
              </a:r>
              <a:r>
                <a:rPr lang="en-US" sz="1000" b="1" dirty="0"/>
                <a:t>n</a:t>
              </a:r>
              <a:r>
                <a:rPr lang="en-US" sz="1000" dirty="0"/>
                <a:t>, 1000+</a:t>
              </a:r>
              <a:r>
                <a:rPr lang="en-US" sz="1000" b="1" dirty="0"/>
                <a:t>n</a:t>
              </a:r>
              <a:r>
                <a:rPr lang="en-US" sz="1000" dirty="0"/>
                <a:t>, 1000+</a:t>
              </a:r>
              <a:r>
                <a:rPr lang="en-US" sz="1000" b="1" dirty="0"/>
                <a:t>n</a:t>
              </a:r>
              <a:r>
                <a:rPr lang="en-US" sz="1000" dirty="0"/>
                <a:t>, 1000+</a:t>
              </a:r>
              <a:r>
                <a:rPr lang="en-US" sz="1000" b="1" dirty="0"/>
                <a:t>n</a:t>
              </a:r>
              <a:r>
                <a:rPr lang="en-US" sz="1000" dirty="0"/>
                <a:t>, 1000+</a:t>
              </a:r>
              <a:r>
                <a:rPr lang="en-US" sz="1000" b="1" dirty="0"/>
                <a:t>n</a:t>
              </a:r>
              <a:r>
                <a:rPr lang="en-US" sz="1000" dirty="0"/>
                <a:t>, 1000+</a:t>
              </a:r>
              <a:r>
                <a:rPr lang="en-US" sz="1000" b="1" dirty="0"/>
                <a:t>n</a:t>
              </a:r>
              <a:r>
                <a:rPr lang="en-US" sz="1000" dirty="0"/>
                <a:t>]</a:t>
              </a:r>
            </a:p>
          </p:txBody>
        </p:sp>
        <p:sp>
          <p:nvSpPr>
            <p:cNvPr id="28" name="TextBox 27">
              <a:extLst>
                <a:ext uri="{FF2B5EF4-FFF2-40B4-BE49-F238E27FC236}">
                  <a16:creationId xmlns:a16="http://schemas.microsoft.com/office/drawing/2014/main" id="{77C93FED-907C-2241-5E72-47D7A8F632E3}"/>
                </a:ext>
              </a:extLst>
            </p:cNvPr>
            <p:cNvSpPr txBox="1"/>
            <p:nvPr/>
          </p:nvSpPr>
          <p:spPr>
            <a:xfrm>
              <a:off x="9695013" y="4405592"/>
              <a:ext cx="1720158" cy="400110"/>
            </a:xfrm>
            <a:prstGeom prst="rect">
              <a:avLst/>
            </a:prstGeom>
            <a:noFill/>
          </p:spPr>
          <p:txBody>
            <a:bodyPr wrap="square" rtlCol="0">
              <a:spAutoFit/>
            </a:bodyPr>
            <a:lstStyle/>
            <a:p>
              <a:r>
                <a:rPr lang="en-US" sz="1000" dirty="0"/>
                <a:t>[-1000+</a:t>
              </a:r>
              <a:r>
                <a:rPr lang="en-US" sz="1000" b="1" dirty="0"/>
                <a:t>n</a:t>
              </a:r>
              <a:r>
                <a:rPr lang="en-US" sz="1000" dirty="0"/>
                <a:t>, -1000+</a:t>
              </a:r>
              <a:r>
                <a:rPr lang="en-US" sz="1000" b="1" dirty="0"/>
                <a:t>n</a:t>
              </a:r>
              <a:r>
                <a:rPr lang="en-US" sz="1000" dirty="0"/>
                <a:t>, -1000+</a:t>
              </a:r>
              <a:r>
                <a:rPr lang="en-US" sz="1000" b="1" dirty="0"/>
                <a:t>n</a:t>
              </a:r>
              <a:r>
                <a:rPr lang="en-US" sz="1000" dirty="0"/>
                <a:t>, -1000+</a:t>
              </a:r>
              <a:r>
                <a:rPr lang="en-US" sz="1000" b="1" dirty="0"/>
                <a:t>n</a:t>
              </a:r>
              <a:r>
                <a:rPr lang="en-US" sz="1000" dirty="0"/>
                <a:t>, -1000+</a:t>
              </a:r>
              <a:r>
                <a:rPr lang="en-US" sz="1000" b="1" dirty="0"/>
                <a:t>n</a:t>
              </a:r>
              <a:r>
                <a:rPr lang="en-US" sz="1000" dirty="0"/>
                <a:t>, -1000+</a:t>
              </a:r>
              <a:r>
                <a:rPr lang="en-US" sz="1000" b="1" dirty="0"/>
                <a:t>n</a:t>
              </a:r>
              <a:r>
                <a:rPr lang="en-US" sz="1000" dirty="0"/>
                <a:t>]</a:t>
              </a:r>
            </a:p>
          </p:txBody>
        </p:sp>
        <p:sp>
          <p:nvSpPr>
            <p:cNvPr id="29" name="Left Brace 28">
              <a:extLst>
                <a:ext uri="{FF2B5EF4-FFF2-40B4-BE49-F238E27FC236}">
                  <a16:creationId xmlns:a16="http://schemas.microsoft.com/office/drawing/2014/main" id="{B5575D41-8270-7C64-C254-DBD321B3F86F}"/>
                </a:ext>
              </a:extLst>
            </p:cNvPr>
            <p:cNvSpPr/>
            <p:nvPr/>
          </p:nvSpPr>
          <p:spPr>
            <a:xfrm rot="16200000">
              <a:off x="4490617" y="-862444"/>
              <a:ext cx="461531" cy="90444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2CE17B37-866D-6DBC-2F22-570E6F52EB67}"/>
                </a:ext>
              </a:extLst>
            </p:cNvPr>
            <p:cNvSpPr txBox="1"/>
            <p:nvPr/>
          </p:nvSpPr>
          <p:spPr>
            <a:xfrm>
              <a:off x="3234135" y="3863737"/>
              <a:ext cx="3253212" cy="307777"/>
            </a:xfrm>
            <a:prstGeom prst="rect">
              <a:avLst/>
            </a:prstGeom>
            <a:noFill/>
          </p:spPr>
          <p:txBody>
            <a:bodyPr wrap="square" rtlCol="0">
              <a:spAutoFit/>
            </a:bodyPr>
            <a:lstStyle/>
            <a:p>
              <a:r>
                <a:rPr lang="en-US" sz="1400" dirty="0"/>
                <a:t>Stack together + add dummy encodings</a:t>
              </a:r>
            </a:p>
          </p:txBody>
        </p:sp>
        <p:sp>
          <p:nvSpPr>
            <p:cNvPr id="31" name="TextBox 30">
              <a:extLst>
                <a:ext uri="{FF2B5EF4-FFF2-40B4-BE49-F238E27FC236}">
                  <a16:creationId xmlns:a16="http://schemas.microsoft.com/office/drawing/2014/main" id="{EC4D6185-01C5-C8B7-86FB-9790B72D3889}"/>
                </a:ext>
              </a:extLst>
            </p:cNvPr>
            <p:cNvSpPr txBox="1"/>
            <p:nvPr/>
          </p:nvSpPr>
          <p:spPr>
            <a:xfrm>
              <a:off x="7241629" y="4978967"/>
              <a:ext cx="4010685" cy="307777"/>
            </a:xfrm>
            <a:prstGeom prst="rect">
              <a:avLst/>
            </a:prstGeom>
            <a:noFill/>
          </p:spPr>
          <p:txBody>
            <a:bodyPr wrap="square" rtlCol="0">
              <a:spAutoFit/>
            </a:bodyPr>
            <a:lstStyle/>
            <a:p>
              <a:r>
                <a:rPr lang="en-US" sz="1400" dirty="0"/>
                <a:t>where </a:t>
              </a:r>
              <a:r>
                <a:rPr lang="en-US" sz="1400" b="1" dirty="0"/>
                <a:t>n </a:t>
              </a:r>
              <a:r>
                <a:rPr lang="en-US" sz="1400" dirty="0"/>
                <a:t>is randomly drawn from ~ Gaussian(0</a:t>
              </a:r>
              <a:r>
                <a:rPr lang="en-US" sz="1400"/>
                <a:t>, s)</a:t>
              </a:r>
              <a:endParaRPr lang="en-US" sz="1400" b="1" dirty="0"/>
            </a:p>
          </p:txBody>
        </p:sp>
        <p:sp>
          <p:nvSpPr>
            <p:cNvPr id="32" name="Arrow: Up 31">
              <a:extLst>
                <a:ext uri="{FF2B5EF4-FFF2-40B4-BE49-F238E27FC236}">
                  <a16:creationId xmlns:a16="http://schemas.microsoft.com/office/drawing/2014/main" id="{74067BF9-6915-1DB9-B8AC-9EDC03E8BEC4}"/>
                </a:ext>
              </a:extLst>
            </p:cNvPr>
            <p:cNvSpPr/>
            <p:nvPr/>
          </p:nvSpPr>
          <p:spPr>
            <a:xfrm rot="10800000">
              <a:off x="4590107" y="4294298"/>
              <a:ext cx="289711" cy="571565"/>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3999736-701B-49B7-4832-544AEBFB1AA9}"/>
                </a:ext>
              </a:extLst>
            </p:cNvPr>
            <p:cNvSpPr/>
            <p:nvPr/>
          </p:nvSpPr>
          <p:spPr>
            <a:xfrm>
              <a:off x="2620978" y="5000961"/>
              <a:ext cx="4200808" cy="5715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102 Dimension Encoding Feature Vector</a:t>
              </a:r>
            </a:p>
          </p:txBody>
        </p:sp>
        <p:sp>
          <p:nvSpPr>
            <p:cNvPr id="34" name="TextBox 33">
              <a:extLst>
                <a:ext uri="{FF2B5EF4-FFF2-40B4-BE49-F238E27FC236}">
                  <a16:creationId xmlns:a16="http://schemas.microsoft.com/office/drawing/2014/main" id="{D513315A-0761-31ED-92C7-CFAB3A9DB016}"/>
                </a:ext>
              </a:extLst>
            </p:cNvPr>
            <p:cNvSpPr txBox="1"/>
            <p:nvPr/>
          </p:nvSpPr>
          <p:spPr>
            <a:xfrm>
              <a:off x="40739" y="5794621"/>
              <a:ext cx="4680643" cy="400110"/>
            </a:xfrm>
            <a:prstGeom prst="rect">
              <a:avLst/>
            </a:prstGeom>
            <a:noFill/>
          </p:spPr>
          <p:txBody>
            <a:bodyPr wrap="square" rtlCol="0">
              <a:spAutoFit/>
            </a:bodyPr>
            <a:lstStyle/>
            <a:p>
              <a:r>
                <a:rPr lang="en-US" sz="1000" dirty="0"/>
                <a:t>8 Lane markings on left of C, 8 lane markings on right of C, and one encoding of C = 17 total lane markings. Each marking requires 6 dimensions to represent =&gt; 6*17=102</a:t>
              </a:r>
            </a:p>
          </p:txBody>
        </p:sp>
      </p:grpSp>
    </p:spTree>
    <p:extLst>
      <p:ext uri="{BB962C8B-B14F-4D97-AF65-F5344CB8AC3E}">
        <p14:creationId xmlns:p14="http://schemas.microsoft.com/office/powerpoint/2010/main" val="3180098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1"/>
            </p:custDataLst>
            <p:extLst>
              <p:ext uri="{D42A27DB-BD31-4B8C-83A1-F6EECF244321}">
                <p14:modId xmlns:p14="http://schemas.microsoft.com/office/powerpoint/2010/main" val="2850148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16" name="Object 1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p>
            <a:r>
              <a:rPr lang="en-IN" dirty="0">
                <a:solidFill>
                  <a:srgbClr val="FFFFFF"/>
                </a:solidFill>
              </a:rPr>
              <a:t>Preliminary Information</a:t>
            </a:r>
          </a:p>
        </p:txBody>
      </p:sp>
      <p:sp>
        <p:nvSpPr>
          <p:cNvPr id="6" name="Slide Number Placeholder 5"/>
          <p:cNvSpPr>
            <a:spLocks noGrp="1"/>
          </p:cNvSpPr>
          <p:nvPr>
            <p:ph type="sldNum" sz="quarter" idx="16"/>
          </p:nvPr>
        </p:nvSpPr>
        <p:spPr/>
        <p:txBody>
          <a:bodyPr/>
          <a:lstStyle/>
          <a:p>
            <a:pPr marL="0" marR="0" lvl="0" indent="0" algn="r" defTabSz="914271" rtl="0" eaLnBrk="1" fontAlgn="auto" latinLnBrk="0" hangingPunct="1">
              <a:lnSpc>
                <a:spcPct val="100000"/>
              </a:lnSpc>
              <a:spcBef>
                <a:spcPts val="0"/>
              </a:spcBef>
              <a:spcAft>
                <a:spcPts val="0"/>
              </a:spcAft>
              <a:buClrTx/>
              <a:buSzTx/>
              <a:buFont typeface="+mj-lt"/>
              <a:buNone/>
              <a:tabLst/>
              <a:defRPr/>
            </a:pPr>
            <a:fld id="{AD1D1349-391B-44DC-865F-5996B3E40F26}" type="slidenum">
              <a:rPr kumimoji="0" lang="en-US" sz="999" b="0" i="0" u="none" strike="noStrike" kern="1200" cap="none" spc="0" normalizeH="0" baseline="0" noProof="0" smtClean="0">
                <a:ln>
                  <a:noFill/>
                </a:ln>
                <a:solidFill>
                  <a:srgbClr val="FFFFFF"/>
                </a:solidFill>
                <a:effectLst/>
                <a:uLnTx/>
                <a:uFillTx/>
                <a:latin typeface="CorpoS"/>
                <a:ea typeface="+mn-ea"/>
                <a:cs typeface="+mn-cs"/>
              </a:rPr>
              <a:pPr marL="0" marR="0" lvl="0" indent="0" algn="r" defTabSz="914271" rtl="0" eaLnBrk="1" fontAlgn="auto" latinLnBrk="0" hangingPunct="1">
                <a:lnSpc>
                  <a:spcPct val="100000"/>
                </a:lnSpc>
                <a:spcBef>
                  <a:spcPts val="0"/>
                </a:spcBef>
                <a:spcAft>
                  <a:spcPts val="0"/>
                </a:spcAft>
                <a:buClrTx/>
                <a:buSzTx/>
                <a:buFont typeface="+mj-lt"/>
                <a:buNone/>
                <a:tabLst/>
                <a:defRPr/>
              </a:pPr>
              <a:t>2</a:t>
            </a:fld>
            <a:endParaRPr kumimoji="0" lang="en-US" sz="999" b="0" i="0" u="none" strike="noStrike" kern="1200" cap="none" spc="0" normalizeH="0" baseline="0" noProof="0" dirty="0">
              <a:ln>
                <a:noFill/>
              </a:ln>
              <a:solidFill>
                <a:srgbClr val="FFFFFF"/>
              </a:solidFill>
              <a:effectLst/>
              <a:uLnTx/>
              <a:uFillTx/>
              <a:latin typeface="CorpoS"/>
              <a:ea typeface="+mn-ea"/>
              <a:cs typeface="+mn-cs"/>
            </a:endParaRPr>
          </a:p>
        </p:txBody>
      </p:sp>
      <p:sp>
        <p:nvSpPr>
          <p:cNvPr id="9" name="Text Placeholder 8"/>
          <p:cNvSpPr>
            <a:spLocks noGrp="1"/>
          </p:cNvSpPr>
          <p:nvPr>
            <p:ph type="body" sz="quarter" idx="19"/>
          </p:nvPr>
        </p:nvSpPr>
        <p:spPr/>
        <p:txBody>
          <a:bodyPr/>
          <a:lstStyle/>
          <a:p>
            <a:endParaRPr lang="en-IN" dirty="0">
              <a:solidFill>
                <a:srgbClr val="FFFFFF"/>
              </a:solidFill>
            </a:endParaRPr>
          </a:p>
        </p:txBody>
      </p:sp>
      <p:pic>
        <p:nvPicPr>
          <p:cNvPr id="11" name="Confidential"/>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9923631" y="1785"/>
            <a:ext cx="1871026" cy="305841"/>
          </a:xfrm>
          <a:prstGeom prst="rect">
            <a:avLst/>
          </a:prstGeom>
        </p:spPr>
      </p:pic>
      <p:sp>
        <p:nvSpPr>
          <p:cNvPr id="33" name="TextBox 32"/>
          <p:cNvSpPr txBox="1"/>
          <p:nvPr/>
        </p:nvSpPr>
        <p:spPr>
          <a:xfrm>
            <a:off x="8915400" y="381663"/>
            <a:ext cx="2209800" cy="307777"/>
          </a:xfrm>
          <a:prstGeom prst="rect">
            <a:avLst/>
          </a:prstGeom>
          <a:noFill/>
        </p:spPr>
        <p:txBody>
          <a:bodyPr wrap="square" lIns="0" tIns="0" rIns="0" bIns="0" rtlCol="0">
            <a:spAutoFit/>
          </a:bodyPr>
          <a:lstStyle/>
          <a:p>
            <a:pPr marL="0" marR="0" lvl="0" indent="0" algn="l" defTabSz="91427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orpoS"/>
                <a:ea typeface="+mn-ea"/>
                <a:cs typeface="+mn-cs"/>
              </a:rPr>
              <a:t>Carline : </a:t>
            </a:r>
            <a:r>
              <a:rPr lang="en-US" sz="2000" dirty="0">
                <a:solidFill>
                  <a:srgbClr val="FFFFFF"/>
                </a:solidFill>
                <a:latin typeface="CorpoS"/>
              </a:rPr>
              <a:t>All Carlines</a:t>
            </a:r>
            <a:endParaRPr kumimoji="0" lang="en-US" sz="2000" b="0" i="0" u="none" strike="noStrike" kern="1200" cap="none" spc="0" normalizeH="0" baseline="0" noProof="0" dirty="0">
              <a:ln>
                <a:noFill/>
              </a:ln>
              <a:solidFill>
                <a:srgbClr val="FFFFFF"/>
              </a:solidFill>
              <a:effectLst/>
              <a:uLnTx/>
              <a:uFillTx/>
              <a:latin typeface="CorpoS"/>
              <a:ea typeface="+mn-ea"/>
              <a:cs typeface="+mn-cs"/>
            </a:endParaRPr>
          </a:p>
        </p:txBody>
      </p:sp>
      <p:sp>
        <p:nvSpPr>
          <p:cNvPr id="38" name="TextBox 37"/>
          <p:cNvSpPr txBox="1"/>
          <p:nvPr/>
        </p:nvSpPr>
        <p:spPr>
          <a:xfrm>
            <a:off x="395082" y="860502"/>
            <a:ext cx="6920117" cy="307777"/>
          </a:xfrm>
          <a:prstGeom prst="rect">
            <a:avLst/>
          </a:prstGeom>
          <a:noFill/>
        </p:spPr>
        <p:txBody>
          <a:bodyPr wrap="square" lIns="0" tIns="0" rIns="0" bIns="0" rtlCol="0">
            <a:spAutoFit/>
          </a:bodyPr>
          <a:lstStyle/>
          <a:p>
            <a:pPr marL="0" marR="0" lvl="0" indent="0" algn="l" defTabSz="91427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orpoS"/>
                <a:ea typeface="+mn-ea"/>
                <a:cs typeface="+mn-cs"/>
              </a:rPr>
              <a:t>NOVUS</a:t>
            </a:r>
            <a:r>
              <a:rPr kumimoji="0" lang="en-US" sz="2000" b="0" i="0" u="none" strike="noStrike" kern="1200" cap="none" spc="0" normalizeH="0" noProof="0" dirty="0">
                <a:ln>
                  <a:noFill/>
                </a:ln>
                <a:solidFill>
                  <a:srgbClr val="FFFFFF"/>
                </a:solidFill>
                <a:effectLst/>
                <a:uLnTx/>
                <a:uFillTx/>
                <a:latin typeface="CorpoS"/>
                <a:ea typeface="+mn-ea"/>
                <a:cs typeface="+mn-cs"/>
              </a:rPr>
              <a:t> portal</a:t>
            </a:r>
            <a:r>
              <a:rPr kumimoji="0" lang="en-US" sz="2000" b="0" i="0" u="none" strike="noStrike" kern="1200" cap="none" spc="0" normalizeH="0" baseline="0" noProof="0" dirty="0">
                <a:ln>
                  <a:noFill/>
                </a:ln>
                <a:solidFill>
                  <a:srgbClr val="FFFFFF"/>
                </a:solidFill>
                <a:effectLst/>
                <a:uLnTx/>
                <a:uFillTx/>
                <a:latin typeface="CorpoS"/>
                <a:ea typeface="+mn-ea"/>
                <a:cs typeface="+mn-cs"/>
              </a:rPr>
              <a:t> Reference</a:t>
            </a:r>
            <a:r>
              <a:rPr kumimoji="0" lang="en-US" sz="2000" b="0" i="0" u="none" strike="noStrike" kern="1200" cap="none" spc="0" normalizeH="0" noProof="0" dirty="0">
                <a:ln>
                  <a:noFill/>
                </a:ln>
                <a:solidFill>
                  <a:srgbClr val="FFFFFF"/>
                </a:solidFill>
                <a:effectLst/>
                <a:uLnTx/>
                <a:uFillTx/>
                <a:latin typeface="CorpoS"/>
                <a:ea typeface="+mn-ea"/>
                <a:cs typeface="+mn-cs"/>
              </a:rPr>
              <a:t> ID: </a:t>
            </a:r>
            <a:r>
              <a:rPr lang="en-US" sz="2000" dirty="0" err="1">
                <a:solidFill>
                  <a:srgbClr val="FFFFFF"/>
                </a:solidFill>
                <a:latin typeface="CorpoS"/>
              </a:rPr>
              <a:t>xxxx</a:t>
            </a:r>
            <a:r>
              <a:rPr kumimoji="0" lang="en-US" sz="2000" b="0" i="0" u="none" strike="noStrike" kern="1200" cap="none" spc="0" normalizeH="0" noProof="0" dirty="0">
                <a:ln>
                  <a:noFill/>
                </a:ln>
                <a:solidFill>
                  <a:srgbClr val="FFFFFF"/>
                </a:solidFill>
                <a:effectLst/>
                <a:uLnTx/>
                <a:uFillTx/>
                <a:latin typeface="CorpoS"/>
                <a:ea typeface="+mn-ea"/>
                <a:cs typeface="+mn-cs"/>
              </a:rPr>
              <a:t> </a:t>
            </a:r>
            <a:r>
              <a:rPr kumimoji="0" lang="en-US" sz="1400" b="0" i="0" u="none" strike="noStrike" kern="1200" cap="none" spc="0" normalizeH="0" noProof="0" dirty="0">
                <a:ln>
                  <a:noFill/>
                </a:ln>
                <a:solidFill>
                  <a:srgbClr val="FFFFFF"/>
                </a:solidFill>
                <a:effectLst/>
                <a:uLnTx/>
                <a:uFillTx/>
                <a:latin typeface="CorpoS"/>
                <a:ea typeface="+mn-ea"/>
                <a:cs typeface="+mn-cs"/>
              </a:rPr>
              <a:t>(Fill up the last 4 digits)</a:t>
            </a:r>
            <a:endParaRPr kumimoji="0" lang="en-US" sz="1400" b="0" i="0" u="none" strike="noStrike" kern="1200" cap="none" spc="0" normalizeH="0" baseline="0" noProof="0" dirty="0">
              <a:ln>
                <a:noFill/>
              </a:ln>
              <a:solidFill>
                <a:srgbClr val="FFFFFF"/>
              </a:solidFill>
              <a:effectLst/>
              <a:uLnTx/>
              <a:uFillTx/>
              <a:latin typeface="CorpoS"/>
              <a:ea typeface="+mn-ea"/>
              <a:cs typeface="+mn-cs"/>
            </a:endParaRPr>
          </a:p>
        </p:txBody>
      </p:sp>
      <p:grpSp>
        <p:nvGrpSpPr>
          <p:cNvPr id="3" name="Group 2"/>
          <p:cNvGrpSpPr/>
          <p:nvPr/>
        </p:nvGrpSpPr>
        <p:grpSpPr>
          <a:xfrm>
            <a:off x="7186535" y="6302953"/>
            <a:ext cx="4354205" cy="478847"/>
            <a:chOff x="7186535" y="6106154"/>
            <a:chExt cx="4354205" cy="478847"/>
          </a:xfrm>
        </p:grpSpPr>
        <p:sp>
          <p:nvSpPr>
            <p:cNvPr id="5" name="TextBox 4"/>
            <p:cNvSpPr txBox="1"/>
            <p:nvPr/>
          </p:nvSpPr>
          <p:spPr>
            <a:xfrm>
              <a:off x="7186535" y="6215669"/>
              <a:ext cx="4354205" cy="369332"/>
            </a:xfrm>
            <a:prstGeom prst="rect">
              <a:avLst/>
            </a:prstGeom>
            <a:noFill/>
          </p:spPr>
          <p:txBody>
            <a:bodyPr wrap="none" lIns="0" tIns="0" rIns="0" bIns="0" rtlCol="0">
              <a:spAutoFit/>
            </a:bodyPr>
            <a:lstStyle/>
            <a:p>
              <a:r>
                <a:rPr lang="en-US" sz="1200" dirty="0">
                  <a:solidFill>
                    <a:srgbClr val="FFFFFF"/>
                  </a:solidFill>
                </a:rPr>
                <a:t>*You may use this tick symbol to tick boxes</a:t>
              </a:r>
            </a:p>
            <a:p>
              <a:r>
                <a:rPr lang="en-US" sz="1200" dirty="0">
                  <a:solidFill>
                    <a:srgbClr val="FFFFFF"/>
                  </a:solidFill>
                </a:rPr>
                <a:t>*You may read notes included with each slide for better understanding</a:t>
              </a:r>
            </a:p>
          </p:txBody>
        </p:sp>
        <p:pic>
          <p:nvPicPr>
            <p:cNvPr id="10" name="Picture 9"/>
            <p:cNvPicPr>
              <a:picLocks noChangeAspect="1"/>
            </p:cNvPicPr>
            <p:nvPr/>
          </p:nvPicPr>
          <p:blipFill rotWithShape="1">
            <a:blip r:embed="rId7">
              <a:extLst>
                <a:ext uri="{BEBA8EAE-BF5A-486C-A8C5-ECC9F3942E4B}">
                  <a14:imgProps xmlns:a14="http://schemas.microsoft.com/office/drawing/2010/main">
                    <a14:imgLayer r:embed="rId8">
                      <a14:imgEffect>
                        <a14:backgroundRemoval t="16174" b="77893" l="26870" r="79115"/>
                      </a14:imgEffect>
                    </a14:imgLayer>
                  </a14:imgProps>
                </a:ext>
              </a:extLst>
            </a:blip>
            <a:srcRect l="20339" t="8459" r="14354" b="14392"/>
            <a:stretch/>
          </p:blipFill>
          <p:spPr>
            <a:xfrm>
              <a:off x="9922860" y="6106154"/>
              <a:ext cx="310426" cy="349229"/>
            </a:xfrm>
            <a:prstGeom prst="rect">
              <a:avLst/>
            </a:prstGeom>
          </p:spPr>
        </p:pic>
      </p:grpSp>
      <p:sp>
        <p:nvSpPr>
          <p:cNvPr id="15" name="TextBox 14"/>
          <p:cNvSpPr txBox="1"/>
          <p:nvPr/>
        </p:nvSpPr>
        <p:spPr bwMode="auto">
          <a:xfrm>
            <a:off x="2760561" y="2093248"/>
            <a:ext cx="1929088" cy="312808"/>
          </a:xfrm>
          <a:prstGeom prst="rect">
            <a:avLst/>
          </a:prstGeom>
          <a:noFill/>
        </p:spPr>
        <p:txBody>
          <a:bodyPr wrap="none" lIns="0" tIns="0" rIns="0" bIns="0" rtlCol="0">
            <a:noAutofit/>
          </a:bodyPr>
          <a:lstStyle/>
          <a:p>
            <a:r>
              <a:rPr lang="en-US" dirty="0">
                <a:solidFill>
                  <a:srgbClr val="FFFFFF"/>
                </a:solidFill>
              </a:rPr>
              <a:t> Process/Method</a:t>
            </a:r>
            <a:endParaRPr lang="en-US" dirty="0"/>
          </a:p>
        </p:txBody>
      </p:sp>
      <p:sp>
        <p:nvSpPr>
          <p:cNvPr id="17" name="TextBox 16"/>
          <p:cNvSpPr txBox="1"/>
          <p:nvPr/>
        </p:nvSpPr>
        <p:spPr bwMode="auto">
          <a:xfrm>
            <a:off x="6077283" y="2071154"/>
            <a:ext cx="914400" cy="356997"/>
          </a:xfrm>
          <a:prstGeom prst="rect">
            <a:avLst/>
          </a:prstGeom>
          <a:noFill/>
        </p:spPr>
        <p:txBody>
          <a:bodyPr wrap="none" lIns="0" tIns="0" rIns="0" bIns="0" rtlCol="0">
            <a:noAutofit/>
          </a:bodyPr>
          <a:lstStyle/>
          <a:p>
            <a:r>
              <a:rPr lang="en-US" dirty="0">
                <a:solidFill>
                  <a:srgbClr val="FFFFFF"/>
                </a:solidFill>
              </a:rPr>
              <a:t>Business</a:t>
            </a:r>
            <a:endParaRPr lang="en-US" dirty="0"/>
          </a:p>
        </p:txBody>
      </p:sp>
      <p:sp>
        <p:nvSpPr>
          <p:cNvPr id="18" name="TextBox 17"/>
          <p:cNvSpPr txBox="1"/>
          <p:nvPr/>
        </p:nvSpPr>
        <p:spPr bwMode="auto">
          <a:xfrm>
            <a:off x="664646" y="2069379"/>
            <a:ext cx="914400" cy="360547"/>
          </a:xfrm>
          <a:prstGeom prst="rect">
            <a:avLst/>
          </a:prstGeom>
          <a:noFill/>
        </p:spPr>
        <p:txBody>
          <a:bodyPr wrap="none" lIns="0" tIns="0" rIns="0" bIns="0" rtlCol="0">
            <a:noAutofit/>
          </a:bodyPr>
          <a:lstStyle/>
          <a:p>
            <a:r>
              <a:rPr lang="en-US" dirty="0">
                <a:solidFill>
                  <a:srgbClr val="FFFFFF"/>
                </a:solidFill>
              </a:rPr>
              <a:t>Product</a:t>
            </a:r>
            <a:endParaRPr lang="en-US" dirty="0"/>
          </a:p>
        </p:txBody>
      </p:sp>
      <p:sp>
        <p:nvSpPr>
          <p:cNvPr id="19" name="Rectangle 18"/>
          <p:cNvSpPr/>
          <p:nvPr/>
        </p:nvSpPr>
        <p:spPr>
          <a:xfrm>
            <a:off x="263159" y="1567030"/>
            <a:ext cx="3988656" cy="338554"/>
          </a:xfrm>
          <a:prstGeom prst="rect">
            <a:avLst/>
          </a:prstGeom>
        </p:spPr>
        <p:txBody>
          <a:bodyPr wrap="none">
            <a:spAutoFit/>
          </a:bodyPr>
          <a:lstStyle/>
          <a:p>
            <a:pPr lvl="0">
              <a:defRPr/>
            </a:pPr>
            <a:r>
              <a:rPr lang="en-US" sz="1600" b="1" dirty="0">
                <a:solidFill>
                  <a:srgbClr val="FFFFFF"/>
                </a:solidFill>
              </a:rPr>
              <a:t>1) Category of the invention (Tick any one)</a:t>
            </a:r>
          </a:p>
        </p:txBody>
      </p:sp>
      <p:sp>
        <p:nvSpPr>
          <p:cNvPr id="21" name="Rectangle 20"/>
          <p:cNvSpPr/>
          <p:nvPr/>
        </p:nvSpPr>
        <p:spPr>
          <a:xfrm>
            <a:off x="310503" y="2514600"/>
            <a:ext cx="1728102" cy="338554"/>
          </a:xfrm>
          <a:prstGeom prst="rect">
            <a:avLst/>
          </a:prstGeom>
        </p:spPr>
        <p:txBody>
          <a:bodyPr wrap="none">
            <a:spAutoFit/>
          </a:bodyPr>
          <a:lstStyle/>
          <a:p>
            <a:r>
              <a:rPr lang="en-US" sz="1600" b="1" dirty="0">
                <a:solidFill>
                  <a:srgbClr val="FFFFFF"/>
                </a:solidFill>
              </a:rPr>
              <a:t>2) Project Details</a:t>
            </a:r>
          </a:p>
        </p:txBody>
      </p:sp>
      <p:sp>
        <p:nvSpPr>
          <p:cNvPr id="57" name="Rectangle 56"/>
          <p:cNvSpPr/>
          <p:nvPr/>
        </p:nvSpPr>
        <p:spPr>
          <a:xfrm>
            <a:off x="305492" y="3597295"/>
            <a:ext cx="6096000" cy="1446550"/>
          </a:xfrm>
          <a:prstGeom prst="rect">
            <a:avLst/>
          </a:prstGeom>
        </p:spPr>
        <p:txBody>
          <a:bodyPr>
            <a:spAutoFit/>
          </a:bodyPr>
          <a:lstStyle/>
          <a:p>
            <a:pPr lvl="0">
              <a:defRPr/>
            </a:pPr>
            <a:r>
              <a:rPr lang="en-US" sz="1600" b="1" dirty="0">
                <a:solidFill>
                  <a:srgbClr val="FFFFFF"/>
                </a:solidFill>
              </a:rPr>
              <a:t>3) Strategic topic details</a:t>
            </a:r>
          </a:p>
          <a:p>
            <a:pPr marL="742885" lvl="1" indent="-285750">
              <a:buFont typeface="Wingdings" panose="05000000000000000000" pitchFamily="2" charset="2"/>
              <a:buChar char="Ø"/>
            </a:pPr>
            <a:r>
              <a:rPr lang="en-US" sz="1400" dirty="0">
                <a:solidFill>
                  <a:srgbClr val="FFFFFF"/>
                </a:solidFill>
              </a:rPr>
              <a:t>Is the idea related to any Strategic Topics listed on right?</a:t>
            </a:r>
          </a:p>
          <a:p>
            <a:pPr marL="742885" lvl="1" indent="-285750">
              <a:buFont typeface="Wingdings" panose="05000000000000000000" pitchFamily="2" charset="2"/>
              <a:buChar char="Ø"/>
            </a:pPr>
            <a:endParaRPr lang="en-US" sz="1400" dirty="0">
              <a:solidFill>
                <a:srgbClr val="FFFFFF"/>
              </a:solidFill>
            </a:endParaRPr>
          </a:p>
          <a:p>
            <a:pPr marL="742885" lvl="1" indent="-285750">
              <a:buFont typeface="Wingdings" panose="05000000000000000000" pitchFamily="2" charset="2"/>
              <a:buChar char="Ø"/>
            </a:pPr>
            <a:endParaRPr lang="en-US" sz="1400" dirty="0">
              <a:solidFill>
                <a:srgbClr val="FFFFFF"/>
              </a:solidFill>
            </a:endParaRPr>
          </a:p>
          <a:p>
            <a:pPr marL="742885" lvl="1" indent="-285750">
              <a:buFont typeface="Wingdings" panose="05000000000000000000" pitchFamily="2" charset="2"/>
              <a:buChar char="Ø"/>
            </a:pPr>
            <a:endParaRPr lang="en-US" sz="1400" dirty="0">
              <a:solidFill>
                <a:srgbClr val="FFFFFF"/>
              </a:solidFill>
            </a:endParaRPr>
          </a:p>
          <a:p>
            <a:pPr marL="742885" lvl="1" indent="-285750">
              <a:buFont typeface="Wingdings" panose="05000000000000000000" pitchFamily="2" charset="2"/>
              <a:buChar char="Ø"/>
            </a:pPr>
            <a:r>
              <a:rPr lang="en-US" sz="1400" dirty="0">
                <a:solidFill>
                  <a:srgbClr val="FFFFFF"/>
                </a:solidFill>
              </a:rPr>
              <a:t>If yes, which one from the list of topics on the right? – </a:t>
            </a:r>
            <a:r>
              <a:rPr lang="en-US" sz="1400" dirty="0">
                <a:solidFill>
                  <a:srgbClr val="0082E6"/>
                </a:solidFill>
              </a:rPr>
              <a:t>Electric Motors</a:t>
            </a:r>
            <a:endParaRPr lang="en-US" sz="1400" b="1" dirty="0">
              <a:solidFill>
                <a:srgbClr val="0082E6"/>
              </a:solidFill>
            </a:endParaRPr>
          </a:p>
        </p:txBody>
      </p:sp>
      <p:sp>
        <p:nvSpPr>
          <p:cNvPr id="62" name="Rectangle 61"/>
          <p:cNvSpPr/>
          <p:nvPr/>
        </p:nvSpPr>
        <p:spPr>
          <a:xfrm>
            <a:off x="339747" y="2846211"/>
            <a:ext cx="7565336" cy="738664"/>
          </a:xfrm>
          <a:prstGeom prst="rect">
            <a:avLst/>
          </a:prstGeom>
        </p:spPr>
        <p:txBody>
          <a:bodyPr wrap="square">
            <a:spAutoFit/>
          </a:bodyPr>
          <a:lstStyle/>
          <a:p>
            <a:pPr marL="742885" lvl="1" indent="-285750">
              <a:buFont typeface="Wingdings" panose="05000000000000000000" pitchFamily="2" charset="2"/>
              <a:buChar char="Ø"/>
            </a:pPr>
            <a:r>
              <a:rPr lang="en-US" sz="1400" dirty="0">
                <a:solidFill>
                  <a:srgbClr val="FFFFFF"/>
                </a:solidFill>
              </a:rPr>
              <a:t>Does the idea belong to an ongoing project? </a:t>
            </a:r>
          </a:p>
          <a:p>
            <a:pPr lvl="1"/>
            <a:r>
              <a:rPr lang="en-US" sz="1400" dirty="0">
                <a:solidFill>
                  <a:srgbClr val="FFFFFF"/>
                </a:solidFill>
              </a:rPr>
              <a:t>       </a:t>
            </a:r>
            <a:r>
              <a:rPr lang="en-US" sz="1400" b="1" dirty="0">
                <a:solidFill>
                  <a:srgbClr val="FFFFFF"/>
                </a:solidFill>
                <a:latin typeface="CorpoS" pitchFamily="2" charset="0"/>
              </a:rPr>
              <a:t>             </a:t>
            </a:r>
            <a:endParaRPr lang="en-US" sz="1400" dirty="0">
              <a:solidFill>
                <a:srgbClr val="FFFFFF"/>
              </a:solidFill>
              <a:latin typeface="CorpoS" pitchFamily="2" charset="0"/>
            </a:endParaRPr>
          </a:p>
          <a:p>
            <a:pPr marL="742885" lvl="1" indent="-285750">
              <a:buFont typeface="Wingdings" panose="05000000000000000000" pitchFamily="2" charset="2"/>
              <a:buChar char="Ø"/>
            </a:pPr>
            <a:r>
              <a:rPr lang="en-US" sz="1400" dirty="0">
                <a:solidFill>
                  <a:srgbClr val="FFFFFF"/>
                </a:solidFill>
                <a:latin typeface="CorpoS" pitchFamily="2" charset="0"/>
                <a:sym typeface="Wingdings" panose="05000000000000000000" pitchFamily="2" charset="2"/>
              </a:rPr>
              <a:t> If yes, please provide project details	         </a:t>
            </a:r>
            <a:r>
              <a:rPr lang="en-US" sz="1400" dirty="0">
                <a:solidFill>
                  <a:srgbClr val="0082E6"/>
                </a:solidFill>
                <a:latin typeface="CorpoS" pitchFamily="2" charset="0"/>
                <a:sym typeface="Wingdings" panose="05000000000000000000" pitchFamily="2" charset="2"/>
              </a:rPr>
              <a:t>NA</a:t>
            </a:r>
            <a:endParaRPr lang="en-US" sz="1400" dirty="0">
              <a:solidFill>
                <a:srgbClr val="0082E6"/>
              </a:solidFill>
            </a:endParaRPr>
          </a:p>
        </p:txBody>
      </p:sp>
      <p:sp>
        <p:nvSpPr>
          <p:cNvPr id="12" name="Rounded Rectangle 11"/>
          <p:cNvSpPr/>
          <p:nvPr/>
        </p:nvSpPr>
        <p:spPr bwMode="auto">
          <a:xfrm>
            <a:off x="1478685" y="1961284"/>
            <a:ext cx="392448" cy="378562"/>
          </a:xfrm>
          <a:prstGeom prst="roundRect">
            <a:avLst>
              <a:gd name="adj" fmla="val 29211"/>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FFFF"/>
              </a:solidFill>
              <a:latin typeface="CorpoS"/>
            </a:endParaRPr>
          </a:p>
        </p:txBody>
      </p:sp>
      <p:sp>
        <p:nvSpPr>
          <p:cNvPr id="39" name="TextBox 38"/>
          <p:cNvSpPr txBox="1"/>
          <p:nvPr/>
        </p:nvSpPr>
        <p:spPr bwMode="auto">
          <a:xfrm>
            <a:off x="8686341" y="2071487"/>
            <a:ext cx="914400" cy="356997"/>
          </a:xfrm>
          <a:prstGeom prst="rect">
            <a:avLst/>
          </a:prstGeom>
          <a:noFill/>
        </p:spPr>
        <p:txBody>
          <a:bodyPr wrap="none" lIns="0" tIns="0" rIns="0" bIns="0" rtlCol="0">
            <a:noAutofit/>
          </a:bodyPr>
          <a:lstStyle/>
          <a:p>
            <a:r>
              <a:rPr lang="en-US" dirty="0">
                <a:solidFill>
                  <a:srgbClr val="FFFFFF"/>
                </a:solidFill>
              </a:rPr>
              <a:t>AI/ML</a:t>
            </a:r>
            <a:endParaRPr lang="en-US" dirty="0"/>
          </a:p>
        </p:txBody>
      </p:sp>
      <p:sp>
        <p:nvSpPr>
          <p:cNvPr id="41" name="Rounded Rectangle 40"/>
          <p:cNvSpPr/>
          <p:nvPr/>
        </p:nvSpPr>
        <p:spPr bwMode="auto">
          <a:xfrm>
            <a:off x="4493425" y="1961398"/>
            <a:ext cx="392448" cy="378562"/>
          </a:xfrm>
          <a:prstGeom prst="roundRect">
            <a:avLst>
              <a:gd name="adj" fmla="val 29211"/>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FFFF"/>
              </a:solidFill>
              <a:latin typeface="CorpoS"/>
            </a:endParaRPr>
          </a:p>
        </p:txBody>
      </p:sp>
      <p:sp>
        <p:nvSpPr>
          <p:cNvPr id="42" name="Rounded Rectangle 41"/>
          <p:cNvSpPr/>
          <p:nvPr/>
        </p:nvSpPr>
        <p:spPr bwMode="auto">
          <a:xfrm>
            <a:off x="6969570" y="1956015"/>
            <a:ext cx="392448" cy="378562"/>
          </a:xfrm>
          <a:prstGeom prst="roundRect">
            <a:avLst>
              <a:gd name="adj" fmla="val 29211"/>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FFFF"/>
              </a:solidFill>
              <a:latin typeface="CorpoS"/>
            </a:endParaRPr>
          </a:p>
        </p:txBody>
      </p:sp>
      <p:sp>
        <p:nvSpPr>
          <p:cNvPr id="43" name="Rounded Rectangle 42"/>
          <p:cNvSpPr/>
          <p:nvPr/>
        </p:nvSpPr>
        <p:spPr bwMode="auto">
          <a:xfrm>
            <a:off x="9363637" y="1956015"/>
            <a:ext cx="392448" cy="378562"/>
          </a:xfrm>
          <a:prstGeom prst="roundRect">
            <a:avLst>
              <a:gd name="adj" fmla="val 29211"/>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FFFF"/>
              </a:solidFill>
              <a:latin typeface="CorpoS"/>
            </a:endParaRPr>
          </a:p>
        </p:txBody>
      </p:sp>
      <p:cxnSp>
        <p:nvCxnSpPr>
          <p:cNvPr id="4" name="Straight Connector 3"/>
          <p:cNvCxnSpPr/>
          <p:nvPr/>
        </p:nvCxnSpPr>
        <p:spPr bwMode="auto">
          <a:xfrm>
            <a:off x="304800" y="2514600"/>
            <a:ext cx="11544671" cy="0"/>
          </a:xfrm>
          <a:prstGeom prst="line">
            <a:avLst/>
          </a:prstGeom>
          <a:ln w="31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auto">
          <a:xfrm>
            <a:off x="304799" y="1516230"/>
            <a:ext cx="11544671" cy="0"/>
          </a:xfrm>
          <a:prstGeom prst="line">
            <a:avLst/>
          </a:prstGeom>
          <a:ln w="31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auto">
          <a:xfrm>
            <a:off x="304798" y="3581400"/>
            <a:ext cx="11544671" cy="0"/>
          </a:xfrm>
          <a:prstGeom prst="line">
            <a:avLst/>
          </a:prstGeom>
          <a:ln w="31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339747" y="5105400"/>
            <a:ext cx="3285387" cy="338554"/>
          </a:xfrm>
          <a:prstGeom prst="rect">
            <a:avLst/>
          </a:prstGeom>
        </p:spPr>
        <p:txBody>
          <a:bodyPr wrap="none">
            <a:spAutoFit/>
          </a:bodyPr>
          <a:lstStyle/>
          <a:p>
            <a:pPr lvl="0">
              <a:defRPr/>
            </a:pPr>
            <a:r>
              <a:rPr lang="en-US" sz="1600" b="1" dirty="0">
                <a:solidFill>
                  <a:srgbClr val="FFFFFF"/>
                </a:solidFill>
              </a:rPr>
              <a:t>4) Lead Inventor : </a:t>
            </a:r>
            <a:r>
              <a:rPr lang="en-US" sz="1400" b="1" dirty="0">
                <a:solidFill>
                  <a:srgbClr val="0082E6"/>
                </a:solidFill>
              </a:rPr>
              <a:t>Hitul Desai (RD/IA)</a:t>
            </a:r>
            <a:endParaRPr lang="en-US" sz="1400" b="1" u="sng" dirty="0">
              <a:solidFill>
                <a:srgbClr val="0082E6"/>
              </a:solidFill>
            </a:endParaRPr>
          </a:p>
        </p:txBody>
      </p:sp>
      <p:cxnSp>
        <p:nvCxnSpPr>
          <p:cNvPr id="63" name="Straight Connector 62"/>
          <p:cNvCxnSpPr/>
          <p:nvPr/>
        </p:nvCxnSpPr>
        <p:spPr bwMode="auto">
          <a:xfrm>
            <a:off x="339747" y="5105400"/>
            <a:ext cx="11544671" cy="0"/>
          </a:xfrm>
          <a:prstGeom prst="line">
            <a:avLst/>
          </a:prstGeom>
          <a:ln w="31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339746" y="5410200"/>
            <a:ext cx="1798313" cy="338554"/>
          </a:xfrm>
          <a:prstGeom prst="rect">
            <a:avLst/>
          </a:prstGeom>
        </p:spPr>
        <p:txBody>
          <a:bodyPr wrap="none">
            <a:spAutoFit/>
          </a:bodyPr>
          <a:lstStyle/>
          <a:p>
            <a:pPr lvl="0">
              <a:defRPr/>
            </a:pPr>
            <a:r>
              <a:rPr lang="en-US" sz="1600" b="1" dirty="0">
                <a:solidFill>
                  <a:srgbClr val="FFFFFF"/>
                </a:solidFill>
              </a:rPr>
              <a:t>5) Co-inventor/’s :</a:t>
            </a:r>
            <a:endParaRPr lang="en-US" sz="1600" b="1" u="sng" dirty="0">
              <a:solidFill>
                <a:srgbClr val="0082E6"/>
              </a:solidFill>
            </a:endParaRPr>
          </a:p>
        </p:txBody>
      </p:sp>
      <p:cxnSp>
        <p:nvCxnSpPr>
          <p:cNvPr id="66" name="Straight Connector 65"/>
          <p:cNvCxnSpPr/>
          <p:nvPr/>
        </p:nvCxnSpPr>
        <p:spPr bwMode="auto">
          <a:xfrm>
            <a:off x="339746" y="6324600"/>
            <a:ext cx="11544671" cy="0"/>
          </a:xfrm>
          <a:prstGeom prst="line">
            <a:avLst/>
          </a:prstGeom>
          <a:ln w="31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bwMode="auto">
          <a:xfrm>
            <a:off x="5099899" y="2795556"/>
            <a:ext cx="392448" cy="378562"/>
          </a:xfrm>
          <a:prstGeom prst="roundRect">
            <a:avLst>
              <a:gd name="adj" fmla="val 29211"/>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FFFF"/>
              </a:solidFill>
              <a:latin typeface="CorpoS"/>
            </a:endParaRPr>
          </a:p>
        </p:txBody>
      </p:sp>
      <p:sp>
        <p:nvSpPr>
          <p:cNvPr id="44" name="Rectangle 43"/>
          <p:cNvSpPr/>
          <p:nvPr/>
        </p:nvSpPr>
        <p:spPr>
          <a:xfrm>
            <a:off x="4586030" y="2838374"/>
            <a:ext cx="599685" cy="307777"/>
          </a:xfrm>
          <a:prstGeom prst="rect">
            <a:avLst/>
          </a:prstGeom>
        </p:spPr>
        <p:txBody>
          <a:bodyPr wrap="square">
            <a:spAutoFit/>
          </a:bodyPr>
          <a:lstStyle/>
          <a:p>
            <a:pPr marL="455613" lvl="1" indent="-455613"/>
            <a:r>
              <a:rPr lang="en-US" sz="1400" dirty="0"/>
              <a:t>Yes</a:t>
            </a:r>
          </a:p>
        </p:txBody>
      </p:sp>
      <p:sp>
        <p:nvSpPr>
          <p:cNvPr id="45" name="Rounded Rectangle 44"/>
          <p:cNvSpPr/>
          <p:nvPr/>
        </p:nvSpPr>
        <p:spPr bwMode="auto">
          <a:xfrm>
            <a:off x="6465552" y="2790174"/>
            <a:ext cx="392448" cy="378562"/>
          </a:xfrm>
          <a:prstGeom prst="roundRect">
            <a:avLst>
              <a:gd name="adj" fmla="val 29211"/>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FFFF"/>
              </a:solidFill>
              <a:latin typeface="CorpoS"/>
            </a:endParaRPr>
          </a:p>
        </p:txBody>
      </p:sp>
      <p:sp>
        <p:nvSpPr>
          <p:cNvPr id="48" name="Rectangle 47"/>
          <p:cNvSpPr/>
          <p:nvPr/>
        </p:nvSpPr>
        <p:spPr>
          <a:xfrm>
            <a:off x="6006216" y="2832992"/>
            <a:ext cx="599685" cy="307777"/>
          </a:xfrm>
          <a:prstGeom prst="rect">
            <a:avLst/>
          </a:prstGeom>
        </p:spPr>
        <p:txBody>
          <a:bodyPr wrap="square">
            <a:spAutoFit/>
          </a:bodyPr>
          <a:lstStyle/>
          <a:p>
            <a:pPr marL="455613" lvl="1" indent="-455613"/>
            <a:r>
              <a:rPr lang="en-US" sz="1400" dirty="0"/>
              <a:t>No</a:t>
            </a:r>
          </a:p>
        </p:txBody>
      </p:sp>
      <p:sp>
        <p:nvSpPr>
          <p:cNvPr id="49" name="Rounded Rectangle 48"/>
          <p:cNvSpPr/>
          <p:nvPr/>
        </p:nvSpPr>
        <p:spPr bwMode="auto">
          <a:xfrm>
            <a:off x="1684483" y="4170629"/>
            <a:ext cx="392448" cy="378562"/>
          </a:xfrm>
          <a:prstGeom prst="roundRect">
            <a:avLst>
              <a:gd name="adj" fmla="val 29211"/>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FFFF"/>
              </a:solidFill>
              <a:latin typeface="CorpoS"/>
            </a:endParaRPr>
          </a:p>
        </p:txBody>
      </p:sp>
      <p:sp>
        <p:nvSpPr>
          <p:cNvPr id="51" name="Rectangle 50"/>
          <p:cNvSpPr/>
          <p:nvPr/>
        </p:nvSpPr>
        <p:spPr>
          <a:xfrm>
            <a:off x="1170614" y="4213447"/>
            <a:ext cx="599685" cy="307777"/>
          </a:xfrm>
          <a:prstGeom prst="rect">
            <a:avLst/>
          </a:prstGeom>
        </p:spPr>
        <p:txBody>
          <a:bodyPr wrap="square">
            <a:spAutoFit/>
          </a:bodyPr>
          <a:lstStyle/>
          <a:p>
            <a:pPr marL="455613" lvl="1" indent="-455613"/>
            <a:r>
              <a:rPr lang="en-US" sz="1400" dirty="0"/>
              <a:t>Yes</a:t>
            </a:r>
          </a:p>
        </p:txBody>
      </p:sp>
      <p:sp>
        <p:nvSpPr>
          <p:cNvPr id="52" name="Rounded Rectangle 51"/>
          <p:cNvSpPr/>
          <p:nvPr/>
        </p:nvSpPr>
        <p:spPr bwMode="auto">
          <a:xfrm>
            <a:off x="3050136" y="4165247"/>
            <a:ext cx="392448" cy="378562"/>
          </a:xfrm>
          <a:prstGeom prst="roundRect">
            <a:avLst>
              <a:gd name="adj" fmla="val 29211"/>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FFFF"/>
              </a:solidFill>
              <a:latin typeface="CorpoS"/>
            </a:endParaRPr>
          </a:p>
        </p:txBody>
      </p:sp>
      <p:sp>
        <p:nvSpPr>
          <p:cNvPr id="53" name="Rectangle 52"/>
          <p:cNvSpPr/>
          <p:nvPr/>
        </p:nvSpPr>
        <p:spPr>
          <a:xfrm>
            <a:off x="2590800" y="4208065"/>
            <a:ext cx="599685" cy="307777"/>
          </a:xfrm>
          <a:prstGeom prst="rect">
            <a:avLst/>
          </a:prstGeom>
        </p:spPr>
        <p:txBody>
          <a:bodyPr wrap="square">
            <a:spAutoFit/>
          </a:bodyPr>
          <a:lstStyle/>
          <a:p>
            <a:pPr marL="455613" lvl="1" indent="-455613"/>
            <a:r>
              <a:rPr lang="en-US" sz="1400" dirty="0"/>
              <a:t>No</a:t>
            </a:r>
          </a:p>
        </p:txBody>
      </p:sp>
      <p:sp>
        <p:nvSpPr>
          <p:cNvPr id="54" name="Rectangle 53"/>
          <p:cNvSpPr/>
          <p:nvPr/>
        </p:nvSpPr>
        <p:spPr>
          <a:xfrm>
            <a:off x="339746" y="5757446"/>
            <a:ext cx="10556853" cy="338554"/>
          </a:xfrm>
          <a:prstGeom prst="rect">
            <a:avLst/>
          </a:prstGeom>
        </p:spPr>
        <p:txBody>
          <a:bodyPr wrap="square">
            <a:spAutoFit/>
          </a:bodyPr>
          <a:lstStyle/>
          <a:p>
            <a:pPr lvl="0">
              <a:defRPr/>
            </a:pPr>
            <a:r>
              <a:rPr lang="en-US" sz="1600" b="1" dirty="0">
                <a:solidFill>
                  <a:srgbClr val="FFFFFF"/>
                </a:solidFill>
              </a:rPr>
              <a:t>6) Name’s of first time inventor’s in this patent application: </a:t>
            </a:r>
            <a:r>
              <a:rPr lang="en-US" sz="1400" b="1" dirty="0">
                <a:solidFill>
                  <a:srgbClr val="0082E6"/>
                </a:solidFill>
              </a:rPr>
              <a:t>Sarvani </a:t>
            </a:r>
            <a:r>
              <a:rPr lang="en-US" sz="1400" b="1" dirty="0" err="1">
                <a:solidFill>
                  <a:srgbClr val="0082E6"/>
                </a:solidFill>
              </a:rPr>
              <a:t>Mathigetta</a:t>
            </a:r>
            <a:r>
              <a:rPr lang="en-US" sz="1400" b="1" dirty="0">
                <a:solidFill>
                  <a:srgbClr val="0082E6"/>
                </a:solidFill>
              </a:rPr>
              <a:t>(RD/IA), Sourav Patel(RD/IA)</a:t>
            </a:r>
            <a:endParaRPr lang="en-US" sz="1400" b="1" u="sng" dirty="0">
              <a:solidFill>
                <a:srgbClr val="FFFFFF"/>
              </a:solidFill>
            </a:endParaRPr>
          </a:p>
        </p:txBody>
      </p:sp>
      <p:pic>
        <p:nvPicPr>
          <p:cNvPr id="14" name="Picture 13">
            <a:extLst>
              <a:ext uri="{FF2B5EF4-FFF2-40B4-BE49-F238E27FC236}">
                <a16:creationId xmlns:a16="http://schemas.microsoft.com/office/drawing/2014/main" id="{01BEA4C7-4C48-F7E9-B374-F52C3E3739DD}"/>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6174" b="77893" l="26870" r="79115"/>
                    </a14:imgEffect>
                  </a14:imgLayer>
                </a14:imgProps>
              </a:ext>
            </a:extLst>
          </a:blip>
          <a:srcRect l="20339" t="8459" r="14354" b="14392"/>
          <a:stretch/>
        </p:blipFill>
        <p:spPr>
          <a:xfrm>
            <a:off x="6506563" y="2829382"/>
            <a:ext cx="310426" cy="349229"/>
          </a:xfrm>
          <a:prstGeom prst="rect">
            <a:avLst/>
          </a:prstGeom>
        </p:spPr>
      </p:pic>
      <p:pic>
        <p:nvPicPr>
          <p:cNvPr id="7" name="Picture 6">
            <a:extLst>
              <a:ext uri="{FF2B5EF4-FFF2-40B4-BE49-F238E27FC236}">
                <a16:creationId xmlns:a16="http://schemas.microsoft.com/office/drawing/2014/main" id="{8ED3714A-8753-D9FA-7CF8-55D15B08AB32}"/>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6174" b="77893" l="26870" r="79115"/>
                    </a14:imgEffect>
                  </a14:imgLayer>
                </a14:imgProps>
              </a:ext>
            </a:extLst>
          </a:blip>
          <a:srcRect l="20339" t="8459" r="14354" b="14392"/>
          <a:stretch/>
        </p:blipFill>
        <p:spPr>
          <a:xfrm>
            <a:off x="1529270" y="1981512"/>
            <a:ext cx="310426" cy="349229"/>
          </a:xfrm>
          <a:prstGeom prst="rect">
            <a:avLst/>
          </a:prstGeom>
        </p:spPr>
      </p:pic>
      <p:pic>
        <p:nvPicPr>
          <p:cNvPr id="8" name="Picture 7">
            <a:extLst>
              <a:ext uri="{FF2B5EF4-FFF2-40B4-BE49-F238E27FC236}">
                <a16:creationId xmlns:a16="http://schemas.microsoft.com/office/drawing/2014/main" id="{707761BA-A63B-065F-335B-045789C272A9}"/>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6174" b="77893" l="26870" r="79115"/>
                    </a14:imgEffect>
                  </a14:imgLayer>
                </a14:imgProps>
              </a:ext>
            </a:extLst>
          </a:blip>
          <a:srcRect l="20339" t="8459" r="14354" b="14392"/>
          <a:stretch/>
        </p:blipFill>
        <p:spPr>
          <a:xfrm>
            <a:off x="1741136" y="4194580"/>
            <a:ext cx="310426" cy="349229"/>
          </a:xfrm>
          <a:prstGeom prst="rect">
            <a:avLst/>
          </a:prstGeom>
        </p:spPr>
      </p:pic>
      <p:sp>
        <p:nvSpPr>
          <p:cNvPr id="13" name="Rectangle 12">
            <a:extLst>
              <a:ext uri="{FF2B5EF4-FFF2-40B4-BE49-F238E27FC236}">
                <a16:creationId xmlns:a16="http://schemas.microsoft.com/office/drawing/2014/main" id="{A5E2ED91-AF8A-CC49-515F-F92AEA3796F7}"/>
              </a:ext>
            </a:extLst>
          </p:cNvPr>
          <p:cNvSpPr/>
          <p:nvPr/>
        </p:nvSpPr>
        <p:spPr>
          <a:xfrm>
            <a:off x="2070745" y="5431422"/>
            <a:ext cx="9517093" cy="307777"/>
          </a:xfrm>
          <a:prstGeom prst="rect">
            <a:avLst/>
          </a:prstGeom>
        </p:spPr>
        <p:txBody>
          <a:bodyPr wrap="none">
            <a:spAutoFit/>
          </a:bodyPr>
          <a:lstStyle/>
          <a:p>
            <a:pPr lvl="0">
              <a:defRPr/>
            </a:pPr>
            <a:r>
              <a:rPr lang="en-US" sz="1400" b="1" dirty="0">
                <a:solidFill>
                  <a:srgbClr val="0082E6"/>
                </a:solidFill>
              </a:rPr>
              <a:t>Sarvani </a:t>
            </a:r>
            <a:r>
              <a:rPr lang="en-US" sz="1400" b="1" dirty="0" err="1">
                <a:solidFill>
                  <a:srgbClr val="0082E6"/>
                </a:solidFill>
              </a:rPr>
              <a:t>Mathigetta</a:t>
            </a:r>
            <a:r>
              <a:rPr lang="en-US" sz="1400" b="1" dirty="0">
                <a:solidFill>
                  <a:srgbClr val="0082E6"/>
                </a:solidFill>
              </a:rPr>
              <a:t>(RD/IA), Sourav Patel(RD/IA), </a:t>
            </a:r>
            <a:r>
              <a:rPr lang="en-US" sz="1400" b="1" dirty="0" err="1">
                <a:solidFill>
                  <a:srgbClr val="0082E6"/>
                </a:solidFill>
              </a:rPr>
              <a:t>Biswaraj</a:t>
            </a:r>
            <a:r>
              <a:rPr lang="en-US" sz="1400" b="1" dirty="0">
                <a:solidFill>
                  <a:srgbClr val="0082E6"/>
                </a:solidFill>
              </a:rPr>
              <a:t> Sahu(RD/IA), Bharath Bhat (RD/IA), Laxmi Kant Sahoo(RD/IA)</a:t>
            </a:r>
            <a:endParaRPr lang="en-US" sz="1400" b="1" u="sng" dirty="0">
              <a:solidFill>
                <a:srgbClr val="0082E6"/>
              </a:solidFill>
            </a:endParaRPr>
          </a:p>
        </p:txBody>
      </p:sp>
      <p:pic>
        <p:nvPicPr>
          <p:cNvPr id="20" name="Picture 19">
            <a:extLst>
              <a:ext uri="{FF2B5EF4-FFF2-40B4-BE49-F238E27FC236}">
                <a16:creationId xmlns:a16="http://schemas.microsoft.com/office/drawing/2014/main" id="{286E6292-6915-ABA2-A838-FBBB3BF9B48F}"/>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6174" b="77893" l="26870" r="79115"/>
                    </a14:imgEffect>
                  </a14:imgLayer>
                </a14:imgProps>
              </a:ext>
            </a:extLst>
          </a:blip>
          <a:srcRect l="20339" t="8459" r="14354" b="14392"/>
          <a:stretch/>
        </p:blipFill>
        <p:spPr>
          <a:xfrm>
            <a:off x="9406702" y="1991809"/>
            <a:ext cx="310426" cy="349229"/>
          </a:xfrm>
          <a:prstGeom prst="rect">
            <a:avLst/>
          </a:prstGeom>
        </p:spPr>
      </p:pic>
    </p:spTree>
    <p:extLst>
      <p:ext uri="{BB962C8B-B14F-4D97-AF65-F5344CB8AC3E}">
        <p14:creationId xmlns:p14="http://schemas.microsoft.com/office/powerpoint/2010/main" val="1009232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E01E6B19-E5F2-6B43-3F71-BF8B0B485D73}"/>
              </a:ext>
            </a:extLst>
          </p:cNvPr>
          <p:cNvSpPr>
            <a:spLocks noGrp="1"/>
          </p:cNvSpPr>
          <p:nvPr>
            <p:ph type="sldNum" sz="quarter" idx="4"/>
          </p:nvPr>
        </p:nvSpPr>
        <p:spPr>
          <a:xfrm>
            <a:off x="11467951" y="6599134"/>
            <a:ext cx="323999" cy="306000"/>
          </a:xfrm>
        </p:spPr>
        <p:txBody>
          <a:bodyPr/>
          <a:lstStyle/>
          <a:p>
            <a:fld id="{AD1D1349-391B-44DC-865F-5996B3E40F26}" type="slidenum">
              <a:rPr lang="en-US" noProof="0" smtClean="0"/>
              <a:pPr/>
              <a:t>20</a:t>
            </a:fld>
            <a:endParaRPr lang="en-US" noProof="0"/>
          </a:p>
        </p:txBody>
      </p:sp>
      <p:sp>
        <p:nvSpPr>
          <p:cNvPr id="2" name="Rectangle 1">
            <a:extLst>
              <a:ext uri="{FF2B5EF4-FFF2-40B4-BE49-F238E27FC236}">
                <a16:creationId xmlns:a16="http://schemas.microsoft.com/office/drawing/2014/main" id="{BC851537-3C31-27EE-4C23-6AEA6682E4A6}"/>
              </a:ext>
            </a:extLst>
          </p:cNvPr>
          <p:cNvSpPr/>
          <p:nvPr/>
        </p:nvSpPr>
        <p:spPr>
          <a:xfrm>
            <a:off x="403842" y="304238"/>
            <a:ext cx="11384316" cy="668689"/>
          </a:xfrm>
          <a:prstGeom prst="rect">
            <a:avLst/>
          </a:prstGeom>
          <a:noFill/>
          <a:ln>
            <a:noFill/>
          </a:ln>
        </p:spPr>
        <p:style>
          <a:lnRef idx="2">
            <a:schemeClr val="accent5">
              <a:shade val="15000"/>
            </a:schemeClr>
          </a:lnRef>
          <a:fillRef idx="1">
            <a:schemeClr val="accent5"/>
          </a:fillRef>
          <a:effectRef idx="0">
            <a:schemeClr val="accent5"/>
          </a:effectRef>
          <a:fontRef idx="minor">
            <a:schemeClr val="lt1"/>
          </a:fontRef>
        </p:style>
        <p:txBody>
          <a:bodyPr lIns="91440" tIns="45720" rIns="91440" bIns="45720" rtlCol="0" anchor="ctr"/>
          <a:lstStyle/>
          <a:p>
            <a:r>
              <a:rPr lang="en-US" sz="3200">
                <a:solidFill>
                  <a:schemeClr val="tx1"/>
                </a:solidFill>
                <a:latin typeface="MB Corpo A Title Cond Office"/>
              </a:rPr>
              <a:t>Sequence Generation</a:t>
            </a:r>
          </a:p>
        </p:txBody>
      </p:sp>
      <p:sp>
        <p:nvSpPr>
          <p:cNvPr id="8" name="Rectangle 7">
            <a:extLst>
              <a:ext uri="{FF2B5EF4-FFF2-40B4-BE49-F238E27FC236}">
                <a16:creationId xmlns:a16="http://schemas.microsoft.com/office/drawing/2014/main" id="{678B6D06-AC83-3527-60B9-E120EC8AD5FA}"/>
              </a:ext>
            </a:extLst>
          </p:cNvPr>
          <p:cNvSpPr/>
          <p:nvPr/>
        </p:nvSpPr>
        <p:spPr>
          <a:xfrm>
            <a:off x="445044" y="1640267"/>
            <a:ext cx="2108902" cy="12328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5720" rIns="91440" bIns="45720" rtlCol="0" anchor="ctr">
            <a:noAutofit/>
          </a:bodyPr>
          <a:lstStyle/>
          <a:p>
            <a:pPr algn="ctr"/>
            <a:r>
              <a:rPr lang="en-US" sz="1200">
                <a:solidFill>
                  <a:srgbClr val="FFFFFF"/>
                </a:solidFill>
              </a:rPr>
              <a:t>I – current frame</a:t>
            </a:r>
          </a:p>
          <a:p>
            <a:pPr algn="ctr"/>
            <a:r>
              <a:rPr lang="en-US" sz="1200" err="1">
                <a:solidFill>
                  <a:srgbClr val="FFFFFF"/>
                </a:solidFill>
              </a:rPr>
              <a:t>vf</a:t>
            </a:r>
            <a:r>
              <a:rPr lang="en-US" sz="1200">
                <a:solidFill>
                  <a:srgbClr val="FFFFFF"/>
                </a:solidFill>
              </a:rPr>
              <a:t>[</a:t>
            </a:r>
            <a:r>
              <a:rPr lang="en-US" sz="1200" err="1">
                <a:solidFill>
                  <a:srgbClr val="FFFFFF"/>
                </a:solidFill>
              </a:rPr>
              <a:t>i</a:t>
            </a:r>
            <a:r>
              <a:rPr lang="en-US" sz="1200">
                <a:solidFill>
                  <a:srgbClr val="FFFFFF"/>
                </a:solidFill>
              </a:rPr>
              <a:t>] – current video frame no</a:t>
            </a:r>
          </a:p>
          <a:p>
            <a:pPr algn="ctr"/>
            <a:r>
              <a:rPr lang="en-US" sz="1200">
                <a:solidFill>
                  <a:srgbClr val="FFFFFF"/>
                </a:solidFill>
              </a:rPr>
              <a:t>J – previous frame</a:t>
            </a:r>
          </a:p>
          <a:p>
            <a:pPr algn="ctr"/>
            <a:r>
              <a:rPr lang="en-US" sz="1200" err="1">
                <a:solidFill>
                  <a:srgbClr val="FFFFFF"/>
                </a:solidFill>
              </a:rPr>
              <a:t>vf</a:t>
            </a:r>
            <a:r>
              <a:rPr lang="en-US" sz="1200">
                <a:solidFill>
                  <a:srgbClr val="FFFFFF"/>
                </a:solidFill>
              </a:rPr>
              <a:t>[j] -  previous video frame no</a:t>
            </a:r>
          </a:p>
        </p:txBody>
      </p:sp>
      <p:sp>
        <p:nvSpPr>
          <p:cNvPr id="9" name="Diamond 8">
            <a:extLst>
              <a:ext uri="{FF2B5EF4-FFF2-40B4-BE49-F238E27FC236}">
                <a16:creationId xmlns:a16="http://schemas.microsoft.com/office/drawing/2014/main" id="{CBEC3C62-6CD4-69A7-0CEE-BE0B480644A1}"/>
              </a:ext>
            </a:extLst>
          </p:cNvPr>
          <p:cNvSpPr/>
          <p:nvPr/>
        </p:nvSpPr>
        <p:spPr>
          <a:xfrm>
            <a:off x="2845988" y="1424563"/>
            <a:ext cx="2248955" cy="1664208"/>
          </a:xfrm>
          <a:prstGeom prst="diamond">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5720" rIns="91440" bIns="45720" rtlCol="0" anchor="ctr">
            <a:noAutofit/>
          </a:bodyPr>
          <a:lstStyle/>
          <a:p>
            <a:pPr algn="ctr"/>
            <a:r>
              <a:rPr lang="en-US" sz="1200" err="1">
                <a:solidFill>
                  <a:srgbClr val="FFFFFF"/>
                </a:solidFill>
              </a:rPr>
              <a:t>i</a:t>
            </a:r>
            <a:r>
              <a:rPr lang="en-US" sz="1200">
                <a:solidFill>
                  <a:srgbClr val="FFFFFF"/>
                </a:solidFill>
              </a:rPr>
              <a:t> – j = </a:t>
            </a:r>
            <a:r>
              <a:rPr lang="en-US" sz="1200" err="1">
                <a:solidFill>
                  <a:srgbClr val="FFFFFF"/>
                </a:solidFill>
              </a:rPr>
              <a:t>vf</a:t>
            </a:r>
            <a:r>
              <a:rPr lang="en-US" sz="1200">
                <a:solidFill>
                  <a:srgbClr val="FFFFFF"/>
                </a:solidFill>
              </a:rPr>
              <a:t>[</a:t>
            </a:r>
            <a:r>
              <a:rPr lang="en-US" sz="1200" err="1">
                <a:solidFill>
                  <a:srgbClr val="FFFFFF"/>
                </a:solidFill>
              </a:rPr>
              <a:t>i</a:t>
            </a:r>
            <a:r>
              <a:rPr lang="en-US" sz="1200">
                <a:solidFill>
                  <a:srgbClr val="FFFFFF"/>
                </a:solidFill>
              </a:rPr>
              <a:t>] – </a:t>
            </a:r>
            <a:r>
              <a:rPr lang="en-US" sz="1200" err="1">
                <a:solidFill>
                  <a:srgbClr val="FFFFFF"/>
                </a:solidFill>
              </a:rPr>
              <a:t>vf</a:t>
            </a:r>
            <a:r>
              <a:rPr lang="en-US" sz="1200">
                <a:solidFill>
                  <a:srgbClr val="FFFFFF"/>
                </a:solidFill>
              </a:rPr>
              <a:t>[j] max no of frames = 120, Distance &lt;= 30</a:t>
            </a:r>
          </a:p>
        </p:txBody>
      </p:sp>
      <p:sp>
        <p:nvSpPr>
          <p:cNvPr id="10" name="Rectangle 9">
            <a:extLst>
              <a:ext uri="{FF2B5EF4-FFF2-40B4-BE49-F238E27FC236}">
                <a16:creationId xmlns:a16="http://schemas.microsoft.com/office/drawing/2014/main" id="{F6032447-44DF-4ACD-D5E8-04FE1D91C4BC}"/>
              </a:ext>
            </a:extLst>
          </p:cNvPr>
          <p:cNvSpPr/>
          <p:nvPr/>
        </p:nvSpPr>
        <p:spPr>
          <a:xfrm>
            <a:off x="5557520" y="1849491"/>
            <a:ext cx="1282147" cy="78519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noAutofit/>
          </a:bodyPr>
          <a:lstStyle/>
          <a:p>
            <a:pPr algn="ctr"/>
            <a:r>
              <a:rPr lang="en-US" sz="1200">
                <a:solidFill>
                  <a:srgbClr val="FFFFFF"/>
                </a:solidFill>
              </a:rPr>
              <a:t>Add the sequences</a:t>
            </a:r>
          </a:p>
        </p:txBody>
      </p:sp>
      <p:sp>
        <p:nvSpPr>
          <p:cNvPr id="11" name="Rectangle 10">
            <a:extLst>
              <a:ext uri="{FF2B5EF4-FFF2-40B4-BE49-F238E27FC236}">
                <a16:creationId xmlns:a16="http://schemas.microsoft.com/office/drawing/2014/main" id="{03EEDAA4-D0A9-89C7-B549-53C20B363861}"/>
              </a:ext>
            </a:extLst>
          </p:cNvPr>
          <p:cNvSpPr/>
          <p:nvPr/>
        </p:nvSpPr>
        <p:spPr>
          <a:xfrm>
            <a:off x="3329391" y="3297995"/>
            <a:ext cx="1282147" cy="78519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noAutofit/>
          </a:bodyPr>
          <a:lstStyle/>
          <a:p>
            <a:pPr algn="ctr"/>
            <a:r>
              <a:rPr lang="en-US" sz="1200">
                <a:solidFill>
                  <a:srgbClr val="FFFFFF"/>
                </a:solidFill>
              </a:rPr>
              <a:t>Terminate sequence generation</a:t>
            </a:r>
          </a:p>
        </p:txBody>
      </p:sp>
      <p:sp>
        <p:nvSpPr>
          <p:cNvPr id="12" name="Diamond 11">
            <a:extLst>
              <a:ext uri="{FF2B5EF4-FFF2-40B4-BE49-F238E27FC236}">
                <a16:creationId xmlns:a16="http://schemas.microsoft.com/office/drawing/2014/main" id="{7CDF01CD-E173-29E0-C2B5-FE513580865B}"/>
              </a:ext>
            </a:extLst>
          </p:cNvPr>
          <p:cNvSpPr/>
          <p:nvPr/>
        </p:nvSpPr>
        <p:spPr>
          <a:xfrm>
            <a:off x="2924578" y="4286296"/>
            <a:ext cx="2091772" cy="1003071"/>
          </a:xfrm>
          <a:prstGeom prst="diamond">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5720" rIns="91440" bIns="45720" rtlCol="0" anchor="ctr">
            <a:noAutofit/>
          </a:bodyPr>
          <a:lstStyle/>
          <a:p>
            <a:pPr algn="ctr"/>
            <a:r>
              <a:rPr lang="en-US" sz="1200">
                <a:solidFill>
                  <a:srgbClr val="FFFFFF"/>
                </a:solidFill>
              </a:rPr>
              <a:t>No of frames = 120</a:t>
            </a:r>
          </a:p>
        </p:txBody>
      </p:sp>
      <p:sp>
        <p:nvSpPr>
          <p:cNvPr id="13" name="Rectangle 12">
            <a:extLst>
              <a:ext uri="{FF2B5EF4-FFF2-40B4-BE49-F238E27FC236}">
                <a16:creationId xmlns:a16="http://schemas.microsoft.com/office/drawing/2014/main" id="{BC4B68B1-12A3-D2B6-F246-586059E7BDA5}"/>
              </a:ext>
            </a:extLst>
          </p:cNvPr>
          <p:cNvSpPr/>
          <p:nvPr/>
        </p:nvSpPr>
        <p:spPr>
          <a:xfrm>
            <a:off x="3329390" y="5492477"/>
            <a:ext cx="1282147" cy="785191"/>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noAutofit/>
          </a:bodyPr>
          <a:lstStyle/>
          <a:p>
            <a:pPr algn="ctr"/>
            <a:r>
              <a:rPr lang="en-US" sz="1200">
                <a:solidFill>
                  <a:srgbClr val="FFFFFF"/>
                </a:solidFill>
              </a:rPr>
              <a:t>Terminate sequence generation</a:t>
            </a:r>
          </a:p>
        </p:txBody>
      </p:sp>
      <p:sp>
        <p:nvSpPr>
          <p:cNvPr id="15" name="Oval 14">
            <a:extLst>
              <a:ext uri="{FF2B5EF4-FFF2-40B4-BE49-F238E27FC236}">
                <a16:creationId xmlns:a16="http://schemas.microsoft.com/office/drawing/2014/main" id="{47962B0C-792A-6BAC-4640-3D04B70F950A}"/>
              </a:ext>
            </a:extLst>
          </p:cNvPr>
          <p:cNvSpPr/>
          <p:nvPr/>
        </p:nvSpPr>
        <p:spPr>
          <a:xfrm>
            <a:off x="5598160" y="4447413"/>
            <a:ext cx="1016000" cy="656407"/>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noAutofit/>
          </a:bodyPr>
          <a:lstStyle/>
          <a:p>
            <a:pPr algn="ctr"/>
            <a:r>
              <a:rPr lang="en-US" sz="1200">
                <a:solidFill>
                  <a:srgbClr val="FFFFFF"/>
                </a:solidFill>
              </a:rPr>
              <a:t>Stop</a:t>
            </a:r>
          </a:p>
        </p:txBody>
      </p:sp>
      <p:cxnSp>
        <p:nvCxnSpPr>
          <p:cNvPr id="17" name="Straight Arrow Connector 16">
            <a:extLst>
              <a:ext uri="{FF2B5EF4-FFF2-40B4-BE49-F238E27FC236}">
                <a16:creationId xmlns:a16="http://schemas.microsoft.com/office/drawing/2014/main" id="{E722DB32-91A9-3B77-FECE-947D5A4B4881}"/>
              </a:ext>
            </a:extLst>
          </p:cNvPr>
          <p:cNvCxnSpPr>
            <a:stCxn id="8" idx="3"/>
            <a:endCxn id="9" idx="1"/>
          </p:cNvCxnSpPr>
          <p:nvPr/>
        </p:nvCxnSpPr>
        <p:spPr>
          <a:xfrm>
            <a:off x="2553946" y="2256667"/>
            <a:ext cx="2920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19BE49C-166B-0EDD-5FE2-7E8062728AF7}"/>
              </a:ext>
            </a:extLst>
          </p:cNvPr>
          <p:cNvCxnSpPr>
            <a:stCxn id="9" idx="3"/>
            <a:endCxn id="10" idx="1"/>
          </p:cNvCxnSpPr>
          <p:nvPr/>
        </p:nvCxnSpPr>
        <p:spPr>
          <a:xfrm flipV="1">
            <a:off x="5094943" y="2242087"/>
            <a:ext cx="462577" cy="145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A21FFEB-90CB-85FB-828F-CDC5BEAE0183}"/>
              </a:ext>
            </a:extLst>
          </p:cNvPr>
          <p:cNvCxnSpPr>
            <a:stCxn id="9" idx="2"/>
            <a:endCxn id="11" idx="0"/>
          </p:cNvCxnSpPr>
          <p:nvPr/>
        </p:nvCxnSpPr>
        <p:spPr>
          <a:xfrm flipH="1">
            <a:off x="3970465" y="3088771"/>
            <a:ext cx="1" cy="2092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AA8EFE8-60E4-6B02-46F2-ED077EEC431C}"/>
              </a:ext>
            </a:extLst>
          </p:cNvPr>
          <p:cNvCxnSpPr>
            <a:stCxn id="11" idx="2"/>
            <a:endCxn id="12" idx="0"/>
          </p:cNvCxnSpPr>
          <p:nvPr/>
        </p:nvCxnSpPr>
        <p:spPr>
          <a:xfrm flipH="1">
            <a:off x="3970464" y="4083186"/>
            <a:ext cx="1" cy="2031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EB74B63-5E6A-FA22-CD9C-18036E1A162C}"/>
              </a:ext>
            </a:extLst>
          </p:cNvPr>
          <p:cNvCxnSpPr>
            <a:stCxn id="12" idx="2"/>
            <a:endCxn id="13" idx="0"/>
          </p:cNvCxnSpPr>
          <p:nvPr/>
        </p:nvCxnSpPr>
        <p:spPr>
          <a:xfrm>
            <a:off x="3970464" y="5289367"/>
            <a:ext cx="0" cy="2031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C365260A-8EB8-E603-AD4A-EB9001E7361A}"/>
              </a:ext>
            </a:extLst>
          </p:cNvPr>
          <p:cNvCxnSpPr>
            <a:stCxn id="13" idx="3"/>
            <a:endCxn id="15" idx="4"/>
          </p:cNvCxnSpPr>
          <p:nvPr/>
        </p:nvCxnSpPr>
        <p:spPr>
          <a:xfrm flipV="1">
            <a:off x="4611537" y="5103820"/>
            <a:ext cx="1494623" cy="78125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CA73DF8-CD4D-1253-92F1-CE594B5B6286}"/>
              </a:ext>
            </a:extLst>
          </p:cNvPr>
          <p:cNvCxnSpPr>
            <a:stCxn id="12" idx="3"/>
            <a:endCxn id="15" idx="2"/>
          </p:cNvCxnSpPr>
          <p:nvPr/>
        </p:nvCxnSpPr>
        <p:spPr>
          <a:xfrm flipV="1">
            <a:off x="5016350" y="4775617"/>
            <a:ext cx="581810" cy="122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EC688E92-D350-0383-465C-72F102B393AF}"/>
              </a:ext>
            </a:extLst>
          </p:cNvPr>
          <p:cNvCxnSpPr>
            <a:stCxn id="10" idx="0"/>
            <a:endCxn id="8" idx="0"/>
          </p:cNvCxnSpPr>
          <p:nvPr/>
        </p:nvCxnSpPr>
        <p:spPr>
          <a:xfrm rot="16200000" flipV="1">
            <a:off x="3744433" y="-604671"/>
            <a:ext cx="209224" cy="4699099"/>
          </a:xfrm>
          <a:prstGeom prst="bentConnector3">
            <a:avLst>
              <a:gd name="adj1" fmla="val 20926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96890EC-1737-A68E-F6FF-24C28F909FB6}"/>
              </a:ext>
            </a:extLst>
          </p:cNvPr>
          <p:cNvSpPr txBox="1"/>
          <p:nvPr/>
        </p:nvSpPr>
        <p:spPr>
          <a:xfrm>
            <a:off x="7097060" y="2242087"/>
            <a:ext cx="4653842" cy="2545745"/>
          </a:xfrm>
          <a:prstGeom prst="rect">
            <a:avLst/>
          </a:prstGeom>
          <a:noFill/>
        </p:spPr>
        <p:txBody>
          <a:bodyPr wrap="square" lIns="0" tIns="0" rIns="0" bIns="0" rtlCol="0">
            <a:noAutofit/>
          </a:bodyPr>
          <a:lstStyle/>
          <a:p>
            <a:pPr algn="l">
              <a:buFont typeface="Arial" panose="020B0604020202020204" pitchFamily="34" charset="0"/>
              <a:buChar char="•"/>
            </a:pPr>
            <a:r>
              <a:rPr lang="en-US" sz="1600" b="0" i="0">
                <a:effectLst/>
              </a:rPr>
              <a:t> Generated sequences of frames based on the     distance traveled.</a:t>
            </a:r>
          </a:p>
          <a:p>
            <a:pPr algn="l">
              <a:buFont typeface="Arial" panose="020B0604020202020204" pitchFamily="34" charset="0"/>
              <a:buChar char="•"/>
            </a:pPr>
            <a:r>
              <a:rPr lang="en-US" sz="1600" b="0" i="0">
                <a:effectLst/>
              </a:rPr>
              <a:t> Each sequence comprises frames where the cumulative distance between consecutive frames sums up to 30 meters.</a:t>
            </a:r>
          </a:p>
          <a:p>
            <a:pPr algn="l">
              <a:buFont typeface="Arial" panose="020B0604020202020204" pitchFamily="34" charset="0"/>
              <a:buChar char="•"/>
            </a:pPr>
            <a:r>
              <a:rPr lang="en-US" sz="1600"/>
              <a:t> </a:t>
            </a:r>
            <a:r>
              <a:rPr lang="en-US" sz="1600" b="0" i="0">
                <a:effectLst/>
              </a:rPr>
              <a:t>Ensured that each sequence contains a maximum of N frames.</a:t>
            </a:r>
            <a:r>
              <a:rPr lang="en-US" sz="1600"/>
              <a:t> </a:t>
            </a:r>
          </a:p>
          <a:p>
            <a:pPr algn="l">
              <a:buFont typeface="Arial" panose="020B0604020202020204" pitchFamily="34" charset="0"/>
              <a:buChar char="•"/>
            </a:pPr>
            <a:r>
              <a:rPr lang="en-US" sz="1600" b="0" i="0">
                <a:effectLst/>
              </a:rPr>
              <a:t> Addressed the continuity issues when merging the datasets with a sanity check using the video frame numbers. </a:t>
            </a:r>
          </a:p>
          <a:p>
            <a:endParaRPr lang="en-US" sz="1600" err="1"/>
          </a:p>
        </p:txBody>
      </p:sp>
    </p:spTree>
    <p:extLst>
      <p:ext uri="{BB962C8B-B14F-4D97-AF65-F5344CB8AC3E}">
        <p14:creationId xmlns:p14="http://schemas.microsoft.com/office/powerpoint/2010/main" val="67952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1099" y="2242087"/>
            <a:ext cx="11833094" cy="1664208"/>
          </a:xfrm>
          <a:prstGeom prst="rect">
            <a:avLst/>
          </a:prstGeom>
          <a:noFill/>
        </p:spPr>
        <p:txBody>
          <a:bodyPr wrap="square" lIns="0" tIns="0" rIns="0" bIns="0" rtlCol="0">
            <a:noAutofit/>
          </a:bodyPr>
          <a:lstStyle/>
          <a:p>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
        <p:nvSpPr>
          <p:cNvPr id="7" name="Slide Number Placeholder 1">
            <a:extLst>
              <a:ext uri="{FF2B5EF4-FFF2-40B4-BE49-F238E27FC236}">
                <a16:creationId xmlns:a16="http://schemas.microsoft.com/office/drawing/2014/main" id="{E01E6B19-E5F2-6B43-3F71-BF8B0B485D73}"/>
              </a:ext>
            </a:extLst>
          </p:cNvPr>
          <p:cNvSpPr>
            <a:spLocks noGrp="1"/>
          </p:cNvSpPr>
          <p:nvPr>
            <p:ph type="sldNum" sz="quarter" idx="4"/>
          </p:nvPr>
        </p:nvSpPr>
        <p:spPr>
          <a:xfrm>
            <a:off x="11467951" y="6599134"/>
            <a:ext cx="323999" cy="306000"/>
          </a:xfrm>
        </p:spPr>
        <p:txBody>
          <a:bodyPr/>
          <a:lstStyle/>
          <a:p>
            <a:fld id="{AD1D1349-391B-44DC-865F-5996B3E40F26}" type="slidenum">
              <a:rPr lang="en-US" noProof="0" smtClean="0"/>
              <a:pPr/>
              <a:t>21</a:t>
            </a:fld>
            <a:endParaRPr lang="en-US" noProof="0" dirty="0"/>
          </a:p>
        </p:txBody>
      </p:sp>
      <p:sp>
        <p:nvSpPr>
          <p:cNvPr id="6" name="TextBox 5">
            <a:extLst>
              <a:ext uri="{FF2B5EF4-FFF2-40B4-BE49-F238E27FC236}">
                <a16:creationId xmlns:a16="http://schemas.microsoft.com/office/drawing/2014/main" id="{E6C254EE-E618-0B1C-5628-BD7CD5F1382A}"/>
              </a:ext>
            </a:extLst>
          </p:cNvPr>
          <p:cNvSpPr txBox="1"/>
          <p:nvPr/>
        </p:nvSpPr>
        <p:spPr>
          <a:xfrm>
            <a:off x="62844" y="222771"/>
            <a:ext cx="7129807" cy="584775"/>
          </a:xfrm>
          <a:prstGeom prst="rect">
            <a:avLst/>
          </a:prstGeom>
          <a:noFill/>
        </p:spPr>
        <p:txBody>
          <a:bodyPr wrap="square" rtlCol="0">
            <a:spAutoFit/>
          </a:bodyPr>
          <a:lstStyle/>
          <a:p>
            <a:r>
              <a:rPr lang="en-US" sz="3200" dirty="0"/>
              <a:t>Ablation Study With </a:t>
            </a:r>
            <a:r>
              <a:rPr lang="en-US" sz="3200" dirty="0" err="1"/>
              <a:t>Num_Layers</a:t>
            </a:r>
            <a:r>
              <a:rPr lang="en-US" sz="3200" dirty="0"/>
              <a:t>=2</a:t>
            </a:r>
          </a:p>
        </p:txBody>
      </p:sp>
      <p:graphicFrame>
        <p:nvGraphicFramePr>
          <p:cNvPr id="8" name="Table 4">
            <a:extLst>
              <a:ext uri="{FF2B5EF4-FFF2-40B4-BE49-F238E27FC236}">
                <a16:creationId xmlns:a16="http://schemas.microsoft.com/office/drawing/2014/main" id="{7AFA3FAE-35F0-0791-4550-CA47E35FE4AE}"/>
              </a:ext>
            </a:extLst>
          </p:cNvPr>
          <p:cNvGraphicFramePr>
            <a:graphicFrameLocks/>
          </p:cNvGraphicFramePr>
          <p:nvPr/>
        </p:nvGraphicFramePr>
        <p:xfrm>
          <a:off x="-3" y="1984295"/>
          <a:ext cx="12192003" cy="36880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698419650"/>
                    </a:ext>
                  </a:extLst>
                </a:gridCol>
                <a:gridCol w="1354667">
                  <a:extLst>
                    <a:ext uri="{9D8B030D-6E8A-4147-A177-3AD203B41FA5}">
                      <a16:colId xmlns:a16="http://schemas.microsoft.com/office/drawing/2014/main" val="1685370438"/>
                    </a:ext>
                  </a:extLst>
                </a:gridCol>
                <a:gridCol w="1354667">
                  <a:extLst>
                    <a:ext uri="{9D8B030D-6E8A-4147-A177-3AD203B41FA5}">
                      <a16:colId xmlns:a16="http://schemas.microsoft.com/office/drawing/2014/main" val="273245402"/>
                    </a:ext>
                  </a:extLst>
                </a:gridCol>
                <a:gridCol w="1354667">
                  <a:extLst>
                    <a:ext uri="{9D8B030D-6E8A-4147-A177-3AD203B41FA5}">
                      <a16:colId xmlns:a16="http://schemas.microsoft.com/office/drawing/2014/main" val="1613808406"/>
                    </a:ext>
                  </a:extLst>
                </a:gridCol>
                <a:gridCol w="1354667">
                  <a:extLst>
                    <a:ext uri="{9D8B030D-6E8A-4147-A177-3AD203B41FA5}">
                      <a16:colId xmlns:a16="http://schemas.microsoft.com/office/drawing/2014/main" val="3448246596"/>
                    </a:ext>
                  </a:extLst>
                </a:gridCol>
                <a:gridCol w="1354667">
                  <a:extLst>
                    <a:ext uri="{9D8B030D-6E8A-4147-A177-3AD203B41FA5}">
                      <a16:colId xmlns:a16="http://schemas.microsoft.com/office/drawing/2014/main" val="820288530"/>
                    </a:ext>
                  </a:extLst>
                </a:gridCol>
                <a:gridCol w="1354667">
                  <a:extLst>
                    <a:ext uri="{9D8B030D-6E8A-4147-A177-3AD203B41FA5}">
                      <a16:colId xmlns:a16="http://schemas.microsoft.com/office/drawing/2014/main" val="182908740"/>
                    </a:ext>
                  </a:extLst>
                </a:gridCol>
                <a:gridCol w="1354667">
                  <a:extLst>
                    <a:ext uri="{9D8B030D-6E8A-4147-A177-3AD203B41FA5}">
                      <a16:colId xmlns:a16="http://schemas.microsoft.com/office/drawing/2014/main" val="2802239169"/>
                    </a:ext>
                  </a:extLst>
                </a:gridCol>
                <a:gridCol w="1354667">
                  <a:extLst>
                    <a:ext uri="{9D8B030D-6E8A-4147-A177-3AD203B41FA5}">
                      <a16:colId xmlns:a16="http://schemas.microsoft.com/office/drawing/2014/main" val="2393135041"/>
                    </a:ext>
                  </a:extLst>
                </a:gridCol>
              </a:tblGrid>
              <a:tr h="167640">
                <a:tc>
                  <a:txBody>
                    <a:bodyPr/>
                    <a:lstStyle/>
                    <a:p>
                      <a:pPr algn="ctr"/>
                      <a:r>
                        <a:rPr lang="en-US" sz="1600" dirty="0"/>
                        <a:t>Max Frames</a:t>
                      </a:r>
                    </a:p>
                  </a:txBody>
                  <a:tcPr>
                    <a:solidFill>
                      <a:schemeClr val="accent6">
                        <a:lumMod val="75000"/>
                      </a:schemeClr>
                    </a:solidFill>
                  </a:tcPr>
                </a:tc>
                <a:tc rowSpan="2">
                  <a:txBody>
                    <a:bodyPr/>
                    <a:lstStyle/>
                    <a:p>
                      <a:pPr algn="ctr"/>
                      <a:r>
                        <a:rPr lang="en-US" sz="1600" dirty="0"/>
                        <a:t>60</a:t>
                      </a:r>
                    </a:p>
                  </a:txBody>
                  <a:tcPr>
                    <a:solidFill>
                      <a:schemeClr val="accent6">
                        <a:lumMod val="75000"/>
                      </a:schemeClr>
                    </a:solidFill>
                  </a:tcPr>
                </a:tc>
                <a:tc rowSpan="2">
                  <a:txBody>
                    <a:bodyPr/>
                    <a:lstStyle/>
                    <a:p>
                      <a:pPr algn="ctr"/>
                      <a:r>
                        <a:rPr lang="en-US" sz="1600" dirty="0"/>
                        <a:t>80</a:t>
                      </a:r>
                    </a:p>
                  </a:txBody>
                  <a:tcPr>
                    <a:solidFill>
                      <a:schemeClr val="accent6">
                        <a:lumMod val="75000"/>
                      </a:schemeClr>
                    </a:solidFill>
                  </a:tcPr>
                </a:tc>
                <a:tc rowSpan="2">
                  <a:txBody>
                    <a:bodyPr/>
                    <a:lstStyle/>
                    <a:p>
                      <a:pPr algn="ctr"/>
                      <a:r>
                        <a:rPr lang="en-US" sz="1600" dirty="0"/>
                        <a:t>100</a:t>
                      </a:r>
                    </a:p>
                  </a:txBody>
                  <a:tcPr>
                    <a:solidFill>
                      <a:schemeClr val="accent6">
                        <a:lumMod val="75000"/>
                      </a:schemeClr>
                    </a:solidFill>
                  </a:tcPr>
                </a:tc>
                <a:tc rowSpan="2">
                  <a:txBody>
                    <a:bodyPr/>
                    <a:lstStyle/>
                    <a:p>
                      <a:pPr algn="ctr"/>
                      <a:r>
                        <a:rPr lang="en-US" sz="1600" dirty="0"/>
                        <a:t>120</a:t>
                      </a:r>
                    </a:p>
                  </a:txBody>
                  <a:tcPr>
                    <a:solidFill>
                      <a:schemeClr val="accent6">
                        <a:lumMod val="75000"/>
                      </a:schemeClr>
                    </a:solidFill>
                  </a:tcPr>
                </a:tc>
                <a:tc rowSpan="2">
                  <a:txBody>
                    <a:bodyPr/>
                    <a:lstStyle/>
                    <a:p>
                      <a:pPr algn="ctr"/>
                      <a:r>
                        <a:rPr lang="en-US" sz="1600" dirty="0"/>
                        <a:t>150</a:t>
                      </a:r>
                    </a:p>
                  </a:txBody>
                  <a:tcPr>
                    <a:solidFill>
                      <a:schemeClr val="accent6">
                        <a:lumMod val="75000"/>
                      </a:schemeClr>
                    </a:solidFill>
                  </a:tcPr>
                </a:tc>
                <a:tc rowSpan="2">
                  <a:txBody>
                    <a:bodyPr/>
                    <a:lstStyle/>
                    <a:p>
                      <a:pPr algn="ctr"/>
                      <a:r>
                        <a:rPr lang="en-US" sz="1600" b="1" kern="1200" dirty="0">
                          <a:solidFill>
                            <a:schemeClr val="lt1"/>
                          </a:solidFill>
                          <a:latin typeface="+mn-lt"/>
                          <a:ea typeface="+mn-ea"/>
                          <a:cs typeface="+mn-cs"/>
                        </a:rPr>
                        <a:t>180</a:t>
                      </a:r>
                    </a:p>
                  </a:txBody>
                  <a:tcPr>
                    <a:solidFill>
                      <a:schemeClr val="accent6">
                        <a:lumMod val="75000"/>
                      </a:schemeClr>
                    </a:solidFill>
                  </a:tcPr>
                </a:tc>
                <a:tc rowSpan="2">
                  <a:txBody>
                    <a:bodyPr/>
                    <a:lstStyle/>
                    <a:p>
                      <a:pPr algn="ctr"/>
                      <a:r>
                        <a:rPr lang="en-US" sz="1600" dirty="0"/>
                        <a:t>200</a:t>
                      </a:r>
                    </a:p>
                  </a:txBody>
                  <a:tcPr>
                    <a:solidFill>
                      <a:schemeClr val="accent6">
                        <a:lumMod val="75000"/>
                      </a:schemeClr>
                    </a:solidFill>
                  </a:tcPr>
                </a:tc>
                <a:tc rowSpan="2">
                  <a:txBody>
                    <a:bodyPr/>
                    <a:lstStyle/>
                    <a:p>
                      <a:pPr algn="ctr"/>
                      <a:r>
                        <a:rPr lang="en-US" sz="1600" dirty="0"/>
                        <a:t>250</a:t>
                      </a:r>
                    </a:p>
                  </a:txBody>
                  <a:tcPr>
                    <a:solidFill>
                      <a:schemeClr val="accent6">
                        <a:lumMod val="75000"/>
                      </a:schemeClr>
                    </a:solidFill>
                  </a:tcPr>
                </a:tc>
                <a:extLst>
                  <a:ext uri="{0D108BD9-81ED-4DB2-BD59-A6C34878D82A}">
                    <a16:rowId xmlns:a16="http://schemas.microsoft.com/office/drawing/2014/main" val="250535414"/>
                  </a:ext>
                </a:extLst>
              </a:tr>
              <a:tr h="167640">
                <a:tc>
                  <a:txBody>
                    <a:bodyPr/>
                    <a:lstStyle/>
                    <a:p>
                      <a:pPr algn="ctr"/>
                      <a:r>
                        <a:rPr lang="en-US" sz="1600" b="1" kern="1200" dirty="0">
                          <a:solidFill>
                            <a:schemeClr val="bg1"/>
                          </a:solidFill>
                          <a:latin typeface="+mn-lt"/>
                          <a:ea typeface="+mn-ea"/>
                          <a:cs typeface="+mn-cs"/>
                        </a:rPr>
                        <a:t>Context</a:t>
                      </a:r>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989624499"/>
                  </a:ext>
                </a:extLst>
              </a:tr>
              <a:tr h="594406">
                <a:tc>
                  <a:txBody>
                    <a:bodyPr/>
                    <a:lstStyle/>
                    <a:p>
                      <a:pPr algn="ctr">
                        <a:lnSpc>
                          <a:spcPct val="100000"/>
                        </a:lnSpc>
                      </a:pPr>
                      <a:r>
                        <a:rPr lang="en-US" sz="1400" b="1" dirty="0"/>
                        <a:t>30m</a:t>
                      </a:r>
                    </a:p>
                  </a:txBody>
                  <a:tcPr>
                    <a:solidFill>
                      <a:srgbClr val="FFFFCC"/>
                    </a:solidFill>
                  </a:tcPr>
                </a:tc>
                <a:tc>
                  <a:txBody>
                    <a:bodyPr/>
                    <a:lstStyle/>
                    <a:p>
                      <a:pPr algn="l">
                        <a:lnSpc>
                          <a:spcPct val="100000"/>
                        </a:lnSpc>
                      </a:pPr>
                      <a:r>
                        <a:rPr lang="en-US" sz="1200" dirty="0"/>
                        <a:t>Train Left: 98.81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Train Right: 98.84</a:t>
                      </a:r>
                    </a:p>
                    <a:p>
                      <a:pPr algn="l">
                        <a:lnSpc>
                          <a:spcPct val="100000"/>
                        </a:lnSpc>
                      </a:pPr>
                      <a:r>
                        <a:rPr lang="en-US" sz="1200" dirty="0"/>
                        <a:t>Val Left: 96.67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Val Right: 98.34</a:t>
                      </a:r>
                    </a:p>
                  </a:txBody>
                  <a:tcPr>
                    <a:solidFill>
                      <a:srgbClr val="FFFFCC"/>
                    </a:solidFill>
                  </a:tcPr>
                </a:tc>
                <a:tc>
                  <a:txBody>
                    <a:bodyPr/>
                    <a:lstStyle/>
                    <a:p>
                      <a:pPr algn="l">
                        <a:lnSpc>
                          <a:spcPct val="100000"/>
                        </a:lnSpc>
                      </a:pPr>
                      <a:r>
                        <a:rPr lang="en-US" sz="1200" dirty="0"/>
                        <a:t>Train Left: 98.73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Train Right: 99.09</a:t>
                      </a:r>
                    </a:p>
                    <a:p>
                      <a:pPr algn="l">
                        <a:lnSpc>
                          <a:spcPct val="100000"/>
                        </a:lnSpc>
                      </a:pPr>
                      <a:r>
                        <a:rPr lang="en-US" sz="1200" dirty="0"/>
                        <a:t>Val Left: 96.47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Val Right: 98.41</a:t>
                      </a:r>
                    </a:p>
                  </a:txBody>
                  <a:tcPr>
                    <a:solidFill>
                      <a:srgbClr val="FFFFCC"/>
                    </a:solidFill>
                  </a:tcPr>
                </a:tc>
                <a:tc>
                  <a:txBody>
                    <a:bodyPr/>
                    <a:lstStyle/>
                    <a:p>
                      <a:pPr algn="l">
                        <a:lnSpc>
                          <a:spcPct val="100000"/>
                        </a:lnSpc>
                      </a:pPr>
                      <a:r>
                        <a:rPr lang="en-US" sz="1200" dirty="0"/>
                        <a:t>Train Left: 98.86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Train Right: 99.17</a:t>
                      </a:r>
                    </a:p>
                    <a:p>
                      <a:pPr algn="l">
                        <a:lnSpc>
                          <a:spcPct val="100000"/>
                        </a:lnSpc>
                      </a:pPr>
                      <a:r>
                        <a:rPr lang="en-US" sz="1200" dirty="0"/>
                        <a:t>Val Left: 97.37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Val Right: 98.57</a:t>
                      </a:r>
                    </a:p>
                  </a:txBody>
                  <a:tcPr>
                    <a:solidFill>
                      <a:srgbClr val="FFFFCC"/>
                    </a:solidFill>
                  </a:tcPr>
                </a:tc>
                <a:tc>
                  <a:txBody>
                    <a:bodyPr/>
                    <a:lstStyle/>
                    <a:p>
                      <a:pPr algn="l">
                        <a:lnSpc>
                          <a:spcPct val="100000"/>
                        </a:lnSpc>
                      </a:pPr>
                      <a:r>
                        <a:rPr lang="en-US" sz="1200" dirty="0"/>
                        <a:t>Train Left: 98.87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Train Right: 99.07</a:t>
                      </a:r>
                    </a:p>
                    <a:p>
                      <a:pPr algn="l">
                        <a:lnSpc>
                          <a:spcPct val="100000"/>
                        </a:lnSpc>
                      </a:pPr>
                      <a:r>
                        <a:rPr lang="en-US" sz="1200" dirty="0"/>
                        <a:t>Val Left: 97.58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Val Right: 98.45</a:t>
                      </a:r>
                    </a:p>
                  </a:txBody>
                  <a:tcPr>
                    <a:solidFill>
                      <a:srgbClr val="FFFFCC"/>
                    </a:solidFill>
                  </a:tcPr>
                </a:tc>
                <a:tc>
                  <a:txBody>
                    <a:bodyPr/>
                    <a:lstStyle/>
                    <a:p>
                      <a:pPr algn="l">
                        <a:lnSpc>
                          <a:spcPct val="100000"/>
                        </a:lnSpc>
                      </a:pPr>
                      <a:r>
                        <a:rPr lang="en-US" sz="1200" b="1" dirty="0"/>
                        <a:t>Train Left: 99.16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Train Right: 99.18</a:t>
                      </a:r>
                    </a:p>
                    <a:p>
                      <a:pPr algn="l">
                        <a:lnSpc>
                          <a:spcPct val="100000"/>
                        </a:lnSpc>
                      </a:pPr>
                      <a:r>
                        <a:rPr lang="en-US" sz="1200" b="1" dirty="0"/>
                        <a:t>Val Left: 98.05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Val Right: 98.77</a:t>
                      </a:r>
                    </a:p>
                  </a:txBody>
                  <a:tcPr>
                    <a:solidFill>
                      <a:srgbClr val="FF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Train Left: 97.42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Train Right: 98.13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Val Left: 90.74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Val Right: 98.75</a:t>
                      </a:r>
                    </a:p>
                  </a:txBody>
                  <a:tcPr>
                    <a:solidFill>
                      <a:srgbClr val="FFFFCC"/>
                    </a:solidFill>
                  </a:tcPr>
                </a:tc>
                <a:tc>
                  <a:txBody>
                    <a:bodyPr/>
                    <a:lstStyle/>
                    <a:p>
                      <a:pPr algn="l">
                        <a:lnSpc>
                          <a:spcPct val="100000"/>
                        </a:lnSpc>
                      </a:pPr>
                      <a:r>
                        <a:rPr lang="en-US" sz="1200" dirty="0"/>
                        <a:t>Train Left: 98.99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Train Right: 98.96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Val Left: 94.47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Val Right: 97.43</a:t>
                      </a:r>
                    </a:p>
                    <a:p>
                      <a:pPr algn="l">
                        <a:lnSpc>
                          <a:spcPct val="100000"/>
                        </a:lnSpc>
                      </a:pPr>
                      <a:endParaRPr lang="en-US" sz="1200" dirty="0"/>
                    </a:p>
                  </a:txBody>
                  <a:tcPr>
                    <a:solidFill>
                      <a:srgbClr val="FFFFCC"/>
                    </a:solidFill>
                  </a:tcPr>
                </a:tc>
                <a:tc>
                  <a:txBody>
                    <a:bodyPr/>
                    <a:lstStyle/>
                    <a:p>
                      <a:pPr algn="l">
                        <a:lnSpc>
                          <a:spcPct val="100000"/>
                        </a:lnSpc>
                      </a:pPr>
                      <a:r>
                        <a:rPr lang="en-US" sz="1200" dirty="0"/>
                        <a:t>Train Left: 98.67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Train Right: 98.73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Val Left: 96.49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Val Right: 98.43</a:t>
                      </a:r>
                    </a:p>
                    <a:p>
                      <a:pPr algn="l">
                        <a:lnSpc>
                          <a:spcPct val="100000"/>
                        </a:lnSpc>
                      </a:pPr>
                      <a:endParaRPr lang="en-US" sz="1200" dirty="0"/>
                    </a:p>
                  </a:txBody>
                  <a:tcPr>
                    <a:solidFill>
                      <a:srgbClr val="FFFFCC"/>
                    </a:solidFill>
                  </a:tcPr>
                </a:tc>
                <a:extLst>
                  <a:ext uri="{0D108BD9-81ED-4DB2-BD59-A6C34878D82A}">
                    <a16:rowId xmlns:a16="http://schemas.microsoft.com/office/drawing/2014/main" val="741018659"/>
                  </a:ext>
                </a:extLst>
              </a:tr>
              <a:tr h="563455">
                <a:tc>
                  <a:txBody>
                    <a:bodyPr/>
                    <a:lstStyle/>
                    <a:p>
                      <a:pPr algn="ctr">
                        <a:lnSpc>
                          <a:spcPct val="100000"/>
                        </a:lnSpc>
                      </a:pPr>
                      <a:r>
                        <a:rPr lang="en-US" sz="1400" b="1" dirty="0"/>
                        <a:t>40m</a:t>
                      </a:r>
                    </a:p>
                  </a:txBody>
                  <a:tcPr>
                    <a:solidFill>
                      <a:srgbClr val="E1FCB4"/>
                    </a:solidFill>
                  </a:tcPr>
                </a:tc>
                <a:tc>
                  <a:txBody>
                    <a:bodyPr/>
                    <a:lstStyle/>
                    <a:p>
                      <a:pPr algn="l">
                        <a:lnSpc>
                          <a:spcPct val="100000"/>
                        </a:lnSpc>
                      </a:pPr>
                      <a:r>
                        <a:rPr lang="en-US" sz="1200" dirty="0"/>
                        <a:t>Train Left: 98.39</a:t>
                      </a:r>
                      <a:br>
                        <a:rPr lang="en-US" sz="1200" dirty="0"/>
                      </a:br>
                      <a:r>
                        <a:rPr lang="en-US" sz="1200" dirty="0"/>
                        <a:t>Train Right: 99.06</a:t>
                      </a:r>
                    </a:p>
                    <a:p>
                      <a:pPr algn="l">
                        <a:lnSpc>
                          <a:spcPct val="100000"/>
                        </a:lnSpc>
                      </a:pPr>
                      <a:r>
                        <a:rPr lang="en-US" sz="1200" dirty="0"/>
                        <a:t>Val Left: 96.69</a:t>
                      </a:r>
                      <a:br>
                        <a:rPr lang="en-US" sz="1200" dirty="0"/>
                      </a:br>
                      <a:r>
                        <a:rPr lang="en-US" sz="1200" dirty="0"/>
                        <a:t>Val Right: 98.05</a:t>
                      </a:r>
                    </a:p>
                  </a:txBody>
                  <a:tcPr>
                    <a:solidFill>
                      <a:srgbClr val="E1FCB4"/>
                    </a:solidFill>
                  </a:tcPr>
                </a:tc>
                <a:tc>
                  <a:txBody>
                    <a:bodyPr/>
                    <a:lstStyle/>
                    <a:p>
                      <a:pPr algn="l">
                        <a:lnSpc>
                          <a:spcPct val="100000"/>
                        </a:lnSpc>
                      </a:pPr>
                      <a:r>
                        <a:rPr lang="en-US" sz="1200" dirty="0"/>
                        <a:t>Train Left: 98.59</a:t>
                      </a:r>
                      <a:br>
                        <a:rPr lang="en-US" sz="1200" dirty="0"/>
                      </a:br>
                      <a:r>
                        <a:rPr lang="en-US" sz="1200" dirty="0"/>
                        <a:t>Train Right: 99.18</a:t>
                      </a:r>
                    </a:p>
                    <a:p>
                      <a:pPr algn="l">
                        <a:lnSpc>
                          <a:spcPct val="100000"/>
                        </a:lnSpc>
                      </a:pPr>
                      <a:r>
                        <a:rPr lang="en-US" sz="1200" dirty="0"/>
                        <a:t>Val Left: 97.52</a:t>
                      </a:r>
                      <a:br>
                        <a:rPr lang="en-US" sz="1200" dirty="0"/>
                      </a:br>
                      <a:r>
                        <a:rPr lang="en-US" sz="1200" dirty="0"/>
                        <a:t>Val Right: 98.11</a:t>
                      </a:r>
                    </a:p>
                  </a:txBody>
                  <a:tcPr>
                    <a:solidFill>
                      <a:srgbClr val="E1FCB4"/>
                    </a:solidFill>
                  </a:tcPr>
                </a:tc>
                <a:tc>
                  <a:txBody>
                    <a:bodyPr/>
                    <a:lstStyle/>
                    <a:p>
                      <a:pPr algn="l">
                        <a:lnSpc>
                          <a:spcPct val="100000"/>
                        </a:lnSpc>
                      </a:pPr>
                      <a:r>
                        <a:rPr lang="en-US" sz="1200" dirty="0"/>
                        <a:t>Train Left: 99.07</a:t>
                      </a:r>
                      <a:br>
                        <a:rPr lang="en-US" sz="1200" dirty="0"/>
                      </a:br>
                      <a:r>
                        <a:rPr lang="en-US" sz="1200" dirty="0"/>
                        <a:t>Train Right: 99.31</a:t>
                      </a:r>
                    </a:p>
                    <a:p>
                      <a:pPr algn="l">
                        <a:lnSpc>
                          <a:spcPct val="100000"/>
                        </a:lnSpc>
                      </a:pPr>
                      <a:r>
                        <a:rPr lang="en-US" sz="1200" dirty="0"/>
                        <a:t>Val Left: 97.6</a:t>
                      </a:r>
                      <a:br>
                        <a:rPr lang="en-US" sz="1200" dirty="0"/>
                      </a:br>
                      <a:r>
                        <a:rPr lang="en-US" sz="1200" dirty="0"/>
                        <a:t>Val Right: 98.91</a:t>
                      </a:r>
                    </a:p>
                  </a:txBody>
                  <a:tcPr>
                    <a:solidFill>
                      <a:srgbClr val="E1FCB4"/>
                    </a:solidFill>
                  </a:tcPr>
                </a:tc>
                <a:tc>
                  <a:txBody>
                    <a:bodyPr/>
                    <a:lstStyle/>
                    <a:p>
                      <a:pPr algn="l">
                        <a:lnSpc>
                          <a:spcPct val="100000"/>
                        </a:lnSpc>
                      </a:pPr>
                      <a:r>
                        <a:rPr lang="en-US" sz="1200" dirty="0"/>
                        <a:t>Train Left: 99.21</a:t>
                      </a:r>
                      <a:br>
                        <a:rPr lang="en-US" sz="1200" dirty="0"/>
                      </a:br>
                      <a:r>
                        <a:rPr lang="en-US" sz="1200" dirty="0"/>
                        <a:t>Train Right: 99.18</a:t>
                      </a:r>
                    </a:p>
                    <a:p>
                      <a:pPr algn="l">
                        <a:lnSpc>
                          <a:spcPct val="100000"/>
                        </a:lnSpc>
                      </a:pPr>
                      <a:r>
                        <a:rPr lang="en-US" sz="1200" dirty="0"/>
                        <a:t>Val Left: 97.42</a:t>
                      </a:r>
                      <a:br>
                        <a:rPr lang="en-US" sz="1200" dirty="0"/>
                      </a:br>
                      <a:r>
                        <a:rPr lang="en-US" sz="1200" dirty="0"/>
                        <a:t>Val Right: 98.63</a:t>
                      </a:r>
                    </a:p>
                  </a:txBody>
                  <a:tcPr>
                    <a:solidFill>
                      <a:srgbClr val="E1FCB4"/>
                    </a:solidFill>
                  </a:tcPr>
                </a:tc>
                <a:tc>
                  <a:txBody>
                    <a:bodyPr/>
                    <a:lstStyle/>
                    <a:p>
                      <a:pPr algn="l">
                        <a:lnSpc>
                          <a:spcPct val="100000"/>
                        </a:lnSpc>
                      </a:pPr>
                      <a:r>
                        <a:rPr lang="en-US" sz="1200" b="1" dirty="0"/>
                        <a:t>Train Left: 99.33</a:t>
                      </a:r>
                      <a:br>
                        <a:rPr lang="en-US" sz="1200" b="1" dirty="0"/>
                      </a:br>
                      <a:r>
                        <a:rPr lang="en-US" sz="1200" b="1" dirty="0"/>
                        <a:t>Train Right: 99.3</a:t>
                      </a:r>
                    </a:p>
                    <a:p>
                      <a:pPr algn="l">
                        <a:lnSpc>
                          <a:spcPct val="100000"/>
                        </a:lnSpc>
                      </a:pPr>
                      <a:r>
                        <a:rPr lang="en-US" sz="1200" b="1" dirty="0"/>
                        <a:t>Val Left: 97.26</a:t>
                      </a:r>
                      <a:br>
                        <a:rPr lang="en-US" sz="1200" b="1" dirty="0"/>
                      </a:br>
                      <a:r>
                        <a:rPr lang="en-US" sz="1200" b="1" dirty="0"/>
                        <a:t>Val Right: 98.33</a:t>
                      </a:r>
                    </a:p>
                  </a:txBody>
                  <a:tcPr>
                    <a:solidFill>
                      <a:srgbClr val="E1FCB4"/>
                    </a:solidFill>
                  </a:tcPr>
                </a:tc>
                <a:tc>
                  <a:txBody>
                    <a:bodyPr/>
                    <a:lstStyle/>
                    <a:p>
                      <a:pPr algn="l">
                        <a:lnSpc>
                          <a:spcPct val="100000"/>
                        </a:lnSpc>
                      </a:pPr>
                      <a:r>
                        <a:rPr lang="en-US" sz="1200" dirty="0"/>
                        <a:t>Train Left: 99.35</a:t>
                      </a:r>
                      <a:br>
                        <a:rPr lang="en-US" sz="1200" dirty="0"/>
                      </a:br>
                      <a:r>
                        <a:rPr lang="en-US" sz="1200" dirty="0"/>
                        <a:t>Train Right: 99.3</a:t>
                      </a:r>
                    </a:p>
                    <a:p>
                      <a:pPr algn="l">
                        <a:lnSpc>
                          <a:spcPct val="100000"/>
                        </a:lnSpc>
                      </a:pPr>
                      <a:r>
                        <a:rPr lang="en-US" sz="1200" dirty="0"/>
                        <a:t>Val Left: 97.27</a:t>
                      </a:r>
                      <a:br>
                        <a:rPr lang="en-US" sz="1200" dirty="0"/>
                      </a:br>
                      <a:r>
                        <a:rPr lang="en-US" sz="1200" dirty="0"/>
                        <a:t>Val Right: 96.96</a:t>
                      </a:r>
                    </a:p>
                  </a:txBody>
                  <a:tcPr>
                    <a:solidFill>
                      <a:srgbClr val="E1FCB4"/>
                    </a:solidFill>
                  </a:tcPr>
                </a:tc>
                <a:tc>
                  <a:txBody>
                    <a:bodyPr/>
                    <a:lstStyle/>
                    <a:p>
                      <a:pPr algn="l">
                        <a:lnSpc>
                          <a:spcPct val="100000"/>
                        </a:lnSpc>
                      </a:pPr>
                      <a:r>
                        <a:rPr lang="en-US" sz="1200" dirty="0"/>
                        <a:t>Train Left: 99.28 </a:t>
                      </a:r>
                      <a:br>
                        <a:rPr lang="en-US" sz="1200" dirty="0"/>
                      </a:br>
                      <a:r>
                        <a:rPr lang="en-US" sz="1200" dirty="0"/>
                        <a:t>Train Right: 99.25</a:t>
                      </a:r>
                    </a:p>
                    <a:p>
                      <a:pPr algn="l">
                        <a:lnSpc>
                          <a:spcPct val="100000"/>
                        </a:lnSpc>
                      </a:pPr>
                      <a:r>
                        <a:rPr lang="en-US" sz="1200" dirty="0"/>
                        <a:t>Val Left: 93.32</a:t>
                      </a:r>
                      <a:br>
                        <a:rPr lang="en-US" sz="1200" dirty="0"/>
                      </a:br>
                      <a:r>
                        <a:rPr lang="en-US" sz="1200" dirty="0"/>
                        <a:t>Val Right: 96.39</a:t>
                      </a:r>
                    </a:p>
                  </a:txBody>
                  <a:tcPr>
                    <a:solidFill>
                      <a:srgbClr val="E1FCB4"/>
                    </a:solidFill>
                  </a:tcPr>
                </a:tc>
                <a:tc>
                  <a:txBody>
                    <a:bodyPr/>
                    <a:lstStyle/>
                    <a:p>
                      <a:pPr algn="l">
                        <a:lnSpc>
                          <a:spcPct val="100000"/>
                        </a:lnSpc>
                      </a:pPr>
                      <a:r>
                        <a:rPr lang="en-US" sz="1200" dirty="0"/>
                        <a:t>Train Left: 99.25</a:t>
                      </a:r>
                      <a:br>
                        <a:rPr lang="en-US" sz="1200" dirty="0"/>
                      </a:br>
                      <a:r>
                        <a:rPr lang="en-US" sz="1200" dirty="0"/>
                        <a:t>Train Right: 99.21</a:t>
                      </a:r>
                    </a:p>
                    <a:p>
                      <a:pPr algn="l">
                        <a:lnSpc>
                          <a:spcPct val="100000"/>
                        </a:lnSpc>
                      </a:pPr>
                      <a:r>
                        <a:rPr lang="en-US" sz="1200" dirty="0"/>
                        <a:t>Val Left: 96.56</a:t>
                      </a:r>
                      <a:br>
                        <a:rPr lang="en-US" sz="1200" dirty="0"/>
                      </a:br>
                      <a:r>
                        <a:rPr lang="en-US" sz="1200" dirty="0"/>
                        <a:t>Val Right: 98.91</a:t>
                      </a:r>
                    </a:p>
                    <a:p>
                      <a:pPr algn="l">
                        <a:lnSpc>
                          <a:spcPct val="100000"/>
                        </a:lnSpc>
                      </a:pPr>
                      <a:endParaRPr lang="en-US" sz="1200" dirty="0"/>
                    </a:p>
                  </a:txBody>
                  <a:tcPr>
                    <a:solidFill>
                      <a:srgbClr val="E1FCB4"/>
                    </a:solidFill>
                  </a:tcPr>
                </a:tc>
                <a:extLst>
                  <a:ext uri="{0D108BD9-81ED-4DB2-BD59-A6C34878D82A}">
                    <a16:rowId xmlns:a16="http://schemas.microsoft.com/office/drawing/2014/main" val="135194622"/>
                  </a:ext>
                </a:extLst>
              </a:tr>
              <a:tr h="645626">
                <a:tc>
                  <a:txBody>
                    <a:bodyPr/>
                    <a:lstStyle/>
                    <a:p>
                      <a:pPr algn="ctr">
                        <a:lnSpc>
                          <a:spcPct val="100000"/>
                        </a:lnSpc>
                      </a:pPr>
                      <a:r>
                        <a:rPr lang="en-US" sz="1400" b="1" dirty="0"/>
                        <a:t>50m</a:t>
                      </a:r>
                    </a:p>
                  </a:txBody>
                  <a:tcPr>
                    <a:solidFill>
                      <a:srgbClr val="F1C9E6"/>
                    </a:solidFill>
                  </a:tcPr>
                </a:tc>
                <a:tc>
                  <a:txBody>
                    <a:bodyPr/>
                    <a:lstStyle/>
                    <a:p>
                      <a:pPr algn="l">
                        <a:lnSpc>
                          <a:spcPct val="100000"/>
                        </a:lnSpc>
                      </a:pPr>
                      <a:r>
                        <a:rPr lang="en-US" sz="1200" dirty="0"/>
                        <a:t>Train Left: 98.24</a:t>
                      </a:r>
                      <a:br>
                        <a:rPr lang="en-US" sz="1200" dirty="0"/>
                      </a:br>
                      <a:r>
                        <a:rPr lang="en-US" sz="1200" dirty="0"/>
                        <a:t>Train Right: 99.23</a:t>
                      </a:r>
                    </a:p>
                    <a:p>
                      <a:pPr algn="l">
                        <a:lnSpc>
                          <a:spcPct val="100000"/>
                        </a:lnSpc>
                      </a:pPr>
                      <a:r>
                        <a:rPr lang="en-US" sz="1200" dirty="0"/>
                        <a:t>Val Left: 95.15</a:t>
                      </a:r>
                      <a:br>
                        <a:rPr lang="en-US" sz="1200" dirty="0"/>
                      </a:br>
                      <a:r>
                        <a:rPr lang="en-US" sz="1200" dirty="0"/>
                        <a:t>Val Right: 97.55</a:t>
                      </a:r>
                    </a:p>
                    <a:p>
                      <a:pPr algn="l">
                        <a:lnSpc>
                          <a:spcPct val="100000"/>
                        </a:lnSpc>
                      </a:pPr>
                      <a:endParaRPr lang="en-US" sz="1200" dirty="0"/>
                    </a:p>
                  </a:txBody>
                  <a:tcPr>
                    <a:solidFill>
                      <a:srgbClr val="F1C9E6"/>
                    </a:solidFill>
                  </a:tcPr>
                </a:tc>
                <a:tc>
                  <a:txBody>
                    <a:bodyPr/>
                    <a:lstStyle/>
                    <a:p>
                      <a:pPr algn="l">
                        <a:lnSpc>
                          <a:spcPct val="100000"/>
                        </a:lnSpc>
                      </a:pPr>
                      <a:r>
                        <a:rPr lang="en-US" sz="1200" dirty="0"/>
                        <a:t>Train Left: 98.59</a:t>
                      </a:r>
                      <a:br>
                        <a:rPr lang="en-US" sz="1200" dirty="0"/>
                      </a:br>
                      <a:r>
                        <a:rPr lang="en-US" sz="1200" dirty="0"/>
                        <a:t>Train Right: 99.2</a:t>
                      </a:r>
                    </a:p>
                    <a:p>
                      <a:pPr algn="l">
                        <a:lnSpc>
                          <a:spcPct val="100000"/>
                        </a:lnSpc>
                      </a:pPr>
                      <a:r>
                        <a:rPr lang="en-US" sz="1200" dirty="0"/>
                        <a:t>Val Left: 97.89</a:t>
                      </a:r>
                      <a:br>
                        <a:rPr lang="en-US" sz="1200" dirty="0"/>
                      </a:br>
                      <a:r>
                        <a:rPr lang="en-US" sz="1200" dirty="0"/>
                        <a:t>Val Right: 97.12</a:t>
                      </a:r>
                    </a:p>
                  </a:txBody>
                  <a:tcPr>
                    <a:solidFill>
                      <a:srgbClr val="F1C9E6"/>
                    </a:solidFill>
                  </a:tcPr>
                </a:tc>
                <a:tc>
                  <a:txBody>
                    <a:bodyPr/>
                    <a:lstStyle/>
                    <a:p>
                      <a:pPr algn="l">
                        <a:lnSpc>
                          <a:spcPct val="100000"/>
                        </a:lnSpc>
                      </a:pPr>
                      <a:r>
                        <a:rPr lang="en-US" sz="1200" dirty="0"/>
                        <a:t>Train Left: 99.21</a:t>
                      </a:r>
                      <a:br>
                        <a:rPr lang="en-US" sz="1200" dirty="0"/>
                      </a:br>
                      <a:r>
                        <a:rPr lang="en-US" sz="1200" dirty="0"/>
                        <a:t>Train Right: 99.34</a:t>
                      </a:r>
                    </a:p>
                    <a:p>
                      <a:pPr algn="l">
                        <a:lnSpc>
                          <a:spcPct val="100000"/>
                        </a:lnSpc>
                      </a:pPr>
                      <a:r>
                        <a:rPr lang="en-US" sz="1200" dirty="0"/>
                        <a:t>Val Left: 97.07</a:t>
                      </a:r>
                      <a:br>
                        <a:rPr lang="en-US" sz="1200" dirty="0"/>
                      </a:br>
                      <a:r>
                        <a:rPr lang="en-US" sz="1200" dirty="0"/>
                        <a:t>Val Right: 98.91</a:t>
                      </a:r>
                    </a:p>
                  </a:txBody>
                  <a:tcPr>
                    <a:solidFill>
                      <a:srgbClr val="F1C9E6"/>
                    </a:solidFill>
                  </a:tcPr>
                </a:tc>
                <a:tc>
                  <a:txBody>
                    <a:bodyPr/>
                    <a:lstStyle/>
                    <a:p>
                      <a:pPr algn="l">
                        <a:lnSpc>
                          <a:spcPct val="100000"/>
                        </a:lnSpc>
                      </a:pPr>
                      <a:r>
                        <a:rPr lang="en-US" sz="1200" dirty="0"/>
                        <a:t>Train Left: 99.33</a:t>
                      </a:r>
                      <a:br>
                        <a:rPr lang="en-US" sz="1200" dirty="0"/>
                      </a:br>
                      <a:r>
                        <a:rPr lang="en-US" sz="1200" dirty="0"/>
                        <a:t>Train Right: 99.44</a:t>
                      </a:r>
                    </a:p>
                    <a:p>
                      <a:pPr algn="l">
                        <a:lnSpc>
                          <a:spcPct val="100000"/>
                        </a:lnSpc>
                      </a:pPr>
                      <a:r>
                        <a:rPr lang="en-US" sz="1200" dirty="0"/>
                        <a:t>Val Left: 96.72</a:t>
                      </a:r>
                      <a:br>
                        <a:rPr lang="en-US" sz="1200" dirty="0"/>
                      </a:br>
                      <a:r>
                        <a:rPr lang="en-US" sz="1200" dirty="0"/>
                        <a:t>Val Right: 98.12</a:t>
                      </a:r>
                    </a:p>
                  </a:txBody>
                  <a:tcPr>
                    <a:solidFill>
                      <a:srgbClr val="F1C9E6"/>
                    </a:solidFill>
                  </a:tcPr>
                </a:tc>
                <a:tc>
                  <a:txBody>
                    <a:bodyPr/>
                    <a:lstStyle/>
                    <a:p>
                      <a:pPr algn="l">
                        <a:lnSpc>
                          <a:spcPct val="100000"/>
                        </a:lnSpc>
                      </a:pPr>
                      <a:r>
                        <a:rPr lang="en-US" sz="1200" dirty="0"/>
                        <a:t>Train Left: 99.43</a:t>
                      </a:r>
                      <a:br>
                        <a:rPr lang="en-US" sz="1200" dirty="0"/>
                      </a:br>
                      <a:r>
                        <a:rPr lang="en-US" sz="1200" dirty="0"/>
                        <a:t>Train Right: 99.53</a:t>
                      </a:r>
                    </a:p>
                    <a:p>
                      <a:pPr algn="l">
                        <a:lnSpc>
                          <a:spcPct val="100000"/>
                        </a:lnSpc>
                      </a:pPr>
                      <a:r>
                        <a:rPr lang="en-US" sz="1200" dirty="0"/>
                        <a:t>Val Left: 97.31</a:t>
                      </a:r>
                      <a:br>
                        <a:rPr lang="en-US" sz="1200" dirty="0"/>
                      </a:br>
                      <a:r>
                        <a:rPr lang="en-US" sz="1200" dirty="0"/>
                        <a:t>Val Right: 99.1</a:t>
                      </a:r>
                    </a:p>
                  </a:txBody>
                  <a:tcPr>
                    <a:solidFill>
                      <a:srgbClr val="F1C9E6"/>
                    </a:solidFill>
                  </a:tcPr>
                </a:tc>
                <a:tc>
                  <a:txBody>
                    <a:bodyPr/>
                    <a:lstStyle/>
                    <a:p>
                      <a:pPr algn="l">
                        <a:lnSpc>
                          <a:spcPct val="100000"/>
                        </a:lnSpc>
                      </a:pPr>
                      <a:r>
                        <a:rPr lang="en-US" sz="1200" dirty="0"/>
                        <a:t>Train Left: 99.46</a:t>
                      </a:r>
                      <a:br>
                        <a:rPr lang="en-US" sz="1200" dirty="0"/>
                      </a:br>
                      <a:r>
                        <a:rPr lang="en-US" sz="1200" dirty="0"/>
                        <a:t>Train Right: 99.52</a:t>
                      </a:r>
                    </a:p>
                    <a:p>
                      <a:pPr algn="l">
                        <a:lnSpc>
                          <a:spcPct val="100000"/>
                        </a:lnSpc>
                      </a:pPr>
                      <a:r>
                        <a:rPr lang="en-US" sz="1200" dirty="0"/>
                        <a:t>Val Left: 97.52</a:t>
                      </a:r>
                      <a:br>
                        <a:rPr lang="en-US" sz="1200" dirty="0"/>
                      </a:br>
                      <a:r>
                        <a:rPr lang="en-US" sz="1200" dirty="0"/>
                        <a:t>Val Right: 98.6</a:t>
                      </a:r>
                    </a:p>
                  </a:txBody>
                  <a:tcPr>
                    <a:solidFill>
                      <a:srgbClr val="F1C9E6"/>
                    </a:solidFill>
                  </a:tcPr>
                </a:tc>
                <a:tc>
                  <a:txBody>
                    <a:bodyPr/>
                    <a:lstStyle/>
                    <a:p>
                      <a:pPr algn="l">
                        <a:lnSpc>
                          <a:spcPct val="100000"/>
                        </a:lnSpc>
                      </a:pPr>
                      <a:r>
                        <a:rPr lang="en-US" sz="1200" dirty="0"/>
                        <a:t>Train Left: 99.44</a:t>
                      </a:r>
                      <a:br>
                        <a:rPr lang="en-US" sz="1200" dirty="0"/>
                      </a:br>
                      <a:r>
                        <a:rPr lang="en-US" sz="1200" dirty="0"/>
                        <a:t>Train Right: 99.45</a:t>
                      </a:r>
                    </a:p>
                    <a:p>
                      <a:pPr algn="l">
                        <a:lnSpc>
                          <a:spcPct val="100000"/>
                        </a:lnSpc>
                      </a:pPr>
                      <a:r>
                        <a:rPr lang="en-US" sz="1200" dirty="0"/>
                        <a:t>Val Left: 98.1</a:t>
                      </a:r>
                      <a:br>
                        <a:rPr lang="en-US" sz="1200" dirty="0"/>
                      </a:br>
                      <a:r>
                        <a:rPr lang="en-US" sz="1200" dirty="0"/>
                        <a:t>Val Right: 96.57</a:t>
                      </a:r>
                    </a:p>
                  </a:txBody>
                  <a:tcPr>
                    <a:solidFill>
                      <a:srgbClr val="F1C9E6"/>
                    </a:solidFill>
                  </a:tcPr>
                </a:tc>
                <a:tc>
                  <a:txBody>
                    <a:bodyPr/>
                    <a:lstStyle/>
                    <a:p>
                      <a:pPr algn="l">
                        <a:lnSpc>
                          <a:spcPct val="100000"/>
                        </a:lnSpc>
                      </a:pPr>
                      <a:r>
                        <a:rPr lang="en-US" sz="1200" b="1" dirty="0"/>
                        <a:t>Train Left: 99.38</a:t>
                      </a:r>
                      <a:br>
                        <a:rPr lang="en-US" sz="1200" b="1" dirty="0"/>
                      </a:br>
                      <a:r>
                        <a:rPr lang="en-US" sz="1200" b="1" dirty="0"/>
                        <a:t>Train Right: 99.48</a:t>
                      </a:r>
                    </a:p>
                    <a:p>
                      <a:pPr algn="l">
                        <a:lnSpc>
                          <a:spcPct val="100000"/>
                        </a:lnSpc>
                      </a:pPr>
                      <a:r>
                        <a:rPr lang="en-US" sz="1200" b="1" dirty="0"/>
                        <a:t>Val Left: 98.1</a:t>
                      </a:r>
                      <a:br>
                        <a:rPr lang="en-US" sz="1200" b="1" dirty="0"/>
                      </a:br>
                      <a:r>
                        <a:rPr lang="en-US" sz="1200" b="1" dirty="0"/>
                        <a:t>Val Right: 98.43</a:t>
                      </a:r>
                    </a:p>
                  </a:txBody>
                  <a:tcPr>
                    <a:solidFill>
                      <a:srgbClr val="F1C9E6"/>
                    </a:solidFill>
                  </a:tcPr>
                </a:tc>
                <a:extLst>
                  <a:ext uri="{0D108BD9-81ED-4DB2-BD59-A6C34878D82A}">
                    <a16:rowId xmlns:a16="http://schemas.microsoft.com/office/drawing/2014/main" val="1078792329"/>
                  </a:ext>
                </a:extLst>
              </a:tr>
            </a:tbl>
          </a:graphicData>
        </a:graphic>
      </p:graphicFrame>
      <p:sp>
        <p:nvSpPr>
          <p:cNvPr id="9" name="TextBox 8">
            <a:extLst>
              <a:ext uri="{FF2B5EF4-FFF2-40B4-BE49-F238E27FC236}">
                <a16:creationId xmlns:a16="http://schemas.microsoft.com/office/drawing/2014/main" id="{DC3BBD0C-6ABB-F3DB-2146-3215ACFDB719}"/>
              </a:ext>
            </a:extLst>
          </p:cNvPr>
          <p:cNvSpPr txBox="1"/>
          <p:nvPr/>
        </p:nvSpPr>
        <p:spPr>
          <a:xfrm>
            <a:off x="9326251" y="1547622"/>
            <a:ext cx="3817856" cy="307777"/>
          </a:xfrm>
          <a:prstGeom prst="rect">
            <a:avLst/>
          </a:prstGeom>
          <a:noFill/>
        </p:spPr>
        <p:txBody>
          <a:bodyPr wrap="square" rtlCol="0">
            <a:spAutoFit/>
          </a:bodyPr>
          <a:lstStyle/>
          <a:p>
            <a:r>
              <a:rPr lang="en-US" sz="1400" dirty="0"/>
              <a:t>Max epochs: 200, Metric: Accuracy</a:t>
            </a:r>
          </a:p>
        </p:txBody>
      </p:sp>
    </p:spTree>
    <p:extLst>
      <p:ext uri="{BB962C8B-B14F-4D97-AF65-F5344CB8AC3E}">
        <p14:creationId xmlns:p14="http://schemas.microsoft.com/office/powerpoint/2010/main" val="1607171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1099" y="2242087"/>
            <a:ext cx="11833094" cy="1664208"/>
          </a:xfrm>
          <a:prstGeom prst="rect">
            <a:avLst/>
          </a:prstGeom>
          <a:noFill/>
        </p:spPr>
        <p:txBody>
          <a:bodyPr wrap="square" lIns="0" tIns="0" rIns="0" bIns="0" rtlCol="0">
            <a:noAutofit/>
          </a:bodyPr>
          <a:lstStyle/>
          <a:p>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
        <p:nvSpPr>
          <p:cNvPr id="7" name="Slide Number Placeholder 1">
            <a:extLst>
              <a:ext uri="{FF2B5EF4-FFF2-40B4-BE49-F238E27FC236}">
                <a16:creationId xmlns:a16="http://schemas.microsoft.com/office/drawing/2014/main" id="{E01E6B19-E5F2-6B43-3F71-BF8B0B485D73}"/>
              </a:ext>
            </a:extLst>
          </p:cNvPr>
          <p:cNvSpPr>
            <a:spLocks noGrp="1"/>
          </p:cNvSpPr>
          <p:nvPr>
            <p:ph type="sldNum" sz="quarter" idx="4"/>
          </p:nvPr>
        </p:nvSpPr>
        <p:spPr>
          <a:xfrm>
            <a:off x="11467951" y="6599134"/>
            <a:ext cx="323999" cy="306000"/>
          </a:xfrm>
        </p:spPr>
        <p:txBody>
          <a:bodyPr/>
          <a:lstStyle/>
          <a:p>
            <a:fld id="{AD1D1349-391B-44DC-865F-5996B3E40F26}" type="slidenum">
              <a:rPr lang="en-US" noProof="0" smtClean="0"/>
              <a:pPr/>
              <a:t>22</a:t>
            </a:fld>
            <a:endParaRPr lang="en-US" noProof="0" dirty="0"/>
          </a:p>
        </p:txBody>
      </p:sp>
      <p:graphicFrame>
        <p:nvGraphicFramePr>
          <p:cNvPr id="2" name="Table 4">
            <a:extLst>
              <a:ext uri="{FF2B5EF4-FFF2-40B4-BE49-F238E27FC236}">
                <a16:creationId xmlns:a16="http://schemas.microsoft.com/office/drawing/2014/main" id="{08338E8D-B1BB-65C4-CBE1-11D17975DDDC}"/>
              </a:ext>
            </a:extLst>
          </p:cNvPr>
          <p:cNvGraphicFramePr>
            <a:graphicFrameLocks/>
          </p:cNvGraphicFramePr>
          <p:nvPr/>
        </p:nvGraphicFramePr>
        <p:xfrm>
          <a:off x="0" y="1831392"/>
          <a:ext cx="12267414" cy="3688080"/>
        </p:xfrm>
        <a:graphic>
          <a:graphicData uri="http://schemas.openxmlformats.org/drawingml/2006/table">
            <a:tbl>
              <a:tblPr firstRow="1" bandRow="1">
                <a:tableStyleId>{5C22544A-7EE6-4342-B048-85BDC9FD1C3A}</a:tableStyleId>
              </a:tblPr>
              <a:tblGrid>
                <a:gridCol w="1363046">
                  <a:extLst>
                    <a:ext uri="{9D8B030D-6E8A-4147-A177-3AD203B41FA5}">
                      <a16:colId xmlns:a16="http://schemas.microsoft.com/office/drawing/2014/main" val="2698419650"/>
                    </a:ext>
                  </a:extLst>
                </a:gridCol>
                <a:gridCol w="1363046">
                  <a:extLst>
                    <a:ext uri="{9D8B030D-6E8A-4147-A177-3AD203B41FA5}">
                      <a16:colId xmlns:a16="http://schemas.microsoft.com/office/drawing/2014/main" val="1685370438"/>
                    </a:ext>
                  </a:extLst>
                </a:gridCol>
                <a:gridCol w="1363046">
                  <a:extLst>
                    <a:ext uri="{9D8B030D-6E8A-4147-A177-3AD203B41FA5}">
                      <a16:colId xmlns:a16="http://schemas.microsoft.com/office/drawing/2014/main" val="273245402"/>
                    </a:ext>
                  </a:extLst>
                </a:gridCol>
                <a:gridCol w="1363046">
                  <a:extLst>
                    <a:ext uri="{9D8B030D-6E8A-4147-A177-3AD203B41FA5}">
                      <a16:colId xmlns:a16="http://schemas.microsoft.com/office/drawing/2014/main" val="1613808406"/>
                    </a:ext>
                  </a:extLst>
                </a:gridCol>
                <a:gridCol w="1363046">
                  <a:extLst>
                    <a:ext uri="{9D8B030D-6E8A-4147-A177-3AD203B41FA5}">
                      <a16:colId xmlns:a16="http://schemas.microsoft.com/office/drawing/2014/main" val="3448246596"/>
                    </a:ext>
                  </a:extLst>
                </a:gridCol>
                <a:gridCol w="1363046">
                  <a:extLst>
                    <a:ext uri="{9D8B030D-6E8A-4147-A177-3AD203B41FA5}">
                      <a16:colId xmlns:a16="http://schemas.microsoft.com/office/drawing/2014/main" val="820288530"/>
                    </a:ext>
                  </a:extLst>
                </a:gridCol>
                <a:gridCol w="1363046">
                  <a:extLst>
                    <a:ext uri="{9D8B030D-6E8A-4147-A177-3AD203B41FA5}">
                      <a16:colId xmlns:a16="http://schemas.microsoft.com/office/drawing/2014/main" val="182908740"/>
                    </a:ext>
                  </a:extLst>
                </a:gridCol>
                <a:gridCol w="1363046">
                  <a:extLst>
                    <a:ext uri="{9D8B030D-6E8A-4147-A177-3AD203B41FA5}">
                      <a16:colId xmlns:a16="http://schemas.microsoft.com/office/drawing/2014/main" val="2802239169"/>
                    </a:ext>
                  </a:extLst>
                </a:gridCol>
                <a:gridCol w="1363046">
                  <a:extLst>
                    <a:ext uri="{9D8B030D-6E8A-4147-A177-3AD203B41FA5}">
                      <a16:colId xmlns:a16="http://schemas.microsoft.com/office/drawing/2014/main" val="2393135041"/>
                    </a:ext>
                  </a:extLst>
                </a:gridCol>
              </a:tblGrid>
              <a:tr h="323260">
                <a:tc>
                  <a:txBody>
                    <a:bodyPr/>
                    <a:lstStyle/>
                    <a:p>
                      <a:pPr algn="ctr"/>
                      <a:r>
                        <a:rPr lang="en-US" sz="1600" dirty="0"/>
                        <a:t>Max Frames</a:t>
                      </a:r>
                    </a:p>
                  </a:txBody>
                  <a:tcPr>
                    <a:solidFill>
                      <a:schemeClr val="accent6">
                        <a:lumMod val="75000"/>
                      </a:schemeClr>
                    </a:solidFill>
                  </a:tcPr>
                </a:tc>
                <a:tc rowSpan="2">
                  <a:txBody>
                    <a:bodyPr/>
                    <a:lstStyle/>
                    <a:p>
                      <a:pPr algn="ctr"/>
                      <a:r>
                        <a:rPr lang="en-US" sz="1600" dirty="0"/>
                        <a:t>60</a:t>
                      </a:r>
                    </a:p>
                  </a:txBody>
                  <a:tcPr>
                    <a:solidFill>
                      <a:schemeClr val="accent6">
                        <a:lumMod val="75000"/>
                      </a:schemeClr>
                    </a:solidFill>
                  </a:tcPr>
                </a:tc>
                <a:tc rowSpan="2">
                  <a:txBody>
                    <a:bodyPr/>
                    <a:lstStyle/>
                    <a:p>
                      <a:pPr algn="ctr"/>
                      <a:r>
                        <a:rPr lang="en-US" sz="1600" dirty="0"/>
                        <a:t>80</a:t>
                      </a:r>
                    </a:p>
                  </a:txBody>
                  <a:tcPr>
                    <a:solidFill>
                      <a:schemeClr val="accent6">
                        <a:lumMod val="75000"/>
                      </a:schemeClr>
                    </a:solidFill>
                  </a:tcPr>
                </a:tc>
                <a:tc rowSpan="2">
                  <a:txBody>
                    <a:bodyPr/>
                    <a:lstStyle/>
                    <a:p>
                      <a:pPr algn="ctr"/>
                      <a:r>
                        <a:rPr lang="en-US" sz="1600" dirty="0"/>
                        <a:t>100</a:t>
                      </a:r>
                    </a:p>
                  </a:txBody>
                  <a:tcPr>
                    <a:solidFill>
                      <a:schemeClr val="accent6">
                        <a:lumMod val="75000"/>
                      </a:schemeClr>
                    </a:solidFill>
                  </a:tcPr>
                </a:tc>
                <a:tc rowSpan="2">
                  <a:txBody>
                    <a:bodyPr/>
                    <a:lstStyle/>
                    <a:p>
                      <a:pPr algn="ctr"/>
                      <a:r>
                        <a:rPr lang="en-US" sz="1600" dirty="0"/>
                        <a:t>120</a:t>
                      </a:r>
                    </a:p>
                  </a:txBody>
                  <a:tcPr>
                    <a:solidFill>
                      <a:schemeClr val="accent6">
                        <a:lumMod val="75000"/>
                      </a:schemeClr>
                    </a:solidFill>
                  </a:tcPr>
                </a:tc>
                <a:tc rowSpan="2">
                  <a:txBody>
                    <a:bodyPr/>
                    <a:lstStyle/>
                    <a:p>
                      <a:pPr algn="ctr"/>
                      <a:r>
                        <a:rPr lang="en-US" sz="1600" dirty="0"/>
                        <a:t>150</a:t>
                      </a:r>
                    </a:p>
                  </a:txBody>
                  <a:tcPr>
                    <a:solidFill>
                      <a:schemeClr val="accent6">
                        <a:lumMod val="75000"/>
                      </a:schemeClr>
                    </a:solidFill>
                  </a:tcPr>
                </a:tc>
                <a:tc rowSpan="2">
                  <a:txBody>
                    <a:bodyPr/>
                    <a:lstStyle/>
                    <a:p>
                      <a:pPr algn="ctr"/>
                      <a:r>
                        <a:rPr lang="en-US" sz="1600" dirty="0"/>
                        <a:t>180</a:t>
                      </a:r>
                    </a:p>
                  </a:txBody>
                  <a:tcPr>
                    <a:solidFill>
                      <a:schemeClr val="accent6">
                        <a:lumMod val="75000"/>
                      </a:schemeClr>
                    </a:solidFill>
                  </a:tcPr>
                </a:tc>
                <a:tc rowSpan="2">
                  <a:txBody>
                    <a:bodyPr/>
                    <a:lstStyle/>
                    <a:p>
                      <a:pPr algn="ctr"/>
                      <a:r>
                        <a:rPr lang="en-US" sz="1600" dirty="0"/>
                        <a:t>200</a:t>
                      </a:r>
                    </a:p>
                  </a:txBody>
                  <a:tcPr>
                    <a:solidFill>
                      <a:schemeClr val="accent6">
                        <a:lumMod val="75000"/>
                      </a:schemeClr>
                    </a:solidFill>
                  </a:tcPr>
                </a:tc>
                <a:tc rowSpan="2">
                  <a:txBody>
                    <a:bodyPr/>
                    <a:lstStyle/>
                    <a:p>
                      <a:pPr algn="ctr"/>
                      <a:r>
                        <a:rPr lang="en-US" sz="1600" dirty="0"/>
                        <a:t>250</a:t>
                      </a:r>
                    </a:p>
                  </a:txBody>
                  <a:tcPr>
                    <a:solidFill>
                      <a:schemeClr val="accent6">
                        <a:lumMod val="75000"/>
                      </a:schemeClr>
                    </a:solidFill>
                  </a:tcPr>
                </a:tc>
                <a:extLst>
                  <a:ext uri="{0D108BD9-81ED-4DB2-BD59-A6C34878D82A}">
                    <a16:rowId xmlns:a16="http://schemas.microsoft.com/office/drawing/2014/main" val="250535414"/>
                  </a:ext>
                </a:extLst>
              </a:tr>
              <a:tr h="302443">
                <a:tc>
                  <a:txBody>
                    <a:bodyPr/>
                    <a:lstStyle/>
                    <a:p>
                      <a:pPr algn="ctr"/>
                      <a:r>
                        <a:rPr lang="en-US" sz="1600" b="1" dirty="0"/>
                        <a:t>Context</a:t>
                      </a:r>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214773696"/>
                  </a:ext>
                </a:extLst>
              </a:tr>
              <a:tr h="998063">
                <a:tc>
                  <a:txBody>
                    <a:bodyPr/>
                    <a:lstStyle/>
                    <a:p>
                      <a:pPr algn="ctr">
                        <a:lnSpc>
                          <a:spcPct val="100000"/>
                        </a:lnSpc>
                      </a:pPr>
                      <a:r>
                        <a:rPr lang="en-US" sz="1400" b="1" dirty="0"/>
                        <a:t>10m</a:t>
                      </a:r>
                    </a:p>
                  </a:txBody>
                  <a:tcPr>
                    <a:solidFill>
                      <a:srgbClr val="FFFFCC"/>
                    </a:solidFill>
                  </a:tcPr>
                </a:tc>
                <a:tc>
                  <a:txBody>
                    <a:bodyPr/>
                    <a:lstStyle/>
                    <a:p>
                      <a:pPr algn="l">
                        <a:lnSpc>
                          <a:spcPct val="100000"/>
                        </a:lnSpc>
                      </a:pPr>
                      <a:r>
                        <a:rPr lang="en-US" sz="1200" dirty="0"/>
                        <a:t>Train Left: 97.17</a:t>
                      </a:r>
                    </a:p>
                    <a:p>
                      <a:pPr algn="l">
                        <a:lnSpc>
                          <a:spcPct val="100000"/>
                        </a:lnSpc>
                      </a:pPr>
                      <a:r>
                        <a:rPr lang="en-US" sz="1200" dirty="0"/>
                        <a:t>Train Right: 97.75</a:t>
                      </a:r>
                    </a:p>
                    <a:p>
                      <a:pPr algn="l">
                        <a:lnSpc>
                          <a:spcPct val="100000"/>
                        </a:lnSpc>
                      </a:pPr>
                      <a:r>
                        <a:rPr lang="en-US" sz="1200" dirty="0"/>
                        <a:t>Val Left: 95.71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Val Right: 97.83</a:t>
                      </a:r>
                    </a:p>
                    <a:p>
                      <a:pPr algn="l">
                        <a:lnSpc>
                          <a:spcPct val="100000"/>
                        </a:lnSpc>
                      </a:pPr>
                      <a:endParaRPr lang="en-US" sz="1200" dirty="0"/>
                    </a:p>
                  </a:txBody>
                  <a:tcPr>
                    <a:solidFill>
                      <a:srgbClr val="FFFFCC"/>
                    </a:solidFill>
                  </a:tcPr>
                </a:tc>
                <a:tc>
                  <a:txBody>
                    <a:bodyPr/>
                    <a:lstStyle/>
                    <a:p>
                      <a:pPr algn="l">
                        <a:lnSpc>
                          <a:spcPct val="100000"/>
                        </a:lnSpc>
                      </a:pPr>
                      <a:r>
                        <a:rPr lang="en-US" sz="1200" dirty="0"/>
                        <a:t>Train Left:  97.07</a:t>
                      </a:r>
                    </a:p>
                    <a:p>
                      <a:pPr algn="l">
                        <a:lnSpc>
                          <a:spcPct val="100000"/>
                        </a:lnSpc>
                      </a:pPr>
                      <a:r>
                        <a:rPr lang="en-US" sz="1200" dirty="0"/>
                        <a:t>Train Right: 97.59</a:t>
                      </a:r>
                    </a:p>
                    <a:p>
                      <a:pPr algn="l">
                        <a:lnSpc>
                          <a:spcPct val="100000"/>
                        </a:lnSpc>
                      </a:pPr>
                      <a:r>
                        <a:rPr lang="en-US" sz="1200" dirty="0"/>
                        <a:t>Val Left: 96.26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Val Right: 96.31</a:t>
                      </a:r>
                    </a:p>
                    <a:p>
                      <a:pPr algn="l">
                        <a:lnSpc>
                          <a:spcPct val="100000"/>
                        </a:lnSpc>
                      </a:pPr>
                      <a:endParaRPr lang="en-US" sz="1200" dirty="0"/>
                    </a:p>
                  </a:txBody>
                  <a:tcPr>
                    <a:solidFill>
                      <a:srgbClr val="FFFFCC"/>
                    </a:solidFill>
                  </a:tcPr>
                </a:tc>
                <a:tc>
                  <a:txBody>
                    <a:bodyPr/>
                    <a:lstStyle/>
                    <a:p>
                      <a:pPr algn="l">
                        <a:lnSpc>
                          <a:spcPct val="100000"/>
                        </a:lnSpc>
                      </a:pPr>
                      <a:r>
                        <a:rPr lang="en-US" sz="1200" dirty="0"/>
                        <a:t>Train Left: 97.05</a:t>
                      </a:r>
                    </a:p>
                    <a:p>
                      <a:pPr algn="l">
                        <a:lnSpc>
                          <a:spcPct val="100000"/>
                        </a:lnSpc>
                      </a:pPr>
                      <a:r>
                        <a:rPr lang="en-US" sz="1200" dirty="0"/>
                        <a:t>Train Right: 97.48</a:t>
                      </a:r>
                    </a:p>
                    <a:p>
                      <a:pPr algn="l">
                        <a:lnSpc>
                          <a:spcPct val="100000"/>
                        </a:lnSpc>
                      </a:pPr>
                      <a:r>
                        <a:rPr lang="en-US" sz="1200" dirty="0"/>
                        <a:t>Val Left: 95.9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Val Right: 97.7</a:t>
                      </a:r>
                    </a:p>
                    <a:p>
                      <a:pPr algn="l">
                        <a:lnSpc>
                          <a:spcPct val="100000"/>
                        </a:lnSpc>
                      </a:pPr>
                      <a:endParaRPr lang="en-US" sz="1200" dirty="0"/>
                    </a:p>
                  </a:txBody>
                  <a:tcPr>
                    <a:solidFill>
                      <a:srgbClr val="FFFFCC"/>
                    </a:solidFill>
                  </a:tcPr>
                </a:tc>
                <a:tc>
                  <a:txBody>
                    <a:bodyPr/>
                    <a:lstStyle/>
                    <a:p>
                      <a:pPr algn="l">
                        <a:lnSpc>
                          <a:spcPct val="100000"/>
                        </a:lnSpc>
                      </a:pPr>
                      <a:r>
                        <a:rPr lang="en-US" sz="1200" dirty="0"/>
                        <a:t>Train Left: 97.15</a:t>
                      </a:r>
                    </a:p>
                    <a:p>
                      <a:pPr algn="l">
                        <a:lnSpc>
                          <a:spcPct val="100000"/>
                        </a:lnSpc>
                      </a:pPr>
                      <a:r>
                        <a:rPr lang="en-US" sz="1200" dirty="0"/>
                        <a:t>Train Right: 97.47</a:t>
                      </a:r>
                    </a:p>
                    <a:p>
                      <a:pPr algn="l">
                        <a:lnSpc>
                          <a:spcPct val="100000"/>
                        </a:lnSpc>
                      </a:pPr>
                      <a:r>
                        <a:rPr lang="en-US" sz="1200" dirty="0"/>
                        <a:t>Val Left: 95.59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Val Right: 96.29</a:t>
                      </a:r>
                    </a:p>
                    <a:p>
                      <a:pPr algn="l">
                        <a:lnSpc>
                          <a:spcPct val="100000"/>
                        </a:lnSpc>
                      </a:pPr>
                      <a:endParaRPr lang="en-US" sz="1200" dirty="0"/>
                    </a:p>
                  </a:txBody>
                  <a:tcPr>
                    <a:solidFill>
                      <a:srgbClr val="FFFFCC"/>
                    </a:solidFill>
                  </a:tcPr>
                </a:tc>
                <a:tc>
                  <a:txBody>
                    <a:bodyPr/>
                    <a:lstStyle/>
                    <a:p>
                      <a:pPr algn="l">
                        <a:lnSpc>
                          <a:spcPct val="100000"/>
                        </a:lnSpc>
                      </a:pPr>
                      <a:r>
                        <a:rPr lang="en-US" sz="1200" dirty="0"/>
                        <a:t>Train Left: 97.38</a:t>
                      </a:r>
                    </a:p>
                    <a:p>
                      <a:pPr algn="l">
                        <a:lnSpc>
                          <a:spcPct val="100000"/>
                        </a:lnSpc>
                      </a:pPr>
                      <a:r>
                        <a:rPr lang="en-US" sz="1200" dirty="0"/>
                        <a:t>Train Right: 97.57</a:t>
                      </a:r>
                    </a:p>
                    <a:p>
                      <a:pPr algn="l">
                        <a:lnSpc>
                          <a:spcPct val="100000"/>
                        </a:lnSpc>
                      </a:pPr>
                      <a:r>
                        <a:rPr lang="en-US" sz="1200" dirty="0"/>
                        <a:t>Val Left: 96.09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Val Right: 97.32</a:t>
                      </a:r>
                    </a:p>
                  </a:txBody>
                  <a:tcPr>
                    <a:solidFill>
                      <a:srgbClr val="FFFFCC"/>
                    </a:solidFill>
                  </a:tcPr>
                </a:tc>
                <a:tc>
                  <a:txBody>
                    <a:bodyPr/>
                    <a:lstStyle/>
                    <a:p>
                      <a:pPr algn="l">
                        <a:lnSpc>
                          <a:spcPct val="100000"/>
                        </a:lnSpc>
                      </a:pPr>
                      <a:r>
                        <a:rPr lang="en-US" sz="1200" b="1" dirty="0"/>
                        <a:t>Train Left:  97.43</a:t>
                      </a:r>
                    </a:p>
                    <a:p>
                      <a:pPr algn="l">
                        <a:lnSpc>
                          <a:spcPct val="100000"/>
                        </a:lnSpc>
                      </a:pPr>
                      <a:r>
                        <a:rPr lang="en-US" sz="1200" b="1" dirty="0"/>
                        <a:t>Train Right: 97.56</a:t>
                      </a:r>
                    </a:p>
                    <a:p>
                      <a:pPr algn="l">
                        <a:lnSpc>
                          <a:spcPct val="100000"/>
                        </a:lnSpc>
                      </a:pPr>
                      <a:r>
                        <a:rPr lang="en-US" sz="1200" b="1" dirty="0"/>
                        <a:t>Val Left: 97.43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Val Right: 97.76</a:t>
                      </a:r>
                    </a:p>
                  </a:txBody>
                  <a:tcPr>
                    <a:solidFill>
                      <a:srgbClr val="FFFFCC"/>
                    </a:solidFill>
                  </a:tcPr>
                </a:tc>
                <a:tc>
                  <a:txBody>
                    <a:bodyPr/>
                    <a:lstStyle/>
                    <a:p>
                      <a:pPr algn="l">
                        <a:lnSpc>
                          <a:spcPct val="100000"/>
                        </a:lnSpc>
                      </a:pPr>
                      <a:r>
                        <a:rPr lang="en-US" sz="1200" dirty="0"/>
                        <a:t>Train Left: 97.22</a:t>
                      </a:r>
                    </a:p>
                    <a:p>
                      <a:pPr algn="l">
                        <a:lnSpc>
                          <a:spcPct val="100000"/>
                        </a:lnSpc>
                      </a:pPr>
                      <a:r>
                        <a:rPr lang="en-US" sz="1200" dirty="0"/>
                        <a:t>Train Right: 97.41</a:t>
                      </a:r>
                    </a:p>
                    <a:p>
                      <a:pPr algn="l">
                        <a:lnSpc>
                          <a:spcPct val="100000"/>
                        </a:lnSpc>
                      </a:pPr>
                      <a:r>
                        <a:rPr lang="en-US" sz="1200" dirty="0"/>
                        <a:t>Val Left: 96.57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Val Right: 97</a:t>
                      </a:r>
                    </a:p>
                    <a:p>
                      <a:pPr algn="l">
                        <a:lnSpc>
                          <a:spcPct val="100000"/>
                        </a:lnSpc>
                      </a:pPr>
                      <a:endParaRPr lang="en-US" sz="1200" dirty="0"/>
                    </a:p>
                  </a:txBody>
                  <a:tcPr>
                    <a:solidFill>
                      <a:srgbClr val="FFFFCC"/>
                    </a:solidFill>
                  </a:tcPr>
                </a:tc>
                <a:tc>
                  <a:txBody>
                    <a:bodyPr/>
                    <a:lstStyle/>
                    <a:p>
                      <a:pPr algn="l">
                        <a:lnSpc>
                          <a:spcPct val="100000"/>
                        </a:lnSpc>
                      </a:pPr>
                      <a:r>
                        <a:rPr lang="en-US" sz="1200" dirty="0"/>
                        <a:t>Train Left: 97.14</a:t>
                      </a:r>
                    </a:p>
                    <a:p>
                      <a:pPr algn="l">
                        <a:lnSpc>
                          <a:spcPct val="100000"/>
                        </a:lnSpc>
                      </a:pPr>
                      <a:r>
                        <a:rPr lang="en-US" sz="1200" dirty="0"/>
                        <a:t>Train Right: 98.91</a:t>
                      </a:r>
                    </a:p>
                    <a:p>
                      <a:pPr algn="l">
                        <a:lnSpc>
                          <a:spcPct val="100000"/>
                        </a:lnSpc>
                      </a:pPr>
                      <a:r>
                        <a:rPr lang="en-US" sz="1200" dirty="0"/>
                        <a:t>Val Left: 90.01</a:t>
                      </a:r>
                    </a:p>
                    <a:p>
                      <a:pPr algn="l">
                        <a:lnSpc>
                          <a:spcPct val="100000"/>
                        </a:lnSpc>
                      </a:pPr>
                      <a:r>
                        <a:rPr lang="en-US" sz="1200" dirty="0"/>
                        <a:t>Val Right: 97.7</a:t>
                      </a:r>
                    </a:p>
                  </a:txBody>
                  <a:tcPr>
                    <a:solidFill>
                      <a:srgbClr val="FFFFCC"/>
                    </a:solidFill>
                  </a:tcPr>
                </a:tc>
                <a:extLst>
                  <a:ext uri="{0D108BD9-81ED-4DB2-BD59-A6C34878D82A}">
                    <a16:rowId xmlns:a16="http://schemas.microsoft.com/office/drawing/2014/main" val="741018659"/>
                  </a:ext>
                </a:extLst>
              </a:tr>
              <a:tr h="998063">
                <a:tc>
                  <a:txBody>
                    <a:bodyPr/>
                    <a:lstStyle/>
                    <a:p>
                      <a:pPr algn="ctr">
                        <a:lnSpc>
                          <a:spcPct val="100000"/>
                        </a:lnSpc>
                      </a:pPr>
                      <a:r>
                        <a:rPr lang="en-US" sz="1400" b="1" dirty="0"/>
                        <a:t>20m</a:t>
                      </a:r>
                    </a:p>
                  </a:txBody>
                  <a:tcPr>
                    <a:solidFill>
                      <a:srgbClr val="E1FFB4"/>
                    </a:solidFill>
                  </a:tcPr>
                </a:tc>
                <a:tc>
                  <a:txBody>
                    <a:bodyPr/>
                    <a:lstStyle/>
                    <a:p>
                      <a:pPr algn="l">
                        <a:lnSpc>
                          <a:spcPct val="100000"/>
                        </a:lnSpc>
                      </a:pPr>
                      <a:r>
                        <a:rPr lang="en-US" sz="1200" dirty="0"/>
                        <a:t>Train Left: 98.39</a:t>
                      </a:r>
                    </a:p>
                    <a:p>
                      <a:pPr algn="l">
                        <a:lnSpc>
                          <a:spcPct val="100000"/>
                        </a:lnSpc>
                      </a:pPr>
                      <a:r>
                        <a:rPr lang="en-US" sz="1200" dirty="0"/>
                        <a:t>Train Right: 98.91</a:t>
                      </a:r>
                    </a:p>
                    <a:p>
                      <a:pPr algn="l">
                        <a:lnSpc>
                          <a:spcPct val="100000"/>
                        </a:lnSpc>
                      </a:pPr>
                      <a:r>
                        <a:rPr lang="en-US" sz="1200" dirty="0"/>
                        <a:t>Val Left: 95.54</a:t>
                      </a:r>
                    </a:p>
                    <a:p>
                      <a:pPr algn="l">
                        <a:lnSpc>
                          <a:spcPct val="100000"/>
                        </a:lnSpc>
                      </a:pPr>
                      <a:r>
                        <a:rPr lang="en-US" sz="1200" dirty="0"/>
                        <a:t>Val Right: 97.53</a:t>
                      </a:r>
                    </a:p>
                  </a:txBody>
                  <a:tcPr>
                    <a:solidFill>
                      <a:srgbClr val="E1FFB4"/>
                    </a:solidFill>
                  </a:tcPr>
                </a:tc>
                <a:tc>
                  <a:txBody>
                    <a:bodyPr/>
                    <a:lstStyle/>
                    <a:p>
                      <a:pPr algn="l">
                        <a:lnSpc>
                          <a:spcPct val="100000"/>
                        </a:lnSpc>
                      </a:pPr>
                      <a:r>
                        <a:rPr lang="en-US" sz="1200" dirty="0"/>
                        <a:t>Train Left: 98.54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Train Right: 98.83</a:t>
                      </a:r>
                    </a:p>
                    <a:p>
                      <a:pPr algn="l">
                        <a:lnSpc>
                          <a:spcPct val="100000"/>
                        </a:lnSpc>
                      </a:pPr>
                      <a:r>
                        <a:rPr lang="en-US" sz="1200" dirty="0"/>
                        <a:t>Val Left: 96.95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Val Right: 98.05</a:t>
                      </a:r>
                    </a:p>
                  </a:txBody>
                  <a:tcPr>
                    <a:solidFill>
                      <a:srgbClr val="E1FFB4"/>
                    </a:solidFill>
                  </a:tcPr>
                </a:tc>
                <a:tc>
                  <a:txBody>
                    <a:bodyPr/>
                    <a:lstStyle/>
                    <a:p>
                      <a:pPr algn="l">
                        <a:lnSpc>
                          <a:spcPct val="100000"/>
                        </a:lnSpc>
                      </a:pPr>
                      <a:r>
                        <a:rPr lang="en-US" sz="1200" dirty="0"/>
                        <a:t>Train Left: 98.63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Train Right: 98.83</a:t>
                      </a:r>
                    </a:p>
                    <a:p>
                      <a:pPr algn="l">
                        <a:lnSpc>
                          <a:spcPct val="100000"/>
                        </a:lnSpc>
                      </a:pPr>
                      <a:r>
                        <a:rPr lang="en-US" sz="1200" dirty="0"/>
                        <a:t>Val Left: 96.29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Val Right: 96.14</a:t>
                      </a:r>
                    </a:p>
                  </a:txBody>
                  <a:tcPr>
                    <a:solidFill>
                      <a:srgbClr val="E1FFB4"/>
                    </a:solidFill>
                  </a:tcPr>
                </a:tc>
                <a:tc>
                  <a:txBody>
                    <a:bodyPr/>
                    <a:lstStyle/>
                    <a:p>
                      <a:pPr algn="l">
                        <a:lnSpc>
                          <a:spcPct val="100000"/>
                        </a:lnSpc>
                      </a:pPr>
                      <a:r>
                        <a:rPr lang="en-US" sz="1200" dirty="0"/>
                        <a:t>Train Left: 98.66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Train Right: 98.75</a:t>
                      </a:r>
                    </a:p>
                    <a:p>
                      <a:pPr algn="l">
                        <a:lnSpc>
                          <a:spcPct val="100000"/>
                        </a:lnSpc>
                      </a:pPr>
                      <a:r>
                        <a:rPr lang="en-US" sz="1200" dirty="0"/>
                        <a:t>Val Left: 96.93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Val Right: 97.63</a:t>
                      </a:r>
                    </a:p>
                  </a:txBody>
                  <a:tcPr>
                    <a:solidFill>
                      <a:srgbClr val="E1FFB4"/>
                    </a:solidFill>
                  </a:tcPr>
                </a:tc>
                <a:tc>
                  <a:txBody>
                    <a:bodyPr/>
                    <a:lstStyle/>
                    <a:p>
                      <a:pPr algn="l">
                        <a:lnSpc>
                          <a:spcPct val="100000"/>
                        </a:lnSpc>
                      </a:pPr>
                      <a:r>
                        <a:rPr lang="en-US" sz="1200" dirty="0"/>
                        <a:t>Train Left: 98.65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Train Right: 98.64</a:t>
                      </a:r>
                    </a:p>
                    <a:p>
                      <a:pPr algn="l">
                        <a:lnSpc>
                          <a:spcPct val="100000"/>
                        </a:lnSpc>
                      </a:pPr>
                      <a:r>
                        <a:rPr lang="en-US" sz="1200" dirty="0"/>
                        <a:t>Val Left: 95.99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Val Right: 98.06</a:t>
                      </a:r>
                    </a:p>
                  </a:txBody>
                  <a:tcPr>
                    <a:solidFill>
                      <a:srgbClr val="E1FFB4"/>
                    </a:solidFill>
                  </a:tcPr>
                </a:tc>
                <a:tc>
                  <a:txBody>
                    <a:bodyPr/>
                    <a:lstStyle/>
                    <a:p>
                      <a:pPr algn="l">
                        <a:lnSpc>
                          <a:spcPct val="100000"/>
                        </a:lnSpc>
                      </a:pPr>
                      <a:r>
                        <a:rPr lang="en-US" sz="1200" b="1" dirty="0"/>
                        <a:t>Train Left: 98.68</a:t>
                      </a:r>
                    </a:p>
                    <a:p>
                      <a:pPr algn="l">
                        <a:lnSpc>
                          <a:spcPct val="100000"/>
                        </a:lnSpc>
                      </a:pPr>
                      <a:r>
                        <a:rPr lang="en-US" sz="1200" b="1" dirty="0"/>
                        <a:t>Train Right: 98.71</a:t>
                      </a:r>
                    </a:p>
                    <a:p>
                      <a:pPr algn="l">
                        <a:lnSpc>
                          <a:spcPct val="100000"/>
                        </a:lnSpc>
                      </a:pPr>
                      <a:r>
                        <a:rPr lang="en-US" sz="1200" b="1" dirty="0"/>
                        <a:t>Val Left: 97.91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Val Right: 97.92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solidFill>
                      <a:srgbClr val="E1FFB4"/>
                    </a:solidFill>
                  </a:tcPr>
                </a:tc>
                <a:tc>
                  <a:txBody>
                    <a:bodyPr/>
                    <a:lstStyle/>
                    <a:p>
                      <a:pPr algn="l">
                        <a:lnSpc>
                          <a:spcPct val="100000"/>
                        </a:lnSpc>
                      </a:pPr>
                      <a:r>
                        <a:rPr lang="en-US" sz="1200" b="1" dirty="0"/>
                        <a:t>Train Left: 98.44</a:t>
                      </a:r>
                    </a:p>
                    <a:p>
                      <a:pPr algn="l">
                        <a:lnSpc>
                          <a:spcPct val="100000"/>
                        </a:lnSpc>
                      </a:pPr>
                      <a:r>
                        <a:rPr lang="en-US" sz="1200" b="1" dirty="0"/>
                        <a:t>Train Right: 98.51</a:t>
                      </a:r>
                    </a:p>
                    <a:p>
                      <a:pPr algn="l">
                        <a:lnSpc>
                          <a:spcPct val="100000"/>
                        </a:lnSpc>
                      </a:pPr>
                      <a:r>
                        <a:rPr lang="en-US" sz="1200" b="1" dirty="0"/>
                        <a:t>Val Left: 97.47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Val Right: 98.51</a:t>
                      </a:r>
                    </a:p>
                    <a:p>
                      <a:pPr algn="l">
                        <a:lnSpc>
                          <a:spcPct val="100000"/>
                        </a:lnSpc>
                      </a:pPr>
                      <a:endParaRPr lang="en-US" sz="1200" b="1" dirty="0"/>
                    </a:p>
                  </a:txBody>
                  <a:tcPr>
                    <a:solidFill>
                      <a:srgbClr val="E1FFB4"/>
                    </a:solidFill>
                  </a:tcPr>
                </a:tc>
                <a:tc>
                  <a:txBody>
                    <a:bodyPr/>
                    <a:lstStyle/>
                    <a:p>
                      <a:pPr algn="l">
                        <a:lnSpc>
                          <a:spcPct val="100000"/>
                        </a:lnSpc>
                      </a:pPr>
                      <a:r>
                        <a:rPr lang="en-US" sz="1200" dirty="0"/>
                        <a:t>Train Left: 98.53</a:t>
                      </a:r>
                    </a:p>
                    <a:p>
                      <a:pPr algn="l">
                        <a:lnSpc>
                          <a:spcPct val="100000"/>
                        </a:lnSpc>
                      </a:pPr>
                      <a:r>
                        <a:rPr lang="en-US" sz="1200" dirty="0"/>
                        <a:t>Train Right: 98.67</a:t>
                      </a:r>
                    </a:p>
                    <a:p>
                      <a:pPr algn="l">
                        <a:lnSpc>
                          <a:spcPct val="100000"/>
                        </a:lnSpc>
                      </a:pPr>
                      <a:r>
                        <a:rPr lang="en-US" sz="1200" dirty="0"/>
                        <a:t>Val Left: 96.91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Val Right: 97.52</a:t>
                      </a:r>
                    </a:p>
                    <a:p>
                      <a:pPr algn="l">
                        <a:lnSpc>
                          <a:spcPct val="100000"/>
                        </a:lnSpc>
                      </a:pPr>
                      <a:endParaRPr lang="en-US" sz="1200" dirty="0"/>
                    </a:p>
                  </a:txBody>
                  <a:tcPr>
                    <a:solidFill>
                      <a:srgbClr val="E1FFB4"/>
                    </a:solidFill>
                  </a:tcPr>
                </a:tc>
                <a:extLst>
                  <a:ext uri="{0D108BD9-81ED-4DB2-BD59-A6C34878D82A}">
                    <a16:rowId xmlns:a16="http://schemas.microsoft.com/office/drawing/2014/main" val="135194622"/>
                  </a:ext>
                </a:extLst>
              </a:tr>
              <a:tr h="998063">
                <a:tc>
                  <a:txBody>
                    <a:bodyPr/>
                    <a:lstStyle/>
                    <a:p>
                      <a:pPr algn="ctr">
                        <a:lnSpc>
                          <a:spcPct val="100000"/>
                        </a:lnSpc>
                      </a:pPr>
                      <a:r>
                        <a:rPr lang="en-US" sz="1400" b="1" dirty="0"/>
                        <a:t>25m</a:t>
                      </a:r>
                    </a:p>
                  </a:txBody>
                  <a:tcPr>
                    <a:solidFill>
                      <a:srgbClr val="F1C9E6"/>
                    </a:solidFill>
                  </a:tcPr>
                </a:tc>
                <a:tc>
                  <a:txBody>
                    <a:bodyPr/>
                    <a:lstStyle/>
                    <a:p>
                      <a:pPr algn="l">
                        <a:lnSpc>
                          <a:spcPct val="100000"/>
                        </a:lnSpc>
                      </a:pPr>
                      <a:r>
                        <a:rPr lang="en-US" sz="1200" dirty="0"/>
                        <a:t>Train Left: 98.08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Train Right: 98.73</a:t>
                      </a:r>
                    </a:p>
                    <a:p>
                      <a:pPr algn="l">
                        <a:lnSpc>
                          <a:spcPct val="100000"/>
                        </a:lnSpc>
                      </a:pPr>
                      <a:r>
                        <a:rPr lang="en-US" sz="1200" dirty="0"/>
                        <a:t>Val Left: 96.62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Val Right: 98.58</a:t>
                      </a:r>
                    </a:p>
                  </a:txBody>
                  <a:tcPr>
                    <a:solidFill>
                      <a:srgbClr val="F1C9E6"/>
                    </a:solidFill>
                  </a:tcPr>
                </a:tc>
                <a:tc>
                  <a:txBody>
                    <a:bodyPr/>
                    <a:lstStyle/>
                    <a:p>
                      <a:pPr algn="l">
                        <a:lnSpc>
                          <a:spcPct val="100000"/>
                        </a:lnSpc>
                      </a:pPr>
                      <a:r>
                        <a:rPr lang="en-US" sz="1200" dirty="0"/>
                        <a:t>Train Left: 98.73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Train Right: 99.03</a:t>
                      </a:r>
                    </a:p>
                    <a:p>
                      <a:pPr algn="l">
                        <a:lnSpc>
                          <a:spcPct val="100000"/>
                        </a:lnSpc>
                      </a:pPr>
                      <a:r>
                        <a:rPr lang="en-US" sz="1200" dirty="0"/>
                        <a:t>Val Left: 96.14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Val Right: 98.37</a:t>
                      </a:r>
                    </a:p>
                  </a:txBody>
                  <a:tcPr>
                    <a:solidFill>
                      <a:srgbClr val="F1C9E6"/>
                    </a:solidFill>
                  </a:tcPr>
                </a:tc>
                <a:tc>
                  <a:txBody>
                    <a:bodyPr/>
                    <a:lstStyle/>
                    <a:p>
                      <a:pPr algn="l">
                        <a:lnSpc>
                          <a:spcPct val="100000"/>
                        </a:lnSpc>
                      </a:pPr>
                      <a:r>
                        <a:rPr lang="en-US" sz="1200" dirty="0"/>
                        <a:t>Train Left: 98.78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Train Right: 99.03</a:t>
                      </a:r>
                    </a:p>
                    <a:p>
                      <a:pPr algn="l">
                        <a:lnSpc>
                          <a:spcPct val="100000"/>
                        </a:lnSpc>
                      </a:pPr>
                      <a:r>
                        <a:rPr lang="en-US" sz="1200" dirty="0"/>
                        <a:t>Val Left: 97.76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Val Right: 98.43</a:t>
                      </a:r>
                    </a:p>
                  </a:txBody>
                  <a:tcPr>
                    <a:solidFill>
                      <a:srgbClr val="F1C9E6"/>
                    </a:solidFill>
                  </a:tcPr>
                </a:tc>
                <a:tc>
                  <a:txBody>
                    <a:bodyPr/>
                    <a:lstStyle/>
                    <a:p>
                      <a:pPr algn="l">
                        <a:lnSpc>
                          <a:spcPct val="100000"/>
                        </a:lnSpc>
                      </a:pPr>
                      <a:r>
                        <a:rPr lang="en-US" sz="1200" dirty="0"/>
                        <a:t>Train Left: 98.84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Train Right: 99.04</a:t>
                      </a:r>
                    </a:p>
                    <a:p>
                      <a:pPr algn="l">
                        <a:lnSpc>
                          <a:spcPct val="100000"/>
                        </a:lnSpc>
                      </a:pPr>
                      <a:r>
                        <a:rPr lang="en-US" sz="1200" dirty="0"/>
                        <a:t>Val Left: 97.05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Val Right: 97.38</a:t>
                      </a:r>
                    </a:p>
                  </a:txBody>
                  <a:tcPr>
                    <a:solidFill>
                      <a:srgbClr val="F1C9E6"/>
                    </a:solidFill>
                  </a:tcPr>
                </a:tc>
                <a:tc>
                  <a:txBody>
                    <a:bodyPr/>
                    <a:lstStyle/>
                    <a:p>
                      <a:pPr algn="l">
                        <a:lnSpc>
                          <a:spcPct val="100000"/>
                        </a:lnSpc>
                      </a:pPr>
                      <a:r>
                        <a:rPr lang="en-US" sz="1200" b="1" dirty="0"/>
                        <a:t>Train Left: 98.97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Train Right: 98.98</a:t>
                      </a:r>
                    </a:p>
                    <a:p>
                      <a:pPr algn="l">
                        <a:lnSpc>
                          <a:spcPct val="100000"/>
                        </a:lnSpc>
                      </a:pPr>
                      <a:r>
                        <a:rPr lang="en-US" sz="1200" b="1" dirty="0"/>
                        <a:t>Val Left: 98.04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Val Right: 98.44</a:t>
                      </a:r>
                    </a:p>
                  </a:txBody>
                  <a:tcPr>
                    <a:solidFill>
                      <a:srgbClr val="F1C9E6"/>
                    </a:solidFill>
                  </a:tcPr>
                </a:tc>
                <a:tc>
                  <a:txBody>
                    <a:bodyPr/>
                    <a:lstStyle/>
                    <a:p>
                      <a:pPr algn="l">
                        <a:lnSpc>
                          <a:spcPct val="100000"/>
                        </a:lnSpc>
                      </a:pPr>
                      <a:r>
                        <a:rPr lang="en-US" sz="1200" dirty="0"/>
                        <a:t>Train Left:  98.86</a:t>
                      </a:r>
                    </a:p>
                    <a:p>
                      <a:pPr algn="l">
                        <a:lnSpc>
                          <a:spcPct val="100000"/>
                        </a:lnSpc>
                      </a:pPr>
                      <a:r>
                        <a:rPr lang="en-US" sz="1200" dirty="0"/>
                        <a:t>Train Right: 98.89</a:t>
                      </a:r>
                    </a:p>
                    <a:p>
                      <a:pPr algn="l">
                        <a:lnSpc>
                          <a:spcPct val="100000"/>
                        </a:lnSpc>
                      </a:pPr>
                      <a:r>
                        <a:rPr lang="en-US" sz="1200" dirty="0"/>
                        <a:t>Val Left: 96.8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Val Right: 98.53</a:t>
                      </a:r>
                    </a:p>
                    <a:p>
                      <a:pPr algn="l">
                        <a:lnSpc>
                          <a:spcPct val="100000"/>
                        </a:lnSpc>
                      </a:pPr>
                      <a:endParaRPr lang="en-US" sz="1200" dirty="0"/>
                    </a:p>
                  </a:txBody>
                  <a:tcPr>
                    <a:solidFill>
                      <a:srgbClr val="F1C9E6"/>
                    </a:solidFill>
                  </a:tcPr>
                </a:tc>
                <a:tc>
                  <a:txBody>
                    <a:bodyPr/>
                    <a:lstStyle/>
                    <a:p>
                      <a:pPr algn="l">
                        <a:lnSpc>
                          <a:spcPct val="100000"/>
                        </a:lnSpc>
                      </a:pPr>
                      <a:r>
                        <a:rPr lang="en-US" sz="1200" dirty="0"/>
                        <a:t>Train Left: 98.86</a:t>
                      </a:r>
                    </a:p>
                    <a:p>
                      <a:pPr algn="l">
                        <a:lnSpc>
                          <a:spcPct val="100000"/>
                        </a:lnSpc>
                      </a:pPr>
                      <a:r>
                        <a:rPr lang="en-US" sz="1200" dirty="0"/>
                        <a:t>Train Right: 98.86</a:t>
                      </a:r>
                    </a:p>
                    <a:p>
                      <a:pPr algn="l">
                        <a:lnSpc>
                          <a:spcPct val="100000"/>
                        </a:lnSpc>
                      </a:pPr>
                      <a:r>
                        <a:rPr lang="en-US" sz="1200" dirty="0"/>
                        <a:t>Val Left: 96.34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Val Right: 96.65</a:t>
                      </a:r>
                    </a:p>
                    <a:p>
                      <a:pPr algn="l">
                        <a:lnSpc>
                          <a:spcPct val="100000"/>
                        </a:lnSpc>
                      </a:pPr>
                      <a:endParaRPr lang="en-US" sz="1200" dirty="0"/>
                    </a:p>
                  </a:txBody>
                  <a:tcPr>
                    <a:solidFill>
                      <a:srgbClr val="F1C9E6"/>
                    </a:solidFill>
                  </a:tcPr>
                </a:tc>
                <a:tc>
                  <a:txBody>
                    <a:bodyPr/>
                    <a:lstStyle/>
                    <a:p>
                      <a:pPr algn="l">
                        <a:lnSpc>
                          <a:spcPct val="100000"/>
                        </a:lnSpc>
                      </a:pPr>
                      <a:r>
                        <a:rPr lang="en-US" sz="1200" dirty="0"/>
                        <a:t>Train Left: 98.72</a:t>
                      </a:r>
                    </a:p>
                    <a:p>
                      <a:pPr algn="l">
                        <a:lnSpc>
                          <a:spcPct val="100000"/>
                        </a:lnSpc>
                      </a:pPr>
                      <a:r>
                        <a:rPr lang="en-US" sz="1200" dirty="0"/>
                        <a:t>Train Right: 98.81</a:t>
                      </a:r>
                    </a:p>
                    <a:p>
                      <a:pPr algn="l">
                        <a:lnSpc>
                          <a:spcPct val="100000"/>
                        </a:lnSpc>
                      </a:pPr>
                      <a:r>
                        <a:rPr lang="en-US" sz="1200" dirty="0"/>
                        <a:t>Val Left: 97.03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Val Right: 98.56</a:t>
                      </a:r>
                    </a:p>
                    <a:p>
                      <a:pPr algn="l">
                        <a:lnSpc>
                          <a:spcPct val="100000"/>
                        </a:lnSpc>
                      </a:pPr>
                      <a:endParaRPr lang="en-US" sz="1200" dirty="0"/>
                    </a:p>
                  </a:txBody>
                  <a:tcPr>
                    <a:solidFill>
                      <a:srgbClr val="F1C9E6"/>
                    </a:solidFill>
                  </a:tcPr>
                </a:tc>
                <a:extLst>
                  <a:ext uri="{0D108BD9-81ED-4DB2-BD59-A6C34878D82A}">
                    <a16:rowId xmlns:a16="http://schemas.microsoft.com/office/drawing/2014/main" val="1078792329"/>
                  </a:ext>
                </a:extLst>
              </a:tr>
            </a:tbl>
          </a:graphicData>
        </a:graphic>
      </p:graphicFrame>
      <p:sp>
        <p:nvSpPr>
          <p:cNvPr id="6" name="TextBox 5">
            <a:extLst>
              <a:ext uri="{FF2B5EF4-FFF2-40B4-BE49-F238E27FC236}">
                <a16:creationId xmlns:a16="http://schemas.microsoft.com/office/drawing/2014/main" id="{E6C254EE-E618-0B1C-5628-BD7CD5F1382A}"/>
              </a:ext>
            </a:extLst>
          </p:cNvPr>
          <p:cNvSpPr txBox="1"/>
          <p:nvPr/>
        </p:nvSpPr>
        <p:spPr>
          <a:xfrm>
            <a:off x="62844" y="222771"/>
            <a:ext cx="7129807" cy="584775"/>
          </a:xfrm>
          <a:prstGeom prst="rect">
            <a:avLst/>
          </a:prstGeom>
          <a:noFill/>
        </p:spPr>
        <p:txBody>
          <a:bodyPr wrap="square" rtlCol="0">
            <a:spAutoFit/>
          </a:bodyPr>
          <a:lstStyle/>
          <a:p>
            <a:r>
              <a:rPr lang="en-US" sz="3200" dirty="0"/>
              <a:t>Ablation Study With </a:t>
            </a:r>
            <a:r>
              <a:rPr lang="en-US" sz="3200" dirty="0" err="1"/>
              <a:t>Num_Layers</a:t>
            </a:r>
            <a:r>
              <a:rPr lang="en-US" sz="3200" dirty="0"/>
              <a:t>=2</a:t>
            </a:r>
          </a:p>
        </p:txBody>
      </p:sp>
      <p:sp>
        <p:nvSpPr>
          <p:cNvPr id="5" name="TextBox 4">
            <a:extLst>
              <a:ext uri="{FF2B5EF4-FFF2-40B4-BE49-F238E27FC236}">
                <a16:creationId xmlns:a16="http://schemas.microsoft.com/office/drawing/2014/main" id="{DE895C5B-0C4A-E071-E3D4-F26B09A3D691}"/>
              </a:ext>
            </a:extLst>
          </p:cNvPr>
          <p:cNvSpPr txBox="1"/>
          <p:nvPr/>
        </p:nvSpPr>
        <p:spPr>
          <a:xfrm>
            <a:off x="9279116" y="1350548"/>
            <a:ext cx="3817856" cy="307777"/>
          </a:xfrm>
          <a:prstGeom prst="rect">
            <a:avLst/>
          </a:prstGeom>
          <a:noFill/>
        </p:spPr>
        <p:txBody>
          <a:bodyPr wrap="square" rtlCol="0">
            <a:spAutoFit/>
          </a:bodyPr>
          <a:lstStyle/>
          <a:p>
            <a:r>
              <a:rPr lang="en-US" sz="1400" dirty="0"/>
              <a:t>Max epochs: 200, Metric: Accuracy</a:t>
            </a:r>
          </a:p>
        </p:txBody>
      </p:sp>
    </p:spTree>
    <p:extLst>
      <p:ext uri="{BB962C8B-B14F-4D97-AF65-F5344CB8AC3E}">
        <p14:creationId xmlns:p14="http://schemas.microsoft.com/office/powerpoint/2010/main" val="958332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1099" y="2242087"/>
            <a:ext cx="11833094" cy="1664208"/>
          </a:xfrm>
          <a:prstGeom prst="rect">
            <a:avLst/>
          </a:prstGeom>
          <a:noFill/>
        </p:spPr>
        <p:txBody>
          <a:bodyPr wrap="square" lIns="0" tIns="0" rIns="0" bIns="0" rtlCol="0">
            <a:noAutofit/>
          </a:bodyPr>
          <a:lstStyle/>
          <a:p>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
        <p:nvSpPr>
          <p:cNvPr id="7" name="Slide Number Placeholder 1">
            <a:extLst>
              <a:ext uri="{FF2B5EF4-FFF2-40B4-BE49-F238E27FC236}">
                <a16:creationId xmlns:a16="http://schemas.microsoft.com/office/drawing/2014/main" id="{E01E6B19-E5F2-6B43-3F71-BF8B0B485D73}"/>
              </a:ext>
            </a:extLst>
          </p:cNvPr>
          <p:cNvSpPr>
            <a:spLocks noGrp="1"/>
          </p:cNvSpPr>
          <p:nvPr>
            <p:ph type="sldNum" sz="quarter" idx="4"/>
          </p:nvPr>
        </p:nvSpPr>
        <p:spPr>
          <a:xfrm>
            <a:off x="11467951" y="6599134"/>
            <a:ext cx="323999" cy="306000"/>
          </a:xfrm>
        </p:spPr>
        <p:txBody>
          <a:bodyPr/>
          <a:lstStyle/>
          <a:p>
            <a:fld id="{AD1D1349-391B-44DC-865F-5996B3E40F26}" type="slidenum">
              <a:rPr lang="en-US" noProof="0" smtClean="0"/>
              <a:pPr/>
              <a:t>23</a:t>
            </a:fld>
            <a:endParaRPr lang="en-US" noProof="0" dirty="0"/>
          </a:p>
        </p:txBody>
      </p:sp>
      <p:sp>
        <p:nvSpPr>
          <p:cNvPr id="6" name="TextBox 5">
            <a:extLst>
              <a:ext uri="{FF2B5EF4-FFF2-40B4-BE49-F238E27FC236}">
                <a16:creationId xmlns:a16="http://schemas.microsoft.com/office/drawing/2014/main" id="{E6C254EE-E618-0B1C-5628-BD7CD5F1382A}"/>
              </a:ext>
            </a:extLst>
          </p:cNvPr>
          <p:cNvSpPr txBox="1"/>
          <p:nvPr/>
        </p:nvSpPr>
        <p:spPr>
          <a:xfrm>
            <a:off x="62844" y="222771"/>
            <a:ext cx="7129807" cy="584775"/>
          </a:xfrm>
          <a:prstGeom prst="rect">
            <a:avLst/>
          </a:prstGeom>
          <a:noFill/>
        </p:spPr>
        <p:txBody>
          <a:bodyPr wrap="square" rtlCol="0">
            <a:spAutoFit/>
          </a:bodyPr>
          <a:lstStyle/>
          <a:p>
            <a:r>
              <a:rPr lang="en-US" sz="3200" dirty="0"/>
              <a:t>Ablation Study With </a:t>
            </a:r>
            <a:r>
              <a:rPr lang="en-US" sz="3200" dirty="0" err="1"/>
              <a:t>Num_Layers</a:t>
            </a:r>
            <a:r>
              <a:rPr lang="en-US" sz="3200" dirty="0"/>
              <a:t>=2</a:t>
            </a:r>
          </a:p>
        </p:txBody>
      </p:sp>
      <p:graphicFrame>
        <p:nvGraphicFramePr>
          <p:cNvPr id="3" name="Table 4">
            <a:extLst>
              <a:ext uri="{FF2B5EF4-FFF2-40B4-BE49-F238E27FC236}">
                <a16:creationId xmlns:a16="http://schemas.microsoft.com/office/drawing/2014/main" id="{FCA14547-E0F1-B72B-34F7-C77AFAE148F7}"/>
              </a:ext>
            </a:extLst>
          </p:cNvPr>
          <p:cNvGraphicFramePr>
            <a:graphicFrameLocks noGrp="1"/>
          </p:cNvGraphicFramePr>
          <p:nvPr/>
        </p:nvGraphicFramePr>
        <p:xfrm>
          <a:off x="2366128" y="1682527"/>
          <a:ext cx="6787300" cy="4028440"/>
        </p:xfrm>
        <a:graphic>
          <a:graphicData uri="http://schemas.openxmlformats.org/drawingml/2006/table">
            <a:tbl>
              <a:tblPr firstRow="1" bandRow="1">
                <a:tableStyleId>{5C22544A-7EE6-4342-B048-85BDC9FD1C3A}</a:tableStyleId>
              </a:tblPr>
              <a:tblGrid>
                <a:gridCol w="3441837">
                  <a:extLst>
                    <a:ext uri="{9D8B030D-6E8A-4147-A177-3AD203B41FA5}">
                      <a16:colId xmlns:a16="http://schemas.microsoft.com/office/drawing/2014/main" val="1466691777"/>
                    </a:ext>
                  </a:extLst>
                </a:gridCol>
                <a:gridCol w="3345463">
                  <a:extLst>
                    <a:ext uri="{9D8B030D-6E8A-4147-A177-3AD203B41FA5}">
                      <a16:colId xmlns:a16="http://schemas.microsoft.com/office/drawing/2014/main" val="852578496"/>
                    </a:ext>
                  </a:extLst>
                </a:gridCol>
              </a:tblGrid>
              <a:tr h="370840">
                <a:tc>
                  <a:txBody>
                    <a:bodyPr/>
                    <a:lstStyle/>
                    <a:p>
                      <a:pPr algn="ctr"/>
                      <a:r>
                        <a:rPr lang="en-US" sz="1600" dirty="0"/>
                        <a:t>Dataset</a:t>
                      </a:r>
                    </a:p>
                  </a:txBody>
                  <a:tcPr/>
                </a:tc>
                <a:tc>
                  <a:txBody>
                    <a:bodyPr/>
                    <a:lstStyle/>
                    <a:p>
                      <a:pPr algn="ctr"/>
                      <a:r>
                        <a:rPr lang="en-US" sz="1600" dirty="0"/>
                        <a:t>Accuracy</a:t>
                      </a:r>
                    </a:p>
                  </a:txBody>
                  <a:tcPr/>
                </a:tc>
                <a:extLst>
                  <a:ext uri="{0D108BD9-81ED-4DB2-BD59-A6C34878D82A}">
                    <a16:rowId xmlns:a16="http://schemas.microsoft.com/office/drawing/2014/main" val="4205013506"/>
                  </a:ext>
                </a:extLst>
              </a:tr>
              <a:tr h="370840">
                <a:tc>
                  <a:txBody>
                    <a:bodyPr/>
                    <a:lstStyle/>
                    <a:p>
                      <a:r>
                        <a:rPr lang="en-US" sz="1200" dirty="0"/>
                        <a:t>3bd_dataset</a:t>
                      </a:r>
                    </a:p>
                  </a:txBody>
                  <a:tcPr/>
                </a:tc>
                <a:tc>
                  <a:txBody>
                    <a:bodyPr/>
                    <a:lstStyle/>
                    <a:p>
                      <a:pPr algn="l">
                        <a:lnSpc>
                          <a:spcPct val="100000"/>
                        </a:lnSpc>
                      </a:pPr>
                      <a:r>
                        <a:rPr lang="en-US" sz="1200" dirty="0"/>
                        <a:t>Train Left: 95.73                Train Right: 97.43</a:t>
                      </a:r>
                    </a:p>
                    <a:p>
                      <a:pPr algn="l">
                        <a:lnSpc>
                          <a:spcPct val="100000"/>
                        </a:lnSpc>
                      </a:pPr>
                      <a:r>
                        <a:rPr lang="en-US" sz="1200" dirty="0"/>
                        <a:t>Val Left: 95                         Val Right: 97.3  </a:t>
                      </a:r>
                    </a:p>
                  </a:txBody>
                  <a:tcPr/>
                </a:tc>
                <a:extLst>
                  <a:ext uri="{0D108BD9-81ED-4DB2-BD59-A6C34878D82A}">
                    <a16:rowId xmlns:a16="http://schemas.microsoft.com/office/drawing/2014/main" val="1200920932"/>
                  </a:ext>
                </a:extLst>
              </a:tr>
              <a:tr h="370840">
                <a:tc>
                  <a:txBody>
                    <a:bodyPr/>
                    <a:lstStyle/>
                    <a:p>
                      <a:r>
                        <a:rPr lang="en-US" sz="1200" dirty="0"/>
                        <a:t>3a_dataset</a:t>
                      </a:r>
                    </a:p>
                  </a:txBody>
                  <a:tcPr/>
                </a:tc>
                <a:tc>
                  <a:txBody>
                    <a:bodyPr/>
                    <a:lstStyle/>
                    <a:p>
                      <a:pPr algn="l">
                        <a:lnSpc>
                          <a:spcPct val="100000"/>
                        </a:lnSpc>
                      </a:pPr>
                      <a:r>
                        <a:rPr lang="en-US" sz="1200" dirty="0"/>
                        <a:t>Train Left:  99.62               Train Right: 99.53</a:t>
                      </a:r>
                    </a:p>
                    <a:p>
                      <a:pPr algn="l">
                        <a:lnSpc>
                          <a:spcPct val="100000"/>
                        </a:lnSpc>
                      </a:pPr>
                      <a:r>
                        <a:rPr lang="en-US" sz="1200" dirty="0"/>
                        <a:t>Val Left: 98.95                    Val Right: 99.58</a:t>
                      </a:r>
                    </a:p>
                  </a:txBody>
                  <a:tcPr/>
                </a:tc>
                <a:extLst>
                  <a:ext uri="{0D108BD9-81ED-4DB2-BD59-A6C34878D82A}">
                    <a16:rowId xmlns:a16="http://schemas.microsoft.com/office/drawing/2014/main" val="1342329934"/>
                  </a:ext>
                </a:extLst>
              </a:tr>
              <a:tr h="370840">
                <a:tc>
                  <a:txBody>
                    <a:bodyPr/>
                    <a:lstStyle/>
                    <a:p>
                      <a:r>
                        <a:rPr lang="en-US" sz="1200" dirty="0"/>
                        <a:t>7a_dataset</a:t>
                      </a:r>
                    </a:p>
                  </a:txBody>
                  <a:tcPr/>
                </a:tc>
                <a:tc>
                  <a:txBody>
                    <a:bodyPr/>
                    <a:lstStyle/>
                    <a:p>
                      <a:pPr algn="l">
                        <a:lnSpc>
                          <a:spcPct val="100000"/>
                        </a:lnSpc>
                      </a:pPr>
                      <a:r>
                        <a:rPr lang="en-US" sz="1200" dirty="0"/>
                        <a:t>Train Left: 99.49                 Train Right: 99.54</a:t>
                      </a:r>
                    </a:p>
                    <a:p>
                      <a:pPr algn="l">
                        <a:lnSpc>
                          <a:spcPct val="100000"/>
                        </a:lnSpc>
                      </a:pPr>
                      <a:r>
                        <a:rPr lang="en-US" sz="1200" dirty="0"/>
                        <a:t>Val Left: 98.99                     Val Right: 99.28</a:t>
                      </a:r>
                    </a:p>
                  </a:txBody>
                  <a:tcPr/>
                </a:tc>
                <a:extLst>
                  <a:ext uri="{0D108BD9-81ED-4DB2-BD59-A6C34878D82A}">
                    <a16:rowId xmlns:a16="http://schemas.microsoft.com/office/drawing/2014/main" val="2293444626"/>
                  </a:ext>
                </a:extLst>
              </a:tr>
              <a:tr h="370840">
                <a:tc>
                  <a:txBody>
                    <a:bodyPr/>
                    <a:lstStyle/>
                    <a:p>
                      <a:r>
                        <a:rPr lang="en-US" sz="1200" dirty="0"/>
                        <a:t>56_dataset</a:t>
                      </a:r>
                    </a:p>
                  </a:txBody>
                  <a:tcPr/>
                </a:tc>
                <a:tc>
                  <a:txBody>
                    <a:bodyPr/>
                    <a:lstStyle/>
                    <a:p>
                      <a:pPr algn="l">
                        <a:lnSpc>
                          <a:spcPct val="100000"/>
                        </a:lnSpc>
                      </a:pPr>
                      <a:r>
                        <a:rPr lang="en-US" sz="1200" b="0" dirty="0"/>
                        <a:t>Train Left: 99.16                Train Right: 99.18</a:t>
                      </a:r>
                    </a:p>
                    <a:p>
                      <a:pPr algn="l">
                        <a:lnSpc>
                          <a:spcPct val="100000"/>
                        </a:lnSpc>
                      </a:pPr>
                      <a:r>
                        <a:rPr lang="en-US" sz="1200" b="0" dirty="0"/>
                        <a:t>Val Left: 98.05                    Val Right: 98.77</a:t>
                      </a:r>
                    </a:p>
                  </a:txBody>
                  <a:tcPr/>
                </a:tc>
                <a:extLst>
                  <a:ext uri="{0D108BD9-81ED-4DB2-BD59-A6C34878D82A}">
                    <a16:rowId xmlns:a16="http://schemas.microsoft.com/office/drawing/2014/main" val="77311413"/>
                  </a:ext>
                </a:extLst>
              </a:tr>
              <a:tr h="370840">
                <a:tc>
                  <a:txBody>
                    <a:bodyPr/>
                    <a:lstStyle/>
                    <a:p>
                      <a:r>
                        <a:rPr lang="en-US" sz="1200" dirty="0"/>
                        <a:t>560_dataset</a:t>
                      </a:r>
                    </a:p>
                  </a:txBody>
                  <a:tcPr/>
                </a:tc>
                <a:tc>
                  <a:txBody>
                    <a:bodyPr/>
                    <a:lstStyle/>
                    <a:p>
                      <a:pPr algn="l">
                        <a:lnSpc>
                          <a:spcPct val="100000"/>
                        </a:lnSpc>
                      </a:pPr>
                      <a:r>
                        <a:rPr lang="en-US" sz="1200" dirty="0"/>
                        <a:t>Train Left: 99.09                 Train Right: 98.97</a:t>
                      </a:r>
                    </a:p>
                    <a:p>
                      <a:pPr algn="l">
                        <a:lnSpc>
                          <a:spcPct val="100000"/>
                        </a:lnSpc>
                      </a:pPr>
                      <a:r>
                        <a:rPr lang="en-US" sz="1200" dirty="0"/>
                        <a:t>Val Left: 98.24                     Val Right: 98.27</a:t>
                      </a:r>
                    </a:p>
                  </a:txBody>
                  <a:tcPr/>
                </a:tc>
                <a:extLst>
                  <a:ext uri="{0D108BD9-81ED-4DB2-BD59-A6C34878D82A}">
                    <a16:rowId xmlns:a16="http://schemas.microsoft.com/office/drawing/2014/main" val="1954722133"/>
                  </a:ext>
                </a:extLst>
              </a:tr>
              <a:tr h="370840">
                <a:tc>
                  <a:txBody>
                    <a:bodyPr/>
                    <a:lstStyle/>
                    <a:p>
                      <a:r>
                        <a:rPr lang="en-US" sz="1200" dirty="0"/>
                        <a:t>625_dataset</a:t>
                      </a:r>
                    </a:p>
                  </a:txBody>
                  <a:tcPr/>
                </a:tc>
                <a:tc>
                  <a:txBody>
                    <a:bodyPr/>
                    <a:lstStyle/>
                    <a:p>
                      <a:pPr algn="l">
                        <a:lnSpc>
                          <a:spcPct val="100000"/>
                        </a:lnSpc>
                      </a:pPr>
                      <a:r>
                        <a:rPr lang="en-US" sz="1200" dirty="0"/>
                        <a:t>Train Left:  96.28                Train Right: 98.95</a:t>
                      </a:r>
                    </a:p>
                    <a:p>
                      <a:pPr algn="l">
                        <a:lnSpc>
                          <a:spcPct val="100000"/>
                        </a:lnSpc>
                      </a:pPr>
                      <a:r>
                        <a:rPr lang="en-US" sz="1200" dirty="0"/>
                        <a:t>Val Left: 94.85                     Val Right: 98.47</a:t>
                      </a:r>
                    </a:p>
                  </a:txBody>
                  <a:tcPr/>
                </a:tc>
                <a:extLst>
                  <a:ext uri="{0D108BD9-81ED-4DB2-BD59-A6C34878D82A}">
                    <a16:rowId xmlns:a16="http://schemas.microsoft.com/office/drawing/2014/main" val="1689034364"/>
                  </a:ext>
                </a:extLst>
              </a:tr>
              <a:tr h="370840">
                <a:tc>
                  <a:txBody>
                    <a:bodyPr/>
                    <a:lstStyle/>
                    <a:p>
                      <a:r>
                        <a:rPr lang="en-US" sz="1200" dirty="0"/>
                        <a:t>b47_dataset</a:t>
                      </a:r>
                    </a:p>
                  </a:txBody>
                  <a:tcPr/>
                </a:tc>
                <a:tc>
                  <a:txBody>
                    <a:bodyPr/>
                    <a:lstStyle/>
                    <a:p>
                      <a:pPr algn="l">
                        <a:lnSpc>
                          <a:spcPct val="100000"/>
                        </a:lnSpc>
                      </a:pPr>
                      <a:r>
                        <a:rPr lang="en-US" sz="1200" dirty="0"/>
                        <a:t>Train Left:  98.83                Train Right: 99.06</a:t>
                      </a:r>
                    </a:p>
                    <a:p>
                      <a:pPr algn="l">
                        <a:lnSpc>
                          <a:spcPct val="100000"/>
                        </a:lnSpc>
                      </a:pPr>
                      <a:r>
                        <a:rPr lang="en-US" sz="1200" dirty="0"/>
                        <a:t>Val Left: 98.39                    Val Right: 98.26</a:t>
                      </a:r>
                    </a:p>
                  </a:txBody>
                  <a:tcPr/>
                </a:tc>
                <a:extLst>
                  <a:ext uri="{0D108BD9-81ED-4DB2-BD59-A6C34878D82A}">
                    <a16:rowId xmlns:a16="http://schemas.microsoft.com/office/drawing/2014/main" val="923754299"/>
                  </a:ext>
                </a:extLst>
              </a:tr>
              <a:tr h="370840">
                <a:tc>
                  <a:txBody>
                    <a:bodyPr/>
                    <a:lstStyle/>
                    <a:p>
                      <a:r>
                        <a:rPr lang="en-US" sz="1200" dirty="0"/>
                        <a:t>42d_dataset</a:t>
                      </a:r>
                    </a:p>
                  </a:txBody>
                  <a:tcPr/>
                </a:tc>
                <a:tc>
                  <a:txBody>
                    <a:bodyPr/>
                    <a:lstStyle/>
                    <a:p>
                      <a:pPr algn="l">
                        <a:lnSpc>
                          <a:spcPct val="100000"/>
                        </a:lnSpc>
                      </a:pPr>
                      <a:r>
                        <a:rPr lang="en-US" sz="1200" dirty="0"/>
                        <a:t>Train Left: 97.68                 Train Right: 97.27</a:t>
                      </a:r>
                    </a:p>
                    <a:p>
                      <a:pPr algn="l">
                        <a:lnSpc>
                          <a:spcPct val="100000"/>
                        </a:lnSpc>
                      </a:pPr>
                      <a:r>
                        <a:rPr lang="en-US" sz="1200" dirty="0"/>
                        <a:t>Val Left: 95.39                     Val Right: 94.02</a:t>
                      </a:r>
                    </a:p>
                  </a:txBody>
                  <a:tcPr/>
                </a:tc>
                <a:extLst>
                  <a:ext uri="{0D108BD9-81ED-4DB2-BD59-A6C34878D82A}">
                    <a16:rowId xmlns:a16="http://schemas.microsoft.com/office/drawing/2014/main" val="3954914154"/>
                  </a:ext>
                </a:extLst>
              </a:tr>
            </a:tbl>
          </a:graphicData>
        </a:graphic>
      </p:graphicFrame>
      <p:sp>
        <p:nvSpPr>
          <p:cNvPr id="8" name="TextBox 7">
            <a:extLst>
              <a:ext uri="{FF2B5EF4-FFF2-40B4-BE49-F238E27FC236}">
                <a16:creationId xmlns:a16="http://schemas.microsoft.com/office/drawing/2014/main" id="{65B704E7-695C-575A-E08C-E3F7B8C29662}"/>
              </a:ext>
            </a:extLst>
          </p:cNvPr>
          <p:cNvSpPr txBox="1"/>
          <p:nvPr/>
        </p:nvSpPr>
        <p:spPr>
          <a:xfrm>
            <a:off x="9279116" y="6075914"/>
            <a:ext cx="3817856" cy="523220"/>
          </a:xfrm>
          <a:prstGeom prst="rect">
            <a:avLst/>
          </a:prstGeom>
          <a:noFill/>
        </p:spPr>
        <p:txBody>
          <a:bodyPr wrap="square" rtlCol="0">
            <a:spAutoFit/>
          </a:bodyPr>
          <a:lstStyle/>
          <a:p>
            <a:r>
              <a:rPr lang="en-US" sz="1400" dirty="0"/>
              <a:t>Max epochs: 200, Metric: Accuracy</a:t>
            </a:r>
          </a:p>
          <a:p>
            <a:r>
              <a:rPr lang="en-US" sz="1400" dirty="0"/>
              <a:t>Context: 30m, Max Frames: 150</a:t>
            </a:r>
          </a:p>
        </p:txBody>
      </p:sp>
    </p:spTree>
    <p:extLst>
      <p:ext uri="{BB962C8B-B14F-4D97-AF65-F5344CB8AC3E}">
        <p14:creationId xmlns:p14="http://schemas.microsoft.com/office/powerpoint/2010/main" val="2022373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custDataLst>
              <p:tags r:id="rId1"/>
            </p:custDataLst>
            <p:extLst>
              <p:ext uri="{D42A27DB-BD31-4B8C-83A1-F6EECF244321}">
                <p14:modId xmlns:p14="http://schemas.microsoft.com/office/powerpoint/2010/main" val="2511202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13" name="Object 1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p>
            <a:r>
              <a:rPr lang="en-IN" dirty="0">
                <a:solidFill>
                  <a:srgbClr val="FFFFFF"/>
                </a:solidFill>
              </a:rPr>
              <a:t>Preliminary Information</a:t>
            </a:r>
          </a:p>
        </p:txBody>
      </p:sp>
      <p:sp>
        <p:nvSpPr>
          <p:cNvPr id="6" name="Slide Number Placeholder 5"/>
          <p:cNvSpPr>
            <a:spLocks noGrp="1"/>
          </p:cNvSpPr>
          <p:nvPr>
            <p:ph type="sldNum" sz="quarter" idx="16"/>
          </p:nvPr>
        </p:nvSpPr>
        <p:spPr/>
        <p:txBody>
          <a:bodyPr/>
          <a:lstStyle/>
          <a:p>
            <a:pPr marL="0" marR="0" lvl="0" indent="0" algn="r" defTabSz="914271" rtl="0" eaLnBrk="1" fontAlgn="auto" latinLnBrk="0" hangingPunct="1">
              <a:lnSpc>
                <a:spcPct val="100000"/>
              </a:lnSpc>
              <a:spcBef>
                <a:spcPts val="0"/>
              </a:spcBef>
              <a:spcAft>
                <a:spcPts val="0"/>
              </a:spcAft>
              <a:buClrTx/>
              <a:buSzTx/>
              <a:buFont typeface="+mj-lt"/>
              <a:buNone/>
              <a:tabLst/>
              <a:defRPr/>
            </a:pPr>
            <a:fld id="{AD1D1349-391B-44DC-865F-5996B3E40F26}" type="slidenum">
              <a:rPr kumimoji="0" lang="en-US" sz="999" b="0" i="0" u="none" strike="noStrike" kern="1200" cap="none" spc="0" normalizeH="0" baseline="0" noProof="0" smtClean="0">
                <a:ln>
                  <a:noFill/>
                </a:ln>
                <a:solidFill>
                  <a:srgbClr val="FFFFFF"/>
                </a:solidFill>
                <a:effectLst/>
                <a:uLnTx/>
                <a:uFillTx/>
                <a:latin typeface="CorpoS"/>
                <a:ea typeface="+mn-ea"/>
                <a:cs typeface="+mn-cs"/>
              </a:rPr>
              <a:pPr marL="0" marR="0" lvl="0" indent="0" algn="r" defTabSz="914271" rtl="0" eaLnBrk="1" fontAlgn="auto" latinLnBrk="0" hangingPunct="1">
                <a:lnSpc>
                  <a:spcPct val="100000"/>
                </a:lnSpc>
                <a:spcBef>
                  <a:spcPts val="0"/>
                </a:spcBef>
                <a:spcAft>
                  <a:spcPts val="0"/>
                </a:spcAft>
                <a:buClrTx/>
                <a:buSzTx/>
                <a:buFont typeface="+mj-lt"/>
                <a:buNone/>
                <a:tabLst/>
                <a:defRPr/>
              </a:pPr>
              <a:t>3</a:t>
            </a:fld>
            <a:endParaRPr kumimoji="0" lang="en-US" sz="999" b="0" i="0" u="none" strike="noStrike" kern="1200" cap="none" spc="0" normalizeH="0" baseline="0" noProof="0" dirty="0">
              <a:ln>
                <a:noFill/>
              </a:ln>
              <a:solidFill>
                <a:srgbClr val="FFFFFF"/>
              </a:solidFill>
              <a:effectLst/>
              <a:uLnTx/>
              <a:uFillTx/>
              <a:latin typeface="CorpoS"/>
              <a:ea typeface="+mn-ea"/>
              <a:cs typeface="+mn-cs"/>
            </a:endParaRPr>
          </a:p>
        </p:txBody>
      </p:sp>
      <p:sp>
        <p:nvSpPr>
          <p:cNvPr id="7" name="Text Placeholder 6"/>
          <p:cNvSpPr>
            <a:spLocks noGrp="1"/>
          </p:cNvSpPr>
          <p:nvPr>
            <p:ph type="body" sz="quarter" idx="17"/>
          </p:nvPr>
        </p:nvSpPr>
        <p:spPr/>
        <p:txBody>
          <a:bodyPr/>
          <a:lstStyle/>
          <a:p>
            <a:endParaRPr lang="en-IN" dirty="0">
              <a:solidFill>
                <a:srgbClr val="FFFFFF"/>
              </a:solidFill>
            </a:endParaRPr>
          </a:p>
        </p:txBody>
      </p:sp>
      <p:sp>
        <p:nvSpPr>
          <p:cNvPr id="8" name="Text Placeholder 7"/>
          <p:cNvSpPr>
            <a:spLocks noGrp="1"/>
          </p:cNvSpPr>
          <p:nvPr>
            <p:ph type="body" sz="quarter" idx="18"/>
          </p:nvPr>
        </p:nvSpPr>
        <p:spPr/>
        <p:txBody>
          <a:bodyPr/>
          <a:lstStyle/>
          <a:p>
            <a:endParaRPr lang="en-IN" dirty="0">
              <a:solidFill>
                <a:srgbClr val="FFFFFF"/>
              </a:solidFill>
            </a:endParaRPr>
          </a:p>
        </p:txBody>
      </p:sp>
      <p:sp>
        <p:nvSpPr>
          <p:cNvPr id="9" name="Text Placeholder 8"/>
          <p:cNvSpPr>
            <a:spLocks noGrp="1"/>
          </p:cNvSpPr>
          <p:nvPr>
            <p:ph type="body" sz="quarter" idx="19"/>
          </p:nvPr>
        </p:nvSpPr>
        <p:spPr/>
        <p:txBody>
          <a:bodyPr/>
          <a:lstStyle/>
          <a:p>
            <a:endParaRPr lang="en-IN" dirty="0">
              <a:solidFill>
                <a:srgbClr val="FFFFFF"/>
              </a:solidFill>
            </a:endParaRPr>
          </a:p>
        </p:txBody>
      </p:sp>
      <p:pic>
        <p:nvPicPr>
          <p:cNvPr id="11" name="Confidential"/>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9923631" y="1785"/>
            <a:ext cx="1871026" cy="305841"/>
          </a:xfrm>
          <a:prstGeom prst="rect">
            <a:avLst/>
          </a:prstGeom>
        </p:spPr>
      </p:pic>
      <p:sp>
        <p:nvSpPr>
          <p:cNvPr id="33" name="TextBox 32"/>
          <p:cNvSpPr txBox="1"/>
          <p:nvPr/>
        </p:nvSpPr>
        <p:spPr>
          <a:xfrm>
            <a:off x="8915400" y="381663"/>
            <a:ext cx="2209800" cy="307777"/>
          </a:xfrm>
          <a:prstGeom prst="rect">
            <a:avLst/>
          </a:prstGeom>
          <a:noFill/>
        </p:spPr>
        <p:txBody>
          <a:bodyPr wrap="square" lIns="0" tIns="0" rIns="0" bIns="0" rtlCol="0">
            <a:spAutoFit/>
          </a:bodyPr>
          <a:lstStyle/>
          <a:p>
            <a:pPr marL="0" marR="0" lvl="0" indent="0" algn="l" defTabSz="91427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orpoS"/>
                <a:ea typeface="+mn-ea"/>
                <a:cs typeface="+mn-cs"/>
              </a:rPr>
              <a:t>Carline : </a:t>
            </a:r>
            <a:r>
              <a:rPr lang="en-US" sz="2000" dirty="0">
                <a:solidFill>
                  <a:srgbClr val="FFFFFF"/>
                </a:solidFill>
                <a:latin typeface="CorpoS"/>
              </a:rPr>
              <a:t>All Carlines</a:t>
            </a:r>
            <a:endParaRPr kumimoji="0" lang="en-US" sz="2000" b="0" i="0" u="none" strike="noStrike" kern="1200" cap="none" spc="0" normalizeH="0" baseline="0" noProof="0" dirty="0">
              <a:ln>
                <a:noFill/>
              </a:ln>
              <a:solidFill>
                <a:srgbClr val="FFFFFF"/>
              </a:solidFill>
              <a:effectLst/>
              <a:uLnTx/>
              <a:uFillTx/>
              <a:latin typeface="CorpoS"/>
              <a:ea typeface="+mn-ea"/>
              <a:cs typeface="+mn-cs"/>
            </a:endParaRPr>
          </a:p>
        </p:txBody>
      </p:sp>
      <p:sp>
        <p:nvSpPr>
          <p:cNvPr id="25" name="Rectangle 24"/>
          <p:cNvSpPr/>
          <p:nvPr/>
        </p:nvSpPr>
        <p:spPr>
          <a:xfrm>
            <a:off x="304796" y="1619443"/>
            <a:ext cx="3683381" cy="338554"/>
          </a:xfrm>
          <a:prstGeom prst="rect">
            <a:avLst/>
          </a:prstGeom>
        </p:spPr>
        <p:txBody>
          <a:bodyPr wrap="none">
            <a:spAutoFit/>
          </a:bodyPr>
          <a:lstStyle/>
          <a:p>
            <a:pPr lvl="0">
              <a:defRPr/>
            </a:pPr>
            <a:r>
              <a:rPr lang="en-US" sz="1600" b="1" dirty="0">
                <a:solidFill>
                  <a:srgbClr val="FFFFFF"/>
                </a:solidFill>
              </a:rPr>
              <a:t>7) Implementation Stage (Tick any one)</a:t>
            </a:r>
            <a:endParaRPr lang="en-US" sz="1600" b="1" u="sng" dirty="0">
              <a:solidFill>
                <a:srgbClr val="FFFFFF"/>
              </a:solidFill>
            </a:endParaRPr>
          </a:p>
        </p:txBody>
      </p:sp>
      <p:sp>
        <p:nvSpPr>
          <p:cNvPr id="27" name="Rectangle 26"/>
          <p:cNvSpPr/>
          <p:nvPr/>
        </p:nvSpPr>
        <p:spPr>
          <a:xfrm>
            <a:off x="527061" y="2036784"/>
            <a:ext cx="1557862" cy="338554"/>
          </a:xfrm>
          <a:prstGeom prst="rect">
            <a:avLst/>
          </a:prstGeom>
        </p:spPr>
        <p:txBody>
          <a:bodyPr wrap="none">
            <a:spAutoFit/>
          </a:bodyPr>
          <a:lstStyle/>
          <a:p>
            <a:r>
              <a:rPr lang="en-US" sz="1600" dirty="0">
                <a:solidFill>
                  <a:srgbClr val="FFFFFF"/>
                </a:solidFill>
              </a:rPr>
              <a:t>Design/Concept</a:t>
            </a:r>
            <a:endParaRPr lang="en-US" sz="1600" dirty="0"/>
          </a:p>
        </p:txBody>
      </p:sp>
      <p:sp>
        <p:nvSpPr>
          <p:cNvPr id="28" name="Rectangle 27"/>
          <p:cNvSpPr/>
          <p:nvPr/>
        </p:nvSpPr>
        <p:spPr>
          <a:xfrm>
            <a:off x="3182025" y="2036784"/>
            <a:ext cx="1127937" cy="338554"/>
          </a:xfrm>
          <a:prstGeom prst="rect">
            <a:avLst/>
          </a:prstGeom>
        </p:spPr>
        <p:txBody>
          <a:bodyPr wrap="none">
            <a:spAutoFit/>
          </a:bodyPr>
          <a:lstStyle/>
          <a:p>
            <a:r>
              <a:rPr lang="en-US" sz="1600" dirty="0">
                <a:solidFill>
                  <a:srgbClr val="FFFFFF"/>
                </a:solidFill>
              </a:rPr>
              <a:t>Prototyping</a:t>
            </a:r>
            <a:endParaRPr lang="en-US" sz="1600" dirty="0"/>
          </a:p>
        </p:txBody>
      </p:sp>
      <p:sp>
        <p:nvSpPr>
          <p:cNvPr id="55" name="Rectangle 54"/>
          <p:cNvSpPr/>
          <p:nvPr/>
        </p:nvSpPr>
        <p:spPr>
          <a:xfrm>
            <a:off x="5598871" y="2036784"/>
            <a:ext cx="766428" cy="338554"/>
          </a:xfrm>
          <a:prstGeom prst="rect">
            <a:avLst/>
          </a:prstGeom>
        </p:spPr>
        <p:txBody>
          <a:bodyPr wrap="none">
            <a:spAutoFit/>
          </a:bodyPr>
          <a:lstStyle/>
          <a:p>
            <a:r>
              <a:rPr lang="en-US" sz="1600" dirty="0">
                <a:solidFill>
                  <a:srgbClr val="FFFFFF"/>
                </a:solidFill>
              </a:rPr>
              <a:t>Testing</a:t>
            </a:r>
            <a:endParaRPr lang="en-US" sz="1600" dirty="0"/>
          </a:p>
        </p:txBody>
      </p:sp>
      <p:sp>
        <p:nvSpPr>
          <p:cNvPr id="56" name="Rectangle 55"/>
          <p:cNvSpPr/>
          <p:nvPr/>
        </p:nvSpPr>
        <p:spPr>
          <a:xfrm>
            <a:off x="7658516" y="2036784"/>
            <a:ext cx="1265667" cy="338554"/>
          </a:xfrm>
          <a:prstGeom prst="rect">
            <a:avLst/>
          </a:prstGeom>
        </p:spPr>
        <p:txBody>
          <a:bodyPr wrap="none">
            <a:spAutoFit/>
          </a:bodyPr>
          <a:lstStyle/>
          <a:p>
            <a:r>
              <a:rPr lang="en-US" sz="1600" dirty="0">
                <a:solidFill>
                  <a:srgbClr val="FFFFFF"/>
                </a:solidFill>
              </a:rPr>
              <a:t>Implemented</a:t>
            </a:r>
            <a:endParaRPr lang="en-US" sz="1600" dirty="0"/>
          </a:p>
        </p:txBody>
      </p:sp>
      <p:sp>
        <p:nvSpPr>
          <p:cNvPr id="80" name="Rectangle 79"/>
          <p:cNvSpPr/>
          <p:nvPr/>
        </p:nvSpPr>
        <p:spPr>
          <a:xfrm>
            <a:off x="295791" y="4953000"/>
            <a:ext cx="7271029" cy="338554"/>
          </a:xfrm>
          <a:prstGeom prst="rect">
            <a:avLst/>
          </a:prstGeom>
        </p:spPr>
        <p:txBody>
          <a:bodyPr wrap="none">
            <a:spAutoFit/>
          </a:bodyPr>
          <a:lstStyle/>
          <a:p>
            <a:pPr lvl="0">
              <a:defRPr/>
            </a:pPr>
            <a:r>
              <a:rPr lang="en-US" sz="1600" b="1" dirty="0">
                <a:solidFill>
                  <a:srgbClr val="FFFFFF"/>
                </a:solidFill>
              </a:rPr>
              <a:t>9) Collaboration with other department/vertical, if Yes, name of dept. :  RD/IA</a:t>
            </a:r>
            <a:endParaRPr lang="en-US" sz="1600" b="1" u="sng" dirty="0">
              <a:solidFill>
                <a:srgbClr val="FFFFFF"/>
              </a:solidFill>
            </a:endParaRPr>
          </a:p>
        </p:txBody>
      </p:sp>
      <p:sp>
        <p:nvSpPr>
          <p:cNvPr id="49" name="Rounded Rectangle 48"/>
          <p:cNvSpPr/>
          <p:nvPr/>
        </p:nvSpPr>
        <p:spPr bwMode="auto">
          <a:xfrm>
            <a:off x="2086617" y="1996776"/>
            <a:ext cx="392448" cy="378562"/>
          </a:xfrm>
          <a:prstGeom prst="roundRect">
            <a:avLst>
              <a:gd name="adj" fmla="val 29211"/>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FFFF"/>
              </a:solidFill>
              <a:latin typeface="CorpoS"/>
            </a:endParaRPr>
          </a:p>
        </p:txBody>
      </p:sp>
      <p:sp>
        <p:nvSpPr>
          <p:cNvPr id="51" name="Rounded Rectangle 50"/>
          <p:cNvSpPr/>
          <p:nvPr/>
        </p:nvSpPr>
        <p:spPr bwMode="auto">
          <a:xfrm>
            <a:off x="4317514" y="2006768"/>
            <a:ext cx="392448" cy="378562"/>
          </a:xfrm>
          <a:prstGeom prst="roundRect">
            <a:avLst>
              <a:gd name="adj" fmla="val 29211"/>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FFFF"/>
              </a:solidFill>
              <a:latin typeface="CorpoS"/>
            </a:endParaRPr>
          </a:p>
        </p:txBody>
      </p:sp>
      <p:sp>
        <p:nvSpPr>
          <p:cNvPr id="52" name="Rounded Rectangle 51"/>
          <p:cNvSpPr/>
          <p:nvPr/>
        </p:nvSpPr>
        <p:spPr bwMode="auto">
          <a:xfrm>
            <a:off x="6377016" y="1996776"/>
            <a:ext cx="392448" cy="378562"/>
          </a:xfrm>
          <a:prstGeom prst="roundRect">
            <a:avLst>
              <a:gd name="adj" fmla="val 29211"/>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FFFF"/>
              </a:solidFill>
              <a:latin typeface="CorpoS"/>
            </a:endParaRPr>
          </a:p>
        </p:txBody>
      </p:sp>
      <p:sp>
        <p:nvSpPr>
          <p:cNvPr id="53" name="Rounded Rectangle 52"/>
          <p:cNvSpPr/>
          <p:nvPr/>
        </p:nvSpPr>
        <p:spPr bwMode="auto">
          <a:xfrm>
            <a:off x="8924183" y="2014980"/>
            <a:ext cx="392448" cy="378562"/>
          </a:xfrm>
          <a:prstGeom prst="roundRect">
            <a:avLst>
              <a:gd name="adj" fmla="val 29211"/>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FFFF"/>
              </a:solidFill>
              <a:latin typeface="CorpoS"/>
            </a:endParaRPr>
          </a:p>
        </p:txBody>
      </p:sp>
      <p:cxnSp>
        <p:nvCxnSpPr>
          <p:cNvPr id="54" name="Straight Connector 53"/>
          <p:cNvCxnSpPr/>
          <p:nvPr/>
        </p:nvCxnSpPr>
        <p:spPr bwMode="auto">
          <a:xfrm>
            <a:off x="325147" y="2743200"/>
            <a:ext cx="11544671" cy="0"/>
          </a:xfrm>
          <a:prstGeom prst="line">
            <a:avLst/>
          </a:prstGeom>
          <a:ln w="31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auto">
          <a:xfrm>
            <a:off x="325147" y="4820468"/>
            <a:ext cx="11544671" cy="0"/>
          </a:xfrm>
          <a:prstGeom prst="line">
            <a:avLst/>
          </a:prstGeom>
          <a:ln w="31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304258" y="2945249"/>
            <a:ext cx="3497176" cy="1169551"/>
          </a:xfrm>
          <a:prstGeom prst="rect">
            <a:avLst/>
          </a:prstGeom>
        </p:spPr>
        <p:txBody>
          <a:bodyPr wrap="none">
            <a:spAutoFit/>
          </a:bodyPr>
          <a:lstStyle/>
          <a:p>
            <a:pPr lvl="0">
              <a:defRPr/>
            </a:pPr>
            <a:r>
              <a:rPr lang="en-US" sz="1600" b="1" dirty="0">
                <a:solidFill>
                  <a:srgbClr val="FFFFFF"/>
                </a:solidFill>
              </a:rPr>
              <a:t>8) Is Proof of Concept (PoC) planned?</a:t>
            </a:r>
          </a:p>
          <a:p>
            <a:pPr lvl="0">
              <a:defRPr/>
            </a:pPr>
            <a:endParaRPr lang="en-US" b="1" u="sng" dirty="0">
              <a:solidFill>
                <a:srgbClr val="FFFFFF"/>
              </a:solidFill>
            </a:endParaRPr>
          </a:p>
          <a:p>
            <a:pPr lvl="0">
              <a:defRPr/>
            </a:pPr>
            <a:r>
              <a:rPr lang="en-US" dirty="0">
                <a:solidFill>
                  <a:srgbClr val="FFFFFF"/>
                </a:solidFill>
              </a:rPr>
              <a:t>What is the plan for PoC?</a:t>
            </a:r>
          </a:p>
          <a:p>
            <a:pPr lvl="0">
              <a:defRPr/>
            </a:pPr>
            <a:r>
              <a:rPr lang="en-US" dirty="0">
                <a:solidFill>
                  <a:srgbClr val="FFFFFF"/>
                </a:solidFill>
              </a:rPr>
              <a:t>POC Done and results available</a:t>
            </a:r>
          </a:p>
        </p:txBody>
      </p:sp>
      <p:sp>
        <p:nvSpPr>
          <p:cNvPr id="31" name="Rounded Rectangle 30"/>
          <p:cNvSpPr/>
          <p:nvPr/>
        </p:nvSpPr>
        <p:spPr bwMode="auto">
          <a:xfrm>
            <a:off x="4444339" y="2912870"/>
            <a:ext cx="392448" cy="378562"/>
          </a:xfrm>
          <a:prstGeom prst="roundRect">
            <a:avLst>
              <a:gd name="adj" fmla="val 29211"/>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FFFF"/>
              </a:solidFill>
              <a:latin typeface="CorpoS"/>
            </a:endParaRPr>
          </a:p>
        </p:txBody>
      </p:sp>
      <p:sp>
        <p:nvSpPr>
          <p:cNvPr id="32" name="Rectangle 31"/>
          <p:cNvSpPr/>
          <p:nvPr/>
        </p:nvSpPr>
        <p:spPr>
          <a:xfrm>
            <a:off x="3930470" y="2955688"/>
            <a:ext cx="599685" cy="338554"/>
          </a:xfrm>
          <a:prstGeom prst="rect">
            <a:avLst/>
          </a:prstGeom>
        </p:spPr>
        <p:txBody>
          <a:bodyPr wrap="square">
            <a:spAutoFit/>
          </a:bodyPr>
          <a:lstStyle/>
          <a:p>
            <a:pPr marL="455613" lvl="1" indent="-455613"/>
            <a:r>
              <a:rPr lang="en-US" sz="1600" dirty="0"/>
              <a:t>Yes</a:t>
            </a:r>
          </a:p>
        </p:txBody>
      </p:sp>
      <p:sp>
        <p:nvSpPr>
          <p:cNvPr id="34" name="Rounded Rectangle 33"/>
          <p:cNvSpPr/>
          <p:nvPr/>
        </p:nvSpPr>
        <p:spPr bwMode="auto">
          <a:xfrm>
            <a:off x="5809992" y="2907488"/>
            <a:ext cx="392448" cy="378562"/>
          </a:xfrm>
          <a:prstGeom prst="roundRect">
            <a:avLst>
              <a:gd name="adj" fmla="val 29211"/>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FFFFFF"/>
              </a:solidFill>
              <a:latin typeface="CorpoS"/>
            </a:endParaRPr>
          </a:p>
        </p:txBody>
      </p:sp>
      <p:sp>
        <p:nvSpPr>
          <p:cNvPr id="35" name="Rectangle 34"/>
          <p:cNvSpPr/>
          <p:nvPr/>
        </p:nvSpPr>
        <p:spPr>
          <a:xfrm>
            <a:off x="5350656" y="2950306"/>
            <a:ext cx="599685" cy="338554"/>
          </a:xfrm>
          <a:prstGeom prst="rect">
            <a:avLst/>
          </a:prstGeom>
        </p:spPr>
        <p:txBody>
          <a:bodyPr wrap="square">
            <a:spAutoFit/>
          </a:bodyPr>
          <a:lstStyle/>
          <a:p>
            <a:pPr marL="455613" lvl="1" indent="-455613"/>
            <a:r>
              <a:rPr lang="en-US" sz="1600" dirty="0"/>
              <a:t>No</a:t>
            </a:r>
          </a:p>
        </p:txBody>
      </p:sp>
      <p:grpSp>
        <p:nvGrpSpPr>
          <p:cNvPr id="36" name="Group 35"/>
          <p:cNvGrpSpPr/>
          <p:nvPr/>
        </p:nvGrpSpPr>
        <p:grpSpPr>
          <a:xfrm>
            <a:off x="7186535" y="6096000"/>
            <a:ext cx="4354205" cy="543585"/>
            <a:chOff x="7186535" y="6041416"/>
            <a:chExt cx="4354205" cy="543585"/>
          </a:xfrm>
        </p:grpSpPr>
        <p:sp>
          <p:nvSpPr>
            <p:cNvPr id="37" name="TextBox 36"/>
            <p:cNvSpPr txBox="1"/>
            <p:nvPr/>
          </p:nvSpPr>
          <p:spPr>
            <a:xfrm>
              <a:off x="7186535" y="6215669"/>
              <a:ext cx="4354205" cy="369332"/>
            </a:xfrm>
            <a:prstGeom prst="rect">
              <a:avLst/>
            </a:prstGeom>
            <a:noFill/>
          </p:spPr>
          <p:txBody>
            <a:bodyPr wrap="none" lIns="0" tIns="0" rIns="0" bIns="0" rtlCol="0">
              <a:spAutoFit/>
            </a:bodyPr>
            <a:lstStyle/>
            <a:p>
              <a:r>
                <a:rPr lang="en-US" sz="1200" dirty="0">
                  <a:solidFill>
                    <a:srgbClr val="FFFFFF"/>
                  </a:solidFill>
                </a:rPr>
                <a:t>*You may use this tick symbol to tick boxes</a:t>
              </a:r>
            </a:p>
            <a:p>
              <a:r>
                <a:rPr lang="en-US" sz="1200" dirty="0">
                  <a:solidFill>
                    <a:srgbClr val="FFFFFF"/>
                  </a:solidFill>
                </a:rPr>
                <a:t>*You may read notes included with each slide for better understanding</a:t>
              </a:r>
            </a:p>
          </p:txBody>
        </p:sp>
        <p:pic>
          <p:nvPicPr>
            <p:cNvPr id="38" name="Picture 37"/>
            <p:cNvPicPr>
              <a:picLocks noChangeAspect="1"/>
            </p:cNvPicPr>
            <p:nvPr/>
          </p:nvPicPr>
          <p:blipFill rotWithShape="1">
            <a:blip r:embed="rId7">
              <a:extLst>
                <a:ext uri="{BEBA8EAE-BF5A-486C-A8C5-ECC9F3942E4B}">
                  <a14:imgProps xmlns:a14="http://schemas.microsoft.com/office/drawing/2010/main">
                    <a14:imgLayer r:embed="rId8">
                      <a14:imgEffect>
                        <a14:backgroundRemoval t="16174" b="77893" l="26870" r="79115"/>
                      </a14:imgEffect>
                    </a14:imgLayer>
                  </a14:imgProps>
                </a:ext>
              </a:extLst>
            </a:blip>
            <a:srcRect l="20339" t="8459" r="14354" b="14392"/>
            <a:stretch/>
          </p:blipFill>
          <p:spPr>
            <a:xfrm>
              <a:off x="9922859" y="6041416"/>
              <a:ext cx="367971" cy="413967"/>
            </a:xfrm>
            <a:prstGeom prst="rect">
              <a:avLst/>
            </a:prstGeom>
          </p:spPr>
        </p:pic>
      </p:grpSp>
      <p:cxnSp>
        <p:nvCxnSpPr>
          <p:cNvPr id="39" name="Straight Connector 38"/>
          <p:cNvCxnSpPr/>
          <p:nvPr/>
        </p:nvCxnSpPr>
        <p:spPr bwMode="auto">
          <a:xfrm>
            <a:off x="304799" y="1524000"/>
            <a:ext cx="11544671" cy="0"/>
          </a:xfrm>
          <a:prstGeom prst="line">
            <a:avLst/>
          </a:prstGeom>
          <a:ln w="3175">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E0DDD11-E3F7-02F5-6DDD-B5C08E62FB27}"/>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6174" b="77893" l="26870" r="79115"/>
                    </a14:imgEffect>
                  </a14:imgLayer>
                </a14:imgProps>
              </a:ext>
            </a:extLst>
          </a:blip>
          <a:srcRect l="20339" t="8459" r="14354" b="14392"/>
          <a:stretch/>
        </p:blipFill>
        <p:spPr>
          <a:xfrm>
            <a:off x="8936421" y="2008682"/>
            <a:ext cx="367971" cy="413967"/>
          </a:xfrm>
          <a:prstGeom prst="rect">
            <a:avLst/>
          </a:prstGeom>
        </p:spPr>
      </p:pic>
      <p:pic>
        <p:nvPicPr>
          <p:cNvPr id="4" name="Picture 3">
            <a:extLst>
              <a:ext uri="{FF2B5EF4-FFF2-40B4-BE49-F238E27FC236}">
                <a16:creationId xmlns:a16="http://schemas.microsoft.com/office/drawing/2014/main" id="{057B225E-7845-EF9A-77C2-49B4478CE899}"/>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6174" b="77893" l="26870" r="79115"/>
                    </a14:imgEffect>
                  </a14:imgLayer>
                </a14:imgProps>
              </a:ext>
            </a:extLst>
          </a:blip>
          <a:srcRect l="20339" t="8459" r="14354" b="14392"/>
          <a:stretch/>
        </p:blipFill>
        <p:spPr>
          <a:xfrm>
            <a:off x="4472219" y="2897674"/>
            <a:ext cx="367971" cy="413967"/>
          </a:xfrm>
          <a:prstGeom prst="rect">
            <a:avLst/>
          </a:prstGeom>
        </p:spPr>
      </p:pic>
    </p:spTree>
    <p:extLst>
      <p:ext uri="{BB962C8B-B14F-4D97-AF65-F5344CB8AC3E}">
        <p14:creationId xmlns:p14="http://schemas.microsoft.com/office/powerpoint/2010/main" val="3283023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15142120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Slide Number Placeholder 5"/>
          <p:cNvSpPr>
            <a:spLocks noGrp="1"/>
          </p:cNvSpPr>
          <p:nvPr>
            <p:ph type="sldNum" sz="quarter" idx="16"/>
          </p:nvPr>
        </p:nvSpPr>
        <p:spPr/>
        <p:txBody>
          <a:bodyPr/>
          <a:lstStyle/>
          <a:p>
            <a:fld id="{AD1D1349-391B-44DC-865F-5996B3E40F26}" type="slidenum">
              <a:rPr lang="en-US" noProof="0" smtClean="0"/>
              <a:pPr/>
              <a:t>4</a:t>
            </a:fld>
            <a:endParaRPr lang="en-US" noProof="0" dirty="0"/>
          </a:p>
        </p:txBody>
      </p:sp>
      <p:sp>
        <p:nvSpPr>
          <p:cNvPr id="7" name="Text Placeholder 6"/>
          <p:cNvSpPr>
            <a:spLocks noGrp="1"/>
          </p:cNvSpPr>
          <p:nvPr>
            <p:ph type="body" sz="quarter" idx="17"/>
          </p:nvPr>
        </p:nvSpPr>
        <p:spPr/>
        <p:txBody>
          <a:bodyPr/>
          <a:lstStyle/>
          <a:p>
            <a:endParaRPr lang="en-IN" dirty="0"/>
          </a:p>
        </p:txBody>
      </p:sp>
      <p:sp>
        <p:nvSpPr>
          <p:cNvPr id="8" name="Text Placeholder 7"/>
          <p:cNvSpPr>
            <a:spLocks noGrp="1"/>
          </p:cNvSpPr>
          <p:nvPr>
            <p:ph type="body" sz="quarter" idx="18"/>
          </p:nvPr>
        </p:nvSpPr>
        <p:spPr/>
        <p:txBody>
          <a:bodyPr/>
          <a:lstStyle/>
          <a:p>
            <a:endParaRPr lang="en-IN" dirty="0"/>
          </a:p>
        </p:txBody>
      </p:sp>
      <p:sp>
        <p:nvSpPr>
          <p:cNvPr id="9" name="Text Placeholder 8"/>
          <p:cNvSpPr>
            <a:spLocks noGrp="1"/>
          </p:cNvSpPr>
          <p:nvPr>
            <p:ph type="body" sz="quarter" idx="19"/>
          </p:nvPr>
        </p:nvSpPr>
        <p:spPr/>
        <p:txBody>
          <a:bodyPr/>
          <a:lstStyle/>
          <a:p>
            <a:endParaRPr lang="en-IN" dirty="0"/>
          </a:p>
        </p:txBody>
      </p:sp>
      <p:pic>
        <p:nvPicPr>
          <p:cNvPr id="11" name="Confidential"/>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9923631" y="1785"/>
            <a:ext cx="1871026" cy="305841"/>
          </a:xfrm>
          <a:prstGeom prst="rect">
            <a:avLst/>
          </a:prstGeom>
        </p:spPr>
      </p:pic>
      <p:grpSp>
        <p:nvGrpSpPr>
          <p:cNvPr id="4" name="Group 3"/>
          <p:cNvGrpSpPr/>
          <p:nvPr/>
        </p:nvGrpSpPr>
        <p:grpSpPr>
          <a:xfrm>
            <a:off x="385887" y="814670"/>
            <a:ext cx="11425113" cy="556930"/>
            <a:chOff x="385887" y="814670"/>
            <a:chExt cx="11425113" cy="358810"/>
          </a:xfrm>
        </p:grpSpPr>
        <p:sp>
          <p:nvSpPr>
            <p:cNvPr id="35" name="Rounded Rectangle 34"/>
            <p:cNvSpPr/>
            <p:nvPr/>
          </p:nvSpPr>
          <p:spPr bwMode="auto">
            <a:xfrm>
              <a:off x="3733800" y="839131"/>
              <a:ext cx="1517309" cy="334121"/>
            </a:xfrm>
            <a:prstGeom prst="roundRect">
              <a:avLst>
                <a:gd name="adj" fmla="val 50000"/>
              </a:avLst>
            </a:prstGeom>
            <a:pattFill prst="horzBrick">
              <a:fgClr>
                <a:schemeClr val="dk1"/>
              </a:fgClr>
              <a:bgClr>
                <a:srgbClr val="000000"/>
              </a:bgClr>
            </a:patt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Idea description</a:t>
              </a:r>
            </a:p>
          </p:txBody>
        </p:sp>
        <p:sp>
          <p:nvSpPr>
            <p:cNvPr id="36" name="Rounded Rectangle 35"/>
            <p:cNvSpPr/>
            <p:nvPr/>
          </p:nvSpPr>
          <p:spPr bwMode="auto">
            <a:xfrm>
              <a:off x="2057400" y="827990"/>
              <a:ext cx="1524000" cy="334121"/>
            </a:xfrm>
            <a:prstGeom prst="roundRect">
              <a:avLst>
                <a:gd name="adj" fmla="val 50000"/>
              </a:avLst>
            </a:prstGeom>
            <a:pattFill prst="horzBrick">
              <a:fgClr>
                <a:schemeClr val="dk1"/>
              </a:fgClr>
              <a:bgClr>
                <a:srgbClr val="000000"/>
              </a:bgClr>
            </a:patt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lvl="0" algn="ctr" defTabSz="622300">
                <a:lnSpc>
                  <a:spcPct val="90000"/>
                </a:lnSpc>
                <a:spcBef>
                  <a:spcPct val="0"/>
                </a:spcBef>
                <a:spcAft>
                  <a:spcPct val="35000"/>
                </a:spcAft>
              </a:pPr>
              <a:r>
                <a:rPr lang="en-US" sz="1200" dirty="0"/>
                <a:t>Problem statement</a:t>
              </a:r>
            </a:p>
          </p:txBody>
        </p:sp>
        <p:sp>
          <p:nvSpPr>
            <p:cNvPr id="37" name="Rounded Rectangle 36"/>
            <p:cNvSpPr/>
            <p:nvPr/>
          </p:nvSpPr>
          <p:spPr bwMode="auto">
            <a:xfrm>
              <a:off x="5410200" y="835300"/>
              <a:ext cx="1517309" cy="334121"/>
            </a:xfrm>
            <a:prstGeom prst="roundRect">
              <a:avLst>
                <a:gd name="adj" fmla="val 50000"/>
              </a:avLst>
            </a:prstGeom>
            <a:pattFill prst="horzBrick">
              <a:fgClr>
                <a:schemeClr val="dk1"/>
              </a:fgClr>
              <a:bgClr>
                <a:srgbClr val="000000"/>
              </a:bgClr>
            </a:patt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Basic design calculations</a:t>
              </a:r>
            </a:p>
          </p:txBody>
        </p:sp>
        <p:sp>
          <p:nvSpPr>
            <p:cNvPr id="38" name="Rounded Rectangle 37"/>
            <p:cNvSpPr/>
            <p:nvPr/>
          </p:nvSpPr>
          <p:spPr bwMode="auto">
            <a:xfrm>
              <a:off x="7086600" y="839131"/>
              <a:ext cx="1441109" cy="334121"/>
            </a:xfrm>
            <a:prstGeom prst="roundRect">
              <a:avLst>
                <a:gd name="adj" fmla="val 50000"/>
              </a:avLst>
            </a:prstGeom>
            <a:pattFill prst="horzBrick">
              <a:fgClr>
                <a:schemeClr val="dk1"/>
              </a:fgClr>
              <a:bgClr>
                <a:srgbClr val="000000"/>
              </a:bgClr>
            </a:patt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Feasibility check</a:t>
              </a:r>
            </a:p>
          </p:txBody>
        </p:sp>
        <p:sp>
          <p:nvSpPr>
            <p:cNvPr id="39" name="Rounded Rectangle 38"/>
            <p:cNvSpPr/>
            <p:nvPr/>
          </p:nvSpPr>
          <p:spPr bwMode="auto">
            <a:xfrm>
              <a:off x="385887" y="814670"/>
              <a:ext cx="1519113" cy="334121"/>
            </a:xfrm>
            <a:prstGeom prst="roundRect">
              <a:avLst>
                <a:gd name="adj" fmla="val 50000"/>
              </a:avLst>
            </a:prstGeom>
            <a:solidFill>
              <a:srgbClr val="00ADEF"/>
            </a:solid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solidFill>
                    <a:schemeClr val="tx1"/>
                  </a:solidFill>
                </a:rPr>
                <a:t>Current zone of invention</a:t>
              </a:r>
            </a:p>
          </p:txBody>
        </p:sp>
        <p:sp>
          <p:nvSpPr>
            <p:cNvPr id="19" name="Rounded Rectangle 18"/>
            <p:cNvSpPr/>
            <p:nvPr/>
          </p:nvSpPr>
          <p:spPr bwMode="auto">
            <a:xfrm>
              <a:off x="10344491" y="839359"/>
              <a:ext cx="1466509" cy="334121"/>
            </a:xfrm>
            <a:prstGeom prst="roundRect">
              <a:avLst>
                <a:gd name="adj" fmla="val 50000"/>
              </a:avLst>
            </a:prstGeom>
            <a:pattFill prst="horzBrick">
              <a:fgClr>
                <a:schemeClr val="dk1"/>
              </a:fgClr>
              <a:bgClr>
                <a:srgbClr val="000000"/>
              </a:bgClr>
            </a:patt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Prior art comparison</a:t>
              </a:r>
            </a:p>
          </p:txBody>
        </p:sp>
        <p:sp>
          <p:nvSpPr>
            <p:cNvPr id="20" name="Rounded Rectangle 19"/>
            <p:cNvSpPr/>
            <p:nvPr/>
          </p:nvSpPr>
          <p:spPr bwMode="auto">
            <a:xfrm>
              <a:off x="8686800" y="839131"/>
              <a:ext cx="1498600" cy="334121"/>
            </a:xfrm>
            <a:prstGeom prst="roundRect">
              <a:avLst>
                <a:gd name="adj" fmla="val 50000"/>
              </a:avLst>
            </a:prstGeom>
            <a:pattFill prst="horzBrick">
              <a:fgClr>
                <a:schemeClr val="dk1"/>
              </a:fgClr>
              <a:bgClr>
                <a:srgbClr val="000000"/>
              </a:bgClr>
            </a:patt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Uniqueness or claim</a:t>
              </a:r>
            </a:p>
          </p:txBody>
        </p:sp>
      </p:grpSp>
      <p:sp>
        <p:nvSpPr>
          <p:cNvPr id="2" name="TextBox 1">
            <a:extLst>
              <a:ext uri="{FF2B5EF4-FFF2-40B4-BE49-F238E27FC236}">
                <a16:creationId xmlns:a16="http://schemas.microsoft.com/office/drawing/2014/main" id="{D5870675-174C-6AA6-42FD-F949A0EFAF93}"/>
              </a:ext>
            </a:extLst>
          </p:cNvPr>
          <p:cNvSpPr txBox="1"/>
          <p:nvPr/>
        </p:nvSpPr>
        <p:spPr bwMode="auto">
          <a:xfrm>
            <a:off x="615264" y="2224215"/>
            <a:ext cx="8749195" cy="276998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a:t>Zone of invention:</a:t>
            </a:r>
          </a:p>
          <a:p>
            <a:pPr marL="342900" indent="-342900">
              <a:buFont typeface="Arial"/>
              <a:buChar char="•"/>
            </a:pPr>
            <a:r>
              <a:rPr lang="en-US" sz="2000"/>
              <a:t>Advanced driver assistance system (ADAS)</a:t>
            </a:r>
          </a:p>
          <a:p>
            <a:pPr marL="342900" indent="-342900">
              <a:buFont typeface="Arial,Sans-Serif"/>
              <a:buChar char="•"/>
            </a:pPr>
            <a:r>
              <a:rPr lang="en-US" sz="2000"/>
              <a:t>Level 2 and Level 3 automated driving functions</a:t>
            </a:r>
          </a:p>
          <a:p>
            <a:pPr marL="799465" lvl="1" indent="-342900">
              <a:buFont typeface="Courier New"/>
              <a:buChar char="o"/>
            </a:pPr>
            <a:r>
              <a:rPr lang="en-US" sz="2000"/>
              <a:t>Lane level localization will be used by the following functions:</a:t>
            </a:r>
          </a:p>
          <a:p>
            <a:pPr marL="1256665" lvl="2" indent="-342900">
              <a:buFont typeface="Wingdings"/>
              <a:buChar char="§"/>
            </a:pPr>
            <a:r>
              <a:rPr lang="en-US" sz="2000"/>
              <a:t>System Initiated Lane Change</a:t>
            </a:r>
          </a:p>
          <a:p>
            <a:pPr marL="1256665" lvl="2" indent="-342900">
              <a:buFont typeface="Wingdings"/>
              <a:buChar char="§"/>
            </a:pPr>
            <a:r>
              <a:rPr lang="en-US" sz="2000"/>
              <a:t>DTR</a:t>
            </a:r>
          </a:p>
          <a:p>
            <a:pPr marL="1256665" lvl="2" indent="-342900">
              <a:buFont typeface="Wingdings"/>
              <a:buChar char="§"/>
            </a:pPr>
            <a:r>
              <a:rPr lang="en-US" sz="2000"/>
              <a:t>DTQ</a:t>
            </a:r>
          </a:p>
          <a:p>
            <a:pPr marL="1256665" lvl="2" indent="-342900">
              <a:buFont typeface="Wingdings"/>
              <a:buChar char="§"/>
            </a:pPr>
            <a:r>
              <a:rPr lang="en-US" sz="2000"/>
              <a:t>Automatic Lane Change</a:t>
            </a:r>
          </a:p>
          <a:p>
            <a:pPr marL="1256665" lvl="2" indent="-342900">
              <a:buFont typeface="Wingdings"/>
              <a:buChar char="§"/>
            </a:pPr>
            <a:r>
              <a:rPr lang="en-US" sz="2000"/>
              <a:t>Lane planner modules</a:t>
            </a:r>
          </a:p>
        </p:txBody>
      </p:sp>
    </p:spTree>
    <p:extLst>
      <p:ext uri="{BB962C8B-B14F-4D97-AF65-F5344CB8AC3E}">
        <p14:creationId xmlns:p14="http://schemas.microsoft.com/office/powerpoint/2010/main" val="3722569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Slide Number Placeholder 5"/>
          <p:cNvSpPr>
            <a:spLocks noGrp="1"/>
          </p:cNvSpPr>
          <p:nvPr>
            <p:ph type="sldNum" sz="quarter" idx="16"/>
          </p:nvPr>
        </p:nvSpPr>
        <p:spPr/>
        <p:txBody>
          <a:bodyPr/>
          <a:lstStyle/>
          <a:p>
            <a:fld id="{AD1D1349-391B-44DC-865F-5996B3E40F26}" type="slidenum">
              <a:rPr lang="en-US" noProof="0" smtClean="0"/>
              <a:pPr/>
              <a:t>5</a:t>
            </a:fld>
            <a:endParaRPr lang="en-US" noProof="0" dirty="0"/>
          </a:p>
        </p:txBody>
      </p:sp>
      <p:sp>
        <p:nvSpPr>
          <p:cNvPr id="7" name="Text Placeholder 6"/>
          <p:cNvSpPr>
            <a:spLocks noGrp="1"/>
          </p:cNvSpPr>
          <p:nvPr>
            <p:ph type="body" sz="quarter" idx="17"/>
          </p:nvPr>
        </p:nvSpPr>
        <p:spPr/>
        <p:txBody>
          <a:bodyPr/>
          <a:lstStyle/>
          <a:p>
            <a:endParaRPr lang="en-IN" dirty="0"/>
          </a:p>
        </p:txBody>
      </p:sp>
      <p:sp>
        <p:nvSpPr>
          <p:cNvPr id="8" name="Text Placeholder 7"/>
          <p:cNvSpPr>
            <a:spLocks noGrp="1"/>
          </p:cNvSpPr>
          <p:nvPr>
            <p:ph type="body" sz="quarter" idx="18"/>
          </p:nvPr>
        </p:nvSpPr>
        <p:spPr/>
        <p:txBody>
          <a:bodyPr/>
          <a:lstStyle/>
          <a:p>
            <a:endParaRPr lang="en-IN" dirty="0"/>
          </a:p>
        </p:txBody>
      </p:sp>
      <p:sp>
        <p:nvSpPr>
          <p:cNvPr id="9" name="Text Placeholder 8"/>
          <p:cNvSpPr>
            <a:spLocks noGrp="1"/>
          </p:cNvSpPr>
          <p:nvPr>
            <p:ph type="body" sz="quarter" idx="19"/>
          </p:nvPr>
        </p:nvSpPr>
        <p:spPr/>
        <p:txBody>
          <a:bodyPr/>
          <a:lstStyle/>
          <a:p>
            <a:endParaRPr lang="en-IN" dirty="0"/>
          </a:p>
        </p:txBody>
      </p:sp>
      <p:pic>
        <p:nvPicPr>
          <p:cNvPr id="11" name="Confidential"/>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9923631" y="1785"/>
            <a:ext cx="1871026" cy="305841"/>
          </a:xfrm>
          <a:prstGeom prst="rect">
            <a:avLst/>
          </a:prstGeom>
        </p:spPr>
      </p:pic>
      <p:grpSp>
        <p:nvGrpSpPr>
          <p:cNvPr id="4" name="Group 3"/>
          <p:cNvGrpSpPr/>
          <p:nvPr/>
        </p:nvGrpSpPr>
        <p:grpSpPr>
          <a:xfrm>
            <a:off x="385887" y="814670"/>
            <a:ext cx="11425113" cy="556930"/>
            <a:chOff x="385887" y="814670"/>
            <a:chExt cx="11425113" cy="358810"/>
          </a:xfrm>
          <a:solidFill>
            <a:schemeClr val="bg1"/>
          </a:solidFill>
        </p:grpSpPr>
        <p:sp>
          <p:nvSpPr>
            <p:cNvPr id="35" name="Rounded Rectangle 34"/>
            <p:cNvSpPr/>
            <p:nvPr/>
          </p:nvSpPr>
          <p:spPr bwMode="auto">
            <a:xfrm>
              <a:off x="3733800" y="839131"/>
              <a:ext cx="1517309" cy="334121"/>
            </a:xfrm>
            <a:prstGeom prst="roundRect">
              <a:avLst>
                <a:gd name="adj" fmla="val 50000"/>
              </a:avLst>
            </a:prstGeom>
            <a:grp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Idea description</a:t>
              </a:r>
            </a:p>
          </p:txBody>
        </p:sp>
        <p:sp>
          <p:nvSpPr>
            <p:cNvPr id="36" name="Rounded Rectangle 35"/>
            <p:cNvSpPr/>
            <p:nvPr/>
          </p:nvSpPr>
          <p:spPr bwMode="auto">
            <a:xfrm>
              <a:off x="2057400" y="827990"/>
              <a:ext cx="1524000" cy="334121"/>
            </a:xfrm>
            <a:prstGeom prst="roundRect">
              <a:avLst>
                <a:gd name="adj" fmla="val 50000"/>
              </a:avLst>
            </a:prstGeom>
            <a:solidFill>
              <a:srgbClr val="00ADEF"/>
            </a:solid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lvl="0" algn="ctr" defTabSz="622300">
                <a:lnSpc>
                  <a:spcPct val="90000"/>
                </a:lnSpc>
                <a:spcBef>
                  <a:spcPct val="0"/>
                </a:spcBef>
                <a:spcAft>
                  <a:spcPct val="35000"/>
                </a:spcAft>
              </a:pPr>
              <a:r>
                <a:rPr lang="en-US" sz="1200" dirty="0"/>
                <a:t>Problem statement</a:t>
              </a:r>
            </a:p>
          </p:txBody>
        </p:sp>
        <p:sp>
          <p:nvSpPr>
            <p:cNvPr id="37" name="Rounded Rectangle 36"/>
            <p:cNvSpPr/>
            <p:nvPr/>
          </p:nvSpPr>
          <p:spPr bwMode="auto">
            <a:xfrm>
              <a:off x="5410200" y="835300"/>
              <a:ext cx="1517309" cy="334121"/>
            </a:xfrm>
            <a:prstGeom prst="roundRect">
              <a:avLst>
                <a:gd name="adj" fmla="val 50000"/>
              </a:avLst>
            </a:prstGeom>
            <a:grp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Basic design calculations</a:t>
              </a:r>
            </a:p>
          </p:txBody>
        </p:sp>
        <p:sp>
          <p:nvSpPr>
            <p:cNvPr id="38" name="Rounded Rectangle 37"/>
            <p:cNvSpPr/>
            <p:nvPr/>
          </p:nvSpPr>
          <p:spPr bwMode="auto">
            <a:xfrm>
              <a:off x="7086600" y="839131"/>
              <a:ext cx="1441109" cy="334121"/>
            </a:xfrm>
            <a:prstGeom prst="roundRect">
              <a:avLst>
                <a:gd name="adj" fmla="val 50000"/>
              </a:avLst>
            </a:prstGeom>
            <a:grp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Feasibility check</a:t>
              </a:r>
            </a:p>
          </p:txBody>
        </p:sp>
        <p:sp>
          <p:nvSpPr>
            <p:cNvPr id="39" name="Rounded Rectangle 38"/>
            <p:cNvSpPr/>
            <p:nvPr/>
          </p:nvSpPr>
          <p:spPr bwMode="auto">
            <a:xfrm>
              <a:off x="385887" y="814670"/>
              <a:ext cx="1519113" cy="334121"/>
            </a:xfrm>
            <a:prstGeom prst="roundRect">
              <a:avLst>
                <a:gd name="adj" fmla="val 50000"/>
              </a:avLst>
            </a:prstGeom>
            <a:grp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solidFill>
                    <a:schemeClr val="tx1"/>
                  </a:solidFill>
                </a:rPr>
                <a:t>Current zone of invention</a:t>
              </a:r>
            </a:p>
          </p:txBody>
        </p:sp>
        <p:sp>
          <p:nvSpPr>
            <p:cNvPr id="19" name="Rounded Rectangle 18"/>
            <p:cNvSpPr/>
            <p:nvPr/>
          </p:nvSpPr>
          <p:spPr bwMode="auto">
            <a:xfrm>
              <a:off x="10344491" y="839359"/>
              <a:ext cx="1466509" cy="334121"/>
            </a:xfrm>
            <a:prstGeom prst="roundRect">
              <a:avLst>
                <a:gd name="adj" fmla="val 50000"/>
              </a:avLst>
            </a:prstGeom>
            <a:grp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Prior art comparison</a:t>
              </a:r>
            </a:p>
          </p:txBody>
        </p:sp>
        <p:sp>
          <p:nvSpPr>
            <p:cNvPr id="20" name="Rounded Rectangle 19"/>
            <p:cNvSpPr/>
            <p:nvPr/>
          </p:nvSpPr>
          <p:spPr bwMode="auto">
            <a:xfrm>
              <a:off x="8686800" y="839131"/>
              <a:ext cx="1498600" cy="334121"/>
            </a:xfrm>
            <a:prstGeom prst="roundRect">
              <a:avLst>
                <a:gd name="adj" fmla="val 50000"/>
              </a:avLst>
            </a:prstGeom>
            <a:grp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Uniqueness or claim</a:t>
              </a:r>
            </a:p>
          </p:txBody>
        </p:sp>
      </p:grpSp>
      <p:sp>
        <p:nvSpPr>
          <p:cNvPr id="10" name="Google Shape;177;p20">
            <a:extLst>
              <a:ext uri="{FF2B5EF4-FFF2-40B4-BE49-F238E27FC236}">
                <a16:creationId xmlns:a16="http://schemas.microsoft.com/office/drawing/2014/main" id="{3E297C31-A100-AF1E-BDB5-2940C5153D18}"/>
              </a:ext>
            </a:extLst>
          </p:cNvPr>
          <p:cNvSpPr txBox="1">
            <a:spLocks/>
          </p:cNvSpPr>
          <p:nvPr/>
        </p:nvSpPr>
        <p:spPr>
          <a:xfrm>
            <a:off x="247390" y="1524000"/>
            <a:ext cx="8820409" cy="5052608"/>
          </a:xfrm>
          <a:prstGeom prst="rect">
            <a:avLst/>
          </a:prstGeom>
        </p:spPr>
        <p:txBody>
          <a:bodyPr spcFirstLastPara="1" vert="horz" wrap="square" lIns="121900" tIns="121900" rIns="121900" bIns="121900" rtlCol="0" anchor="t" anchorCtr="0">
            <a:normAutofit/>
          </a:bodyPr>
          <a:lstStyle>
            <a:lvl1pPr marL="0" indent="0" algn="l" defTabSz="914271" rtl="0" eaLnBrk="1" latinLnBrk="0" hangingPunct="1">
              <a:lnSpc>
                <a:spcPct val="108000"/>
              </a:lnSpc>
              <a:spcBef>
                <a:spcPts val="0"/>
              </a:spcBef>
              <a:spcAft>
                <a:spcPts val="1008"/>
              </a:spcAft>
              <a:buFont typeface="+mj-lt"/>
              <a:buNone/>
              <a:defRPr sz="2000" b="0" i="0" kern="1200">
                <a:solidFill>
                  <a:schemeClr val="tx1"/>
                </a:solidFill>
                <a:latin typeface="+mn-lt"/>
                <a:ea typeface="+mn-ea"/>
                <a:cs typeface="+mn-cs"/>
              </a:defRPr>
            </a:lvl1pPr>
            <a:lvl2pPr marL="341952" indent="-341952" algn="l" defTabSz="914271" rtl="0" eaLnBrk="1" latinLnBrk="0" hangingPunct="1">
              <a:lnSpc>
                <a:spcPct val="108000"/>
              </a:lnSpc>
              <a:spcBef>
                <a:spcPts val="0"/>
              </a:spcBef>
              <a:spcAft>
                <a:spcPts val="1008"/>
              </a:spcAft>
              <a:buFont typeface="Arial" panose="020B0604020202020204" pitchFamily="34" charset="0"/>
              <a:buChar char="•"/>
              <a:defRPr sz="2000" b="0" i="0" kern="1200">
                <a:solidFill>
                  <a:schemeClr val="tx1"/>
                </a:solidFill>
                <a:latin typeface="+mn-lt"/>
                <a:ea typeface="+mn-ea"/>
                <a:cs typeface="+mn-cs"/>
              </a:defRPr>
            </a:lvl2pPr>
            <a:lvl3pPr marL="539924" indent="-197972" algn="l" defTabSz="914271" rtl="0" eaLnBrk="1" latinLnBrk="0" hangingPunct="1">
              <a:lnSpc>
                <a:spcPct val="108000"/>
              </a:lnSpc>
              <a:spcBef>
                <a:spcPts val="0"/>
              </a:spcBef>
              <a:spcAft>
                <a:spcPts val="1008"/>
              </a:spcAft>
              <a:buFont typeface="Symbol" panose="05050102010706020507" pitchFamily="18" charset="2"/>
              <a:buChar char="-"/>
              <a:defRPr sz="1600" b="0" i="0" kern="1200">
                <a:solidFill>
                  <a:schemeClr val="tx1"/>
                </a:solidFill>
                <a:latin typeface="+mn-lt"/>
                <a:ea typeface="+mn-ea"/>
                <a:cs typeface="+mn-cs"/>
              </a:defRPr>
            </a:lvl3pPr>
            <a:lvl4pPr marL="738000" indent="-197972" algn="l" defTabSz="914271" rtl="0" eaLnBrk="1" latinLnBrk="0" hangingPunct="1">
              <a:lnSpc>
                <a:spcPct val="108000"/>
              </a:lnSpc>
              <a:spcBef>
                <a:spcPts val="0"/>
              </a:spcBef>
              <a:spcAft>
                <a:spcPts val="1008"/>
              </a:spcAft>
              <a:buFont typeface="Symbol" panose="05050102010706020507" pitchFamily="18" charset="2"/>
              <a:buChar char="-"/>
              <a:defRPr sz="1600" b="0" i="0" kern="1200" baseline="0">
                <a:solidFill>
                  <a:schemeClr val="tx1"/>
                </a:solidFill>
                <a:latin typeface="+mn-lt"/>
                <a:ea typeface="+mn-ea"/>
                <a:cs typeface="+mn-cs"/>
              </a:defRPr>
            </a:lvl4pPr>
            <a:lvl5pPr marL="738000" indent="-197972" algn="l" defTabSz="914271" rtl="0" eaLnBrk="1" latinLnBrk="0" hangingPunct="1">
              <a:lnSpc>
                <a:spcPct val="108000"/>
              </a:lnSpc>
              <a:spcBef>
                <a:spcPts val="0"/>
              </a:spcBef>
              <a:spcAft>
                <a:spcPts val="1008"/>
              </a:spcAft>
              <a:buFont typeface="Symbol" panose="05050102010706020507" pitchFamily="18" charset="2"/>
              <a:buChar char="-"/>
              <a:defRPr sz="1600" b="0" i="0" kern="1200">
                <a:solidFill>
                  <a:schemeClr val="tx1"/>
                </a:solidFill>
                <a:latin typeface="+mn-lt"/>
                <a:ea typeface="+mn-ea"/>
                <a:cs typeface="+mn-cs"/>
              </a:defRPr>
            </a:lvl5pPr>
            <a:lvl6pPr marL="738000" indent="-197972" algn="l" defTabSz="914271" rtl="0" eaLnBrk="1" latinLnBrk="0" hangingPunct="1">
              <a:lnSpc>
                <a:spcPct val="108000"/>
              </a:lnSpc>
              <a:spcBef>
                <a:spcPts val="0"/>
              </a:spcBef>
              <a:spcAft>
                <a:spcPts val="1008"/>
              </a:spcAft>
              <a:buFont typeface="Symbol" panose="05050102010706020507" pitchFamily="18" charset="2"/>
              <a:buChar char="-"/>
              <a:defRPr sz="1600" b="0" i="0" kern="1200">
                <a:solidFill>
                  <a:schemeClr val="tx1"/>
                </a:solidFill>
                <a:latin typeface="+mn-lt"/>
                <a:ea typeface="+mn-ea"/>
                <a:cs typeface="+mn-cs"/>
              </a:defRPr>
            </a:lvl6pPr>
            <a:lvl7pPr marL="738000" indent="-197972" algn="l" defTabSz="914271" rtl="0" eaLnBrk="1" latinLnBrk="0" hangingPunct="1">
              <a:lnSpc>
                <a:spcPct val="108000"/>
              </a:lnSpc>
              <a:spcBef>
                <a:spcPts val="0"/>
              </a:spcBef>
              <a:spcAft>
                <a:spcPts val="1008"/>
              </a:spcAft>
              <a:buFont typeface="Symbol" panose="05050102010706020507" pitchFamily="18" charset="2"/>
              <a:buChar char="-"/>
              <a:defRPr sz="1600" b="0" i="0" kern="1200">
                <a:solidFill>
                  <a:schemeClr val="tx1"/>
                </a:solidFill>
                <a:latin typeface="+mn-lt"/>
                <a:ea typeface="+mn-ea"/>
                <a:cs typeface="+mn-cs"/>
              </a:defRPr>
            </a:lvl7pPr>
            <a:lvl8pPr marL="738000" indent="-197972" algn="l" defTabSz="914271" rtl="0" eaLnBrk="1" latinLnBrk="0" hangingPunct="1">
              <a:lnSpc>
                <a:spcPct val="108000"/>
              </a:lnSpc>
              <a:spcBef>
                <a:spcPts val="0"/>
              </a:spcBef>
              <a:spcAft>
                <a:spcPts val="1008"/>
              </a:spcAft>
              <a:buFont typeface="Symbol" panose="05050102010706020507" pitchFamily="18" charset="2"/>
              <a:buChar char="-"/>
              <a:defRPr sz="1600" b="0" i="0" kern="1200">
                <a:solidFill>
                  <a:schemeClr val="tx1"/>
                </a:solidFill>
                <a:latin typeface="+mn-lt"/>
                <a:ea typeface="+mn-ea"/>
                <a:cs typeface="+mn-cs"/>
              </a:defRPr>
            </a:lvl8pPr>
            <a:lvl9pPr marL="738000" indent="-197972" algn="l" defTabSz="914271" rtl="0" eaLnBrk="1" latinLnBrk="0" hangingPunct="1">
              <a:lnSpc>
                <a:spcPct val="108000"/>
              </a:lnSpc>
              <a:spcBef>
                <a:spcPts val="0"/>
              </a:spcBef>
              <a:spcAft>
                <a:spcPts val="1008"/>
              </a:spcAft>
              <a:buFont typeface="Symbol" panose="05050102010706020507" pitchFamily="18" charset="2"/>
              <a:buChar char="-"/>
              <a:defRPr sz="1600" b="0" i="0" kern="1200">
                <a:solidFill>
                  <a:schemeClr val="tx1"/>
                </a:solidFill>
                <a:latin typeface="+mn-lt"/>
                <a:ea typeface="+mn-ea"/>
                <a:cs typeface="+mn-cs"/>
              </a:defRPr>
            </a:lvl9pPr>
          </a:lstStyle>
          <a:p>
            <a:pPr algn="just">
              <a:buClr>
                <a:schemeClr val="dk1"/>
              </a:buClr>
            </a:pPr>
            <a:r>
              <a:rPr lang="en" sz="1600" b="1" dirty="0">
                <a:cs typeface="Calibri"/>
                <a:sym typeface="Calibri"/>
              </a:rPr>
              <a:t>Problem Statement:</a:t>
            </a:r>
            <a:r>
              <a:rPr lang="en" sz="1600" dirty="0">
                <a:cs typeface="Calibri"/>
                <a:sym typeface="Calibri"/>
              </a:rPr>
              <a:t> </a:t>
            </a:r>
            <a:endParaRPr lang="en" sz="1600" dirty="0">
              <a:ea typeface="Calibri"/>
              <a:cs typeface="Calibri"/>
            </a:endParaRPr>
          </a:p>
          <a:p>
            <a:pPr algn="just">
              <a:buClr>
                <a:schemeClr val="dk1"/>
              </a:buClr>
            </a:pPr>
            <a:r>
              <a:rPr lang="en-US" sz="1400" dirty="0"/>
              <a:t>Traditional methods for Ego lane estimation are based on state space filters, which often rely on hand-crafted features and rule-based systems, struggle with the diversity of driving scenarios such as:</a:t>
            </a:r>
            <a:endParaRPr lang="en" sz="1400" dirty="0">
              <a:ea typeface="Calibri"/>
              <a:cs typeface="Calibri"/>
              <a:sym typeface="Calibri"/>
            </a:endParaRPr>
          </a:p>
          <a:p>
            <a:pPr marL="685800" indent="-685800" algn="just">
              <a:buFont typeface="Arial" panose="020B0604020202020204" pitchFamily="34" charset="0"/>
              <a:buChar char="•"/>
            </a:pPr>
            <a:r>
              <a:rPr lang="en-US" sz="1400" b="1" dirty="0"/>
              <a:t>Dynamic Road Conditions</a:t>
            </a:r>
            <a:r>
              <a:rPr lang="en-US" sz="1400" dirty="0"/>
              <a:t>: Adapt to varying road conditions, including changes in lane markings, weather conditions, and road types.</a:t>
            </a:r>
          </a:p>
          <a:p>
            <a:pPr marL="685800" indent="-685800" algn="just">
              <a:buFont typeface="Arial" panose="020B0604020202020204" pitchFamily="34" charset="0"/>
              <a:buChar char="•"/>
            </a:pPr>
            <a:r>
              <a:rPr lang="en-US" sz="1400" b="1" dirty="0"/>
              <a:t>Infrastructure Variability</a:t>
            </a:r>
            <a:r>
              <a:rPr lang="en-US" sz="1400" dirty="0"/>
              <a:t>: Inaccuracies due to varying road infrastructures requiring constant tuning and updates.</a:t>
            </a:r>
          </a:p>
          <a:p>
            <a:pPr marL="685800" indent="-685800" algn="just">
              <a:buFont typeface="Arial" panose="020B0604020202020204" pitchFamily="34" charset="0"/>
              <a:buChar char="•"/>
            </a:pPr>
            <a:r>
              <a:rPr lang="en-US" sz="1400" b="1" dirty="0"/>
              <a:t>Sensor Inaccuracies</a:t>
            </a:r>
            <a:r>
              <a:rPr lang="en-US" sz="1400" dirty="0"/>
              <a:t>: Classical approaches are sensitive to sensor inaccuracies , occlusions.</a:t>
            </a:r>
          </a:p>
          <a:p>
            <a:pPr marL="151765" algn="just"/>
            <a:endParaRPr lang="en-US" sz="1400" dirty="0"/>
          </a:p>
          <a:p>
            <a:pPr marL="151765" algn="just"/>
            <a:r>
              <a:rPr lang="en-US" sz="1600" dirty="0"/>
              <a:t>Our proposal:</a:t>
            </a:r>
          </a:p>
          <a:p>
            <a:pPr marL="151765" algn="just"/>
            <a:r>
              <a:rPr lang="en-US" sz="1600" dirty="0">
                <a:solidFill>
                  <a:srgbClr val="FFFFFF"/>
                </a:solidFill>
                <a:latin typeface="CorpoS"/>
              </a:rPr>
              <a:t>Identification of ego lane index that can adapt to varying driving road scenario by taking into account temporal information modelling changes in lane markings, varying road configuration, scenario changes and sensor inaccuracies such as occlusion and false positive detections</a:t>
            </a:r>
          </a:p>
          <a:p>
            <a:pPr marL="151765" algn="just"/>
            <a:endParaRPr lang="en-US" sz="1400" dirty="0"/>
          </a:p>
        </p:txBody>
      </p:sp>
      <p:grpSp>
        <p:nvGrpSpPr>
          <p:cNvPr id="60" name="Group 59">
            <a:extLst>
              <a:ext uri="{FF2B5EF4-FFF2-40B4-BE49-F238E27FC236}">
                <a16:creationId xmlns:a16="http://schemas.microsoft.com/office/drawing/2014/main" id="{24140033-0F0E-B17D-2DE8-C5C7FAD02F8E}"/>
              </a:ext>
            </a:extLst>
          </p:cNvPr>
          <p:cNvGrpSpPr/>
          <p:nvPr/>
        </p:nvGrpSpPr>
        <p:grpSpPr>
          <a:xfrm>
            <a:off x="9235828" y="4676250"/>
            <a:ext cx="2268936" cy="739841"/>
            <a:chOff x="8457390" y="2011910"/>
            <a:chExt cx="3619292" cy="1330849"/>
          </a:xfrm>
        </p:grpSpPr>
        <p:sp>
          <p:nvSpPr>
            <p:cNvPr id="61" name="TextBox 60">
              <a:extLst>
                <a:ext uri="{FF2B5EF4-FFF2-40B4-BE49-F238E27FC236}">
                  <a16:creationId xmlns:a16="http://schemas.microsoft.com/office/drawing/2014/main" id="{BB95070A-BBD3-8305-07A2-D7A23F3537F4}"/>
                </a:ext>
              </a:extLst>
            </p:cNvPr>
            <p:cNvSpPr txBox="1"/>
            <p:nvPr/>
          </p:nvSpPr>
          <p:spPr>
            <a:xfrm>
              <a:off x="9598743" y="2891607"/>
              <a:ext cx="1229939" cy="451152"/>
            </a:xfrm>
            <a:prstGeom prst="rect">
              <a:avLst/>
            </a:prstGeom>
            <a:noFill/>
          </p:spPr>
          <p:txBody>
            <a:bodyPr wrap="square" lIns="0" tIns="0" rIns="0" bIns="0" rtlCol="0" anchor="t">
              <a:noAutofit/>
            </a:bodyPr>
            <a:lstStyle/>
            <a:p>
              <a:pPr algn="ctr"/>
              <a:r>
                <a:rPr lang="en-US" sz="1050"/>
                <a:t>Bayesian filter</a:t>
              </a:r>
            </a:p>
          </p:txBody>
        </p:sp>
        <p:sp>
          <p:nvSpPr>
            <p:cNvPr id="62" name="Rectangle 61">
              <a:extLst>
                <a:ext uri="{FF2B5EF4-FFF2-40B4-BE49-F238E27FC236}">
                  <a16:creationId xmlns:a16="http://schemas.microsoft.com/office/drawing/2014/main" id="{05C48A96-37CE-9BE4-07B7-CCC31EFEBA8C}"/>
                </a:ext>
              </a:extLst>
            </p:cNvPr>
            <p:cNvSpPr/>
            <p:nvPr/>
          </p:nvSpPr>
          <p:spPr>
            <a:xfrm>
              <a:off x="8457390" y="2057224"/>
              <a:ext cx="842028" cy="79692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5720" rIns="91440" bIns="45720" rtlCol="0" anchor="ctr">
              <a:noAutofit/>
            </a:bodyPr>
            <a:lstStyle/>
            <a:p>
              <a:pPr algn="ctr"/>
              <a:r>
                <a:rPr lang="en-US" sz="1050">
                  <a:solidFill>
                    <a:srgbClr val="FFFFFF"/>
                  </a:solidFill>
                </a:rPr>
                <a:t>Sensor &amp; Map</a:t>
              </a:r>
            </a:p>
          </p:txBody>
        </p:sp>
        <p:sp>
          <p:nvSpPr>
            <p:cNvPr id="63" name="Arrow: Right 62">
              <a:extLst>
                <a:ext uri="{FF2B5EF4-FFF2-40B4-BE49-F238E27FC236}">
                  <a16:creationId xmlns:a16="http://schemas.microsoft.com/office/drawing/2014/main" id="{23B70A86-B2EA-4F9E-AC08-78E6F57AD3AA}"/>
                </a:ext>
              </a:extLst>
            </p:cNvPr>
            <p:cNvSpPr/>
            <p:nvPr/>
          </p:nvSpPr>
          <p:spPr>
            <a:xfrm>
              <a:off x="9331033" y="2359348"/>
              <a:ext cx="295555" cy="26636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noAutofit/>
            </a:bodyPr>
            <a:lstStyle/>
            <a:p>
              <a:pPr algn="l"/>
              <a:endParaRPr lang="en-US" sz="1600" err="1">
                <a:solidFill>
                  <a:srgbClr val="FFFFFF"/>
                </a:solidFill>
              </a:endParaRPr>
            </a:p>
          </p:txBody>
        </p:sp>
        <p:sp>
          <p:nvSpPr>
            <p:cNvPr id="64" name="Arrow: Right 63">
              <a:extLst>
                <a:ext uri="{FF2B5EF4-FFF2-40B4-BE49-F238E27FC236}">
                  <a16:creationId xmlns:a16="http://schemas.microsoft.com/office/drawing/2014/main" id="{03233FCC-B26B-4E87-C0A4-1334173F8737}"/>
                </a:ext>
              </a:extLst>
            </p:cNvPr>
            <p:cNvSpPr/>
            <p:nvPr/>
          </p:nvSpPr>
          <p:spPr>
            <a:xfrm>
              <a:off x="10817988" y="2322505"/>
              <a:ext cx="295555" cy="26636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noAutofit/>
            </a:bodyPr>
            <a:lstStyle/>
            <a:p>
              <a:pPr algn="l"/>
              <a:endParaRPr lang="en-US" sz="1600" err="1">
                <a:solidFill>
                  <a:srgbClr val="FFFFFF"/>
                </a:solidFill>
              </a:endParaRPr>
            </a:p>
          </p:txBody>
        </p:sp>
        <p:grpSp>
          <p:nvGrpSpPr>
            <p:cNvPr id="65" name="Group 64">
              <a:extLst>
                <a:ext uri="{FF2B5EF4-FFF2-40B4-BE49-F238E27FC236}">
                  <a16:creationId xmlns:a16="http://schemas.microsoft.com/office/drawing/2014/main" id="{C529B81B-EAE2-03CE-811A-EEA13CB1E9D1}"/>
                </a:ext>
              </a:extLst>
            </p:cNvPr>
            <p:cNvGrpSpPr/>
            <p:nvPr/>
          </p:nvGrpSpPr>
          <p:grpSpPr>
            <a:xfrm>
              <a:off x="9623929" y="2011910"/>
              <a:ext cx="1194059" cy="857138"/>
              <a:chOff x="9527919" y="637026"/>
              <a:chExt cx="1194059" cy="857138"/>
            </a:xfrm>
          </p:grpSpPr>
          <p:sp>
            <p:nvSpPr>
              <p:cNvPr id="67" name="Rectangle 66">
                <a:extLst>
                  <a:ext uri="{FF2B5EF4-FFF2-40B4-BE49-F238E27FC236}">
                    <a16:creationId xmlns:a16="http://schemas.microsoft.com/office/drawing/2014/main" id="{C68B778D-83EE-8486-E70B-2502847D3E62}"/>
                  </a:ext>
                </a:extLst>
              </p:cNvPr>
              <p:cNvSpPr/>
              <p:nvPr/>
            </p:nvSpPr>
            <p:spPr>
              <a:xfrm>
                <a:off x="9527919" y="637026"/>
                <a:ext cx="1194059" cy="8571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noAutofit/>
              </a:bodyPr>
              <a:lstStyle/>
              <a:p>
                <a:pPr algn="l"/>
                <a:endParaRPr lang="en-US" sz="1600" err="1">
                  <a:solidFill>
                    <a:srgbClr val="FFFFFF"/>
                  </a:solidFill>
                </a:endParaRPr>
              </a:p>
            </p:txBody>
          </p:sp>
          <p:sp>
            <p:nvSpPr>
              <p:cNvPr id="68" name="Rectangle 67">
                <a:extLst>
                  <a:ext uri="{FF2B5EF4-FFF2-40B4-BE49-F238E27FC236}">
                    <a16:creationId xmlns:a16="http://schemas.microsoft.com/office/drawing/2014/main" id="{D908FACE-695E-C3F4-CC3E-3A27262B73CD}"/>
                  </a:ext>
                </a:extLst>
              </p:cNvPr>
              <p:cNvSpPr/>
              <p:nvPr/>
            </p:nvSpPr>
            <p:spPr>
              <a:xfrm>
                <a:off x="9700476" y="764167"/>
                <a:ext cx="179134" cy="58647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noAutofit/>
              </a:bodyPr>
              <a:lstStyle/>
              <a:p>
                <a:pPr algn="l"/>
                <a:endParaRPr lang="en-US" sz="1600" err="1">
                  <a:solidFill>
                    <a:srgbClr val="FFFFFF"/>
                  </a:solidFill>
                </a:endParaRPr>
              </a:p>
            </p:txBody>
          </p:sp>
          <p:sp>
            <p:nvSpPr>
              <p:cNvPr id="69" name="Rectangle 68">
                <a:extLst>
                  <a:ext uri="{FF2B5EF4-FFF2-40B4-BE49-F238E27FC236}">
                    <a16:creationId xmlns:a16="http://schemas.microsoft.com/office/drawing/2014/main" id="{1BEED387-5D1D-D2D9-F9E2-83BA7A37C587}"/>
                  </a:ext>
                </a:extLst>
              </p:cNvPr>
              <p:cNvSpPr/>
              <p:nvPr/>
            </p:nvSpPr>
            <p:spPr>
              <a:xfrm>
                <a:off x="9933128" y="1057405"/>
                <a:ext cx="179134" cy="29323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noAutofit/>
              </a:bodyPr>
              <a:lstStyle/>
              <a:p>
                <a:pPr algn="l"/>
                <a:endParaRPr lang="en-US" sz="1600" err="1">
                  <a:solidFill>
                    <a:srgbClr val="FFFFFF"/>
                  </a:solidFill>
                </a:endParaRPr>
              </a:p>
            </p:txBody>
          </p:sp>
          <p:sp>
            <p:nvSpPr>
              <p:cNvPr id="70" name="Rectangle 69">
                <a:extLst>
                  <a:ext uri="{FF2B5EF4-FFF2-40B4-BE49-F238E27FC236}">
                    <a16:creationId xmlns:a16="http://schemas.microsoft.com/office/drawing/2014/main" id="{90FA93C2-B6FD-5B6D-9E59-506588228B02}"/>
                  </a:ext>
                </a:extLst>
              </p:cNvPr>
              <p:cNvSpPr/>
              <p:nvPr/>
            </p:nvSpPr>
            <p:spPr>
              <a:xfrm>
                <a:off x="10185453" y="894049"/>
                <a:ext cx="179134" cy="45659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noAutofit/>
              </a:bodyPr>
              <a:lstStyle/>
              <a:p>
                <a:pPr algn="l"/>
                <a:endParaRPr lang="en-US" sz="1600" err="1">
                  <a:solidFill>
                    <a:srgbClr val="FFFFFF"/>
                  </a:solidFill>
                </a:endParaRPr>
              </a:p>
            </p:txBody>
          </p:sp>
          <p:sp>
            <p:nvSpPr>
              <p:cNvPr id="71" name="Rectangle 70">
                <a:extLst>
                  <a:ext uri="{FF2B5EF4-FFF2-40B4-BE49-F238E27FC236}">
                    <a16:creationId xmlns:a16="http://schemas.microsoft.com/office/drawing/2014/main" id="{6E74EA8D-EDFA-7AF3-D212-477C0A1C1956}"/>
                  </a:ext>
                </a:extLst>
              </p:cNvPr>
              <p:cNvSpPr/>
              <p:nvPr/>
            </p:nvSpPr>
            <p:spPr>
              <a:xfrm>
                <a:off x="10437778" y="1254257"/>
                <a:ext cx="174961" cy="9638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noAutofit/>
              </a:bodyPr>
              <a:lstStyle/>
              <a:p>
                <a:pPr algn="l"/>
                <a:endParaRPr lang="en-US" sz="1600" err="1">
                  <a:solidFill>
                    <a:srgbClr val="FFFFFF"/>
                  </a:solidFill>
                </a:endParaRPr>
              </a:p>
            </p:txBody>
          </p:sp>
        </p:grpSp>
        <p:sp>
          <p:nvSpPr>
            <p:cNvPr id="66" name="Rectangle 65">
              <a:extLst>
                <a:ext uri="{FF2B5EF4-FFF2-40B4-BE49-F238E27FC236}">
                  <a16:creationId xmlns:a16="http://schemas.microsoft.com/office/drawing/2014/main" id="{14092EF8-675F-948E-69D8-C788E6F23CC5}"/>
                </a:ext>
              </a:extLst>
            </p:cNvPr>
            <p:cNvSpPr/>
            <p:nvPr/>
          </p:nvSpPr>
          <p:spPr>
            <a:xfrm>
              <a:off x="11115025" y="2111311"/>
              <a:ext cx="961657" cy="68105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5720" rIns="91440" bIns="45720" rtlCol="0" anchor="ctr">
              <a:noAutofit/>
            </a:bodyPr>
            <a:lstStyle/>
            <a:p>
              <a:pPr algn="ctr"/>
              <a:r>
                <a:rPr lang="en-US" sz="1050">
                  <a:solidFill>
                    <a:srgbClr val="FFFFFF"/>
                  </a:solidFill>
                </a:rPr>
                <a:t>Ego lane index</a:t>
              </a:r>
            </a:p>
          </p:txBody>
        </p:sp>
      </p:grpSp>
      <p:grpSp>
        <p:nvGrpSpPr>
          <p:cNvPr id="72" name="Group 71">
            <a:extLst>
              <a:ext uri="{FF2B5EF4-FFF2-40B4-BE49-F238E27FC236}">
                <a16:creationId xmlns:a16="http://schemas.microsoft.com/office/drawing/2014/main" id="{4BF47E3E-6638-A645-BA1E-D6FB8D1C6C05}"/>
              </a:ext>
            </a:extLst>
          </p:cNvPr>
          <p:cNvGrpSpPr/>
          <p:nvPr/>
        </p:nvGrpSpPr>
        <p:grpSpPr>
          <a:xfrm>
            <a:off x="9235828" y="5466021"/>
            <a:ext cx="2422772" cy="1134156"/>
            <a:chOff x="8502051" y="4304022"/>
            <a:chExt cx="3541024" cy="2042155"/>
          </a:xfrm>
        </p:grpSpPr>
        <p:sp>
          <p:nvSpPr>
            <p:cNvPr id="73" name="Rectangle 72">
              <a:extLst>
                <a:ext uri="{FF2B5EF4-FFF2-40B4-BE49-F238E27FC236}">
                  <a16:creationId xmlns:a16="http://schemas.microsoft.com/office/drawing/2014/main" id="{51793120-357A-6D09-AE3E-F5E38DE1B690}"/>
                </a:ext>
              </a:extLst>
            </p:cNvPr>
            <p:cNvSpPr/>
            <p:nvPr/>
          </p:nvSpPr>
          <p:spPr>
            <a:xfrm>
              <a:off x="8502051" y="4671742"/>
              <a:ext cx="842028" cy="79692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5720" rIns="91440" bIns="45720" rtlCol="0" anchor="ctr">
              <a:noAutofit/>
            </a:bodyPr>
            <a:lstStyle/>
            <a:p>
              <a:pPr algn="ctr"/>
              <a:r>
                <a:rPr lang="en-US" sz="1050">
                  <a:solidFill>
                    <a:srgbClr val="FFFFFF"/>
                  </a:solidFill>
                </a:rPr>
                <a:t>Sensor &amp; Map</a:t>
              </a:r>
            </a:p>
          </p:txBody>
        </p:sp>
        <p:sp>
          <p:nvSpPr>
            <p:cNvPr id="74" name="Rectangle 73">
              <a:extLst>
                <a:ext uri="{FF2B5EF4-FFF2-40B4-BE49-F238E27FC236}">
                  <a16:creationId xmlns:a16="http://schemas.microsoft.com/office/drawing/2014/main" id="{2F4A7387-C649-D7FF-1614-E8B95133F5D0}"/>
                </a:ext>
              </a:extLst>
            </p:cNvPr>
            <p:cNvSpPr/>
            <p:nvPr/>
          </p:nvSpPr>
          <p:spPr>
            <a:xfrm>
              <a:off x="11081418" y="4699508"/>
              <a:ext cx="961657" cy="68105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5720" rIns="91440" bIns="45720" rtlCol="0" anchor="ctr">
              <a:noAutofit/>
            </a:bodyPr>
            <a:lstStyle/>
            <a:p>
              <a:pPr algn="ctr"/>
              <a:r>
                <a:rPr lang="en-US" sz="1100">
                  <a:solidFill>
                    <a:srgbClr val="FFFFFF"/>
                  </a:solidFill>
                </a:rPr>
                <a:t>Ego lane index</a:t>
              </a:r>
            </a:p>
          </p:txBody>
        </p:sp>
        <p:grpSp>
          <p:nvGrpSpPr>
            <p:cNvPr id="75" name="Group 74">
              <a:extLst>
                <a:ext uri="{FF2B5EF4-FFF2-40B4-BE49-F238E27FC236}">
                  <a16:creationId xmlns:a16="http://schemas.microsoft.com/office/drawing/2014/main" id="{14474B8C-3D61-1E25-BCAC-4E4AB65A295A}"/>
                </a:ext>
              </a:extLst>
            </p:cNvPr>
            <p:cNvGrpSpPr/>
            <p:nvPr/>
          </p:nvGrpSpPr>
          <p:grpSpPr>
            <a:xfrm>
              <a:off x="9699058" y="4304022"/>
              <a:ext cx="1083258" cy="1640811"/>
              <a:chOff x="7807737" y="1339157"/>
              <a:chExt cx="1454608" cy="1859896"/>
            </a:xfrm>
            <a:solidFill>
              <a:schemeClr val="bg1">
                <a:lumMod val="65000"/>
                <a:lumOff val="35000"/>
              </a:schemeClr>
            </a:solidFill>
          </p:grpSpPr>
          <p:sp>
            <p:nvSpPr>
              <p:cNvPr id="79" name="Rectangle 78">
                <a:extLst>
                  <a:ext uri="{FF2B5EF4-FFF2-40B4-BE49-F238E27FC236}">
                    <a16:creationId xmlns:a16="http://schemas.microsoft.com/office/drawing/2014/main" id="{F3DDEEBE-261F-C99A-1DA2-8CF3EB9425DB}"/>
                  </a:ext>
                </a:extLst>
              </p:cNvPr>
              <p:cNvSpPr/>
              <p:nvPr/>
            </p:nvSpPr>
            <p:spPr>
              <a:xfrm>
                <a:off x="7807737" y="1339157"/>
                <a:ext cx="1454608" cy="1859896"/>
              </a:xfrm>
              <a:prstGeom prst="rect">
                <a:avLst/>
              </a:prstGeom>
              <a:grpFill/>
              <a:ln/>
            </p:spPr>
            <p:style>
              <a:lnRef idx="0">
                <a:schemeClr val="accent5"/>
              </a:lnRef>
              <a:fillRef idx="3">
                <a:schemeClr val="accent5"/>
              </a:fillRef>
              <a:effectRef idx="3">
                <a:schemeClr val="accent5"/>
              </a:effectRef>
              <a:fontRef idx="minor">
                <a:schemeClr val="lt1"/>
              </a:fontRef>
            </p:style>
            <p:txBody>
              <a:bodyPr lIns="90000" rtlCol="0" anchor="ctr">
                <a:noAutofit/>
              </a:bodyPr>
              <a:lstStyle/>
              <a:p>
                <a:pPr algn="l"/>
                <a:endParaRPr lang="en-US" sz="1600" err="1">
                  <a:solidFill>
                    <a:srgbClr val="FFFFFF"/>
                  </a:solidFill>
                </a:endParaRPr>
              </a:p>
            </p:txBody>
          </p:sp>
          <p:sp>
            <p:nvSpPr>
              <p:cNvPr id="80" name="Oval 79">
                <a:extLst>
                  <a:ext uri="{FF2B5EF4-FFF2-40B4-BE49-F238E27FC236}">
                    <a16:creationId xmlns:a16="http://schemas.microsoft.com/office/drawing/2014/main" id="{1D5829F6-AF59-8AFC-6133-CFF4F9629BE0}"/>
                  </a:ext>
                </a:extLst>
              </p:cNvPr>
              <p:cNvSpPr/>
              <p:nvPr/>
            </p:nvSpPr>
            <p:spPr>
              <a:xfrm>
                <a:off x="8010939" y="1530688"/>
                <a:ext cx="268357" cy="28823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noAutofit/>
              </a:bodyPr>
              <a:lstStyle/>
              <a:p>
                <a:pPr algn="l"/>
                <a:endParaRPr lang="en-US" sz="1600" err="1">
                  <a:solidFill>
                    <a:srgbClr val="FFFFFF"/>
                  </a:solidFill>
                </a:endParaRPr>
              </a:p>
            </p:txBody>
          </p:sp>
          <p:sp>
            <p:nvSpPr>
              <p:cNvPr id="81" name="Oval 80">
                <a:extLst>
                  <a:ext uri="{FF2B5EF4-FFF2-40B4-BE49-F238E27FC236}">
                    <a16:creationId xmlns:a16="http://schemas.microsoft.com/office/drawing/2014/main" id="{4A709383-8EFE-4552-ED7D-37CA04F28A4E}"/>
                  </a:ext>
                </a:extLst>
              </p:cNvPr>
              <p:cNvSpPr/>
              <p:nvPr/>
            </p:nvSpPr>
            <p:spPr>
              <a:xfrm>
                <a:off x="8010938" y="1900094"/>
                <a:ext cx="268357" cy="28823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noAutofit/>
              </a:bodyPr>
              <a:lstStyle/>
              <a:p>
                <a:pPr algn="l"/>
                <a:endParaRPr lang="en-US" sz="1600" err="1">
                  <a:solidFill>
                    <a:srgbClr val="FFFFFF"/>
                  </a:solidFill>
                </a:endParaRPr>
              </a:p>
            </p:txBody>
          </p:sp>
          <p:sp>
            <p:nvSpPr>
              <p:cNvPr id="82" name="Oval 81">
                <a:extLst>
                  <a:ext uri="{FF2B5EF4-FFF2-40B4-BE49-F238E27FC236}">
                    <a16:creationId xmlns:a16="http://schemas.microsoft.com/office/drawing/2014/main" id="{35709295-72C5-39CB-71F0-FB9CFA9A6261}"/>
                  </a:ext>
                </a:extLst>
              </p:cNvPr>
              <p:cNvSpPr/>
              <p:nvPr/>
            </p:nvSpPr>
            <p:spPr>
              <a:xfrm>
                <a:off x="8010937" y="2256249"/>
                <a:ext cx="268357" cy="28823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noAutofit/>
              </a:bodyPr>
              <a:lstStyle/>
              <a:p>
                <a:pPr algn="l"/>
                <a:endParaRPr lang="en-US" sz="1600" err="1">
                  <a:solidFill>
                    <a:srgbClr val="FFFFFF"/>
                  </a:solidFill>
                </a:endParaRPr>
              </a:p>
            </p:txBody>
          </p:sp>
          <p:sp>
            <p:nvSpPr>
              <p:cNvPr id="83" name="Oval 82">
                <a:extLst>
                  <a:ext uri="{FF2B5EF4-FFF2-40B4-BE49-F238E27FC236}">
                    <a16:creationId xmlns:a16="http://schemas.microsoft.com/office/drawing/2014/main" id="{0ED160CD-D909-5598-3FC4-58F2A4B9089E}"/>
                  </a:ext>
                </a:extLst>
              </p:cNvPr>
              <p:cNvSpPr/>
              <p:nvPr/>
            </p:nvSpPr>
            <p:spPr>
              <a:xfrm>
                <a:off x="8010937" y="2625655"/>
                <a:ext cx="268357" cy="28823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noAutofit/>
              </a:bodyPr>
              <a:lstStyle/>
              <a:p>
                <a:pPr algn="l"/>
                <a:endParaRPr lang="en-US" sz="1600" err="1">
                  <a:solidFill>
                    <a:srgbClr val="FFFFFF"/>
                  </a:solidFill>
                </a:endParaRPr>
              </a:p>
            </p:txBody>
          </p:sp>
          <p:sp>
            <p:nvSpPr>
              <p:cNvPr id="84" name="Oval 83">
                <a:extLst>
                  <a:ext uri="{FF2B5EF4-FFF2-40B4-BE49-F238E27FC236}">
                    <a16:creationId xmlns:a16="http://schemas.microsoft.com/office/drawing/2014/main" id="{2FBB83B6-E0D7-5F15-A19A-D00A7B8C0361}"/>
                  </a:ext>
                </a:extLst>
              </p:cNvPr>
              <p:cNvSpPr/>
              <p:nvPr/>
            </p:nvSpPr>
            <p:spPr>
              <a:xfrm>
                <a:off x="8790790" y="1755976"/>
                <a:ext cx="268357" cy="28823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noAutofit/>
              </a:bodyPr>
              <a:lstStyle/>
              <a:p>
                <a:pPr algn="l"/>
                <a:endParaRPr lang="en-US" sz="1600" err="1">
                  <a:solidFill>
                    <a:srgbClr val="FFFFFF"/>
                  </a:solidFill>
                </a:endParaRPr>
              </a:p>
            </p:txBody>
          </p:sp>
          <p:sp>
            <p:nvSpPr>
              <p:cNvPr id="85" name="Oval 84">
                <a:extLst>
                  <a:ext uri="{FF2B5EF4-FFF2-40B4-BE49-F238E27FC236}">
                    <a16:creationId xmlns:a16="http://schemas.microsoft.com/office/drawing/2014/main" id="{A9510777-7942-3E62-F14E-7A1B90743D2C}"/>
                  </a:ext>
                </a:extLst>
              </p:cNvPr>
              <p:cNvSpPr/>
              <p:nvPr/>
            </p:nvSpPr>
            <p:spPr>
              <a:xfrm>
                <a:off x="8790789" y="2112131"/>
                <a:ext cx="268357" cy="28823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noAutofit/>
              </a:bodyPr>
              <a:lstStyle/>
              <a:p>
                <a:pPr algn="l"/>
                <a:endParaRPr lang="en-US" sz="1600" err="1">
                  <a:solidFill>
                    <a:srgbClr val="FFFFFF"/>
                  </a:solidFill>
                </a:endParaRPr>
              </a:p>
            </p:txBody>
          </p:sp>
          <p:sp>
            <p:nvSpPr>
              <p:cNvPr id="86" name="Oval 85">
                <a:extLst>
                  <a:ext uri="{FF2B5EF4-FFF2-40B4-BE49-F238E27FC236}">
                    <a16:creationId xmlns:a16="http://schemas.microsoft.com/office/drawing/2014/main" id="{B85622C2-939C-5386-EBFB-516AA92A9B79}"/>
                  </a:ext>
                </a:extLst>
              </p:cNvPr>
              <p:cNvSpPr/>
              <p:nvPr/>
            </p:nvSpPr>
            <p:spPr>
              <a:xfrm>
                <a:off x="8790789" y="2494910"/>
                <a:ext cx="268357" cy="28823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noAutofit/>
              </a:bodyPr>
              <a:lstStyle/>
              <a:p>
                <a:pPr algn="l"/>
                <a:endParaRPr lang="en-US" sz="1600" err="1">
                  <a:solidFill>
                    <a:srgbClr val="FFFFFF"/>
                  </a:solidFill>
                </a:endParaRPr>
              </a:p>
            </p:txBody>
          </p:sp>
          <p:cxnSp>
            <p:nvCxnSpPr>
              <p:cNvPr id="87" name="Straight Arrow Connector 86">
                <a:extLst>
                  <a:ext uri="{FF2B5EF4-FFF2-40B4-BE49-F238E27FC236}">
                    <a16:creationId xmlns:a16="http://schemas.microsoft.com/office/drawing/2014/main" id="{B876F6E8-8A6A-9614-448B-92C2792FBBFE}"/>
                  </a:ext>
                </a:extLst>
              </p:cNvPr>
              <p:cNvCxnSpPr>
                <a:stCxn id="83" idx="6"/>
                <a:endCxn id="86" idx="2"/>
              </p:cNvCxnSpPr>
              <p:nvPr/>
            </p:nvCxnSpPr>
            <p:spPr>
              <a:xfrm flipV="1">
                <a:off x="8279294" y="2639028"/>
                <a:ext cx="511495" cy="130745"/>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E4709EE8-EAAA-DF16-F17F-991872DD1BE3}"/>
                  </a:ext>
                </a:extLst>
              </p:cNvPr>
              <p:cNvCxnSpPr>
                <a:stCxn id="82" idx="6"/>
                <a:endCxn id="86" idx="2"/>
              </p:cNvCxnSpPr>
              <p:nvPr/>
            </p:nvCxnSpPr>
            <p:spPr>
              <a:xfrm>
                <a:off x="8279294" y="2400367"/>
                <a:ext cx="511495" cy="238661"/>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6AF6BD4-E53B-F20D-92F2-9200C4FDF68E}"/>
                  </a:ext>
                </a:extLst>
              </p:cNvPr>
              <p:cNvCxnSpPr>
                <a:stCxn id="81" idx="6"/>
                <a:endCxn id="85" idx="2"/>
              </p:cNvCxnSpPr>
              <p:nvPr/>
            </p:nvCxnSpPr>
            <p:spPr>
              <a:xfrm>
                <a:off x="8279295" y="2044212"/>
                <a:ext cx="511494" cy="212037"/>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F7E005B9-D2CB-1B96-6357-6DB6A597C37E}"/>
                  </a:ext>
                </a:extLst>
              </p:cNvPr>
              <p:cNvCxnSpPr>
                <a:stCxn id="82" idx="6"/>
                <a:endCxn id="85" idx="2"/>
              </p:cNvCxnSpPr>
              <p:nvPr/>
            </p:nvCxnSpPr>
            <p:spPr>
              <a:xfrm flipV="1">
                <a:off x="8279294" y="2256249"/>
                <a:ext cx="511495" cy="144118"/>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2C4D9B77-61C8-72C4-CAB3-B001CFC2CA0E}"/>
                  </a:ext>
                </a:extLst>
              </p:cNvPr>
              <p:cNvCxnSpPr>
                <a:cxnSpLocks/>
                <a:stCxn id="80" idx="6"/>
                <a:endCxn id="84" idx="2"/>
              </p:cNvCxnSpPr>
              <p:nvPr/>
            </p:nvCxnSpPr>
            <p:spPr>
              <a:xfrm>
                <a:off x="8279296" y="1674806"/>
                <a:ext cx="511494" cy="225288"/>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B2864BD4-A98E-A899-3396-423B2789122B}"/>
                  </a:ext>
                </a:extLst>
              </p:cNvPr>
              <p:cNvCxnSpPr>
                <a:stCxn id="81" idx="7"/>
                <a:endCxn id="84" idx="2"/>
              </p:cNvCxnSpPr>
              <p:nvPr/>
            </p:nvCxnSpPr>
            <p:spPr>
              <a:xfrm flipV="1">
                <a:off x="8239995" y="1900094"/>
                <a:ext cx="550795" cy="42211"/>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8F2EEB34-8B28-CB2A-903F-8F2029908878}"/>
                  </a:ext>
                </a:extLst>
              </p:cNvPr>
              <p:cNvCxnSpPr>
                <a:stCxn id="83" idx="6"/>
                <a:endCxn id="84" idx="2"/>
              </p:cNvCxnSpPr>
              <p:nvPr/>
            </p:nvCxnSpPr>
            <p:spPr>
              <a:xfrm flipV="1">
                <a:off x="8279294" y="1900094"/>
                <a:ext cx="511496" cy="869679"/>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92A2B21C-9E53-4771-AB7D-28DAE7145115}"/>
                  </a:ext>
                </a:extLst>
              </p:cNvPr>
              <p:cNvCxnSpPr>
                <a:stCxn id="80" idx="6"/>
                <a:endCxn id="86" idx="2"/>
              </p:cNvCxnSpPr>
              <p:nvPr/>
            </p:nvCxnSpPr>
            <p:spPr>
              <a:xfrm>
                <a:off x="8279296" y="1674806"/>
                <a:ext cx="511493" cy="964222"/>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C81D0558-0730-4679-DC20-AA33B8ED613B}"/>
                  </a:ext>
                </a:extLst>
              </p:cNvPr>
              <p:cNvCxnSpPr>
                <a:stCxn id="82" idx="6"/>
                <a:endCxn id="84" idx="2"/>
              </p:cNvCxnSpPr>
              <p:nvPr/>
            </p:nvCxnSpPr>
            <p:spPr>
              <a:xfrm flipV="1">
                <a:off x="8279294" y="1900094"/>
                <a:ext cx="511496" cy="500273"/>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C6F499E0-03C8-435A-8E74-26001E80D494}"/>
                  </a:ext>
                </a:extLst>
              </p:cNvPr>
              <p:cNvCxnSpPr>
                <a:stCxn id="81" idx="6"/>
                <a:endCxn id="86" idx="2"/>
              </p:cNvCxnSpPr>
              <p:nvPr/>
            </p:nvCxnSpPr>
            <p:spPr>
              <a:xfrm>
                <a:off x="8279295" y="2044212"/>
                <a:ext cx="511494" cy="594816"/>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642E72A9-B981-5C80-68C8-2CD7A41D8DB7}"/>
                  </a:ext>
                </a:extLst>
              </p:cNvPr>
              <p:cNvCxnSpPr>
                <a:stCxn id="83" idx="6"/>
                <a:endCxn id="85" idx="2"/>
              </p:cNvCxnSpPr>
              <p:nvPr/>
            </p:nvCxnSpPr>
            <p:spPr>
              <a:xfrm flipV="1">
                <a:off x="8279294" y="2256249"/>
                <a:ext cx="511495" cy="513524"/>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DFD0F9E4-CEA6-9F5D-4E71-D4944D3A1966}"/>
                  </a:ext>
                </a:extLst>
              </p:cNvPr>
              <p:cNvCxnSpPr>
                <a:stCxn id="80" idx="6"/>
                <a:endCxn id="85" idx="2"/>
              </p:cNvCxnSpPr>
              <p:nvPr/>
            </p:nvCxnSpPr>
            <p:spPr>
              <a:xfrm>
                <a:off x="8279296" y="1674806"/>
                <a:ext cx="511493" cy="581443"/>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6" name="Arrow: Right 75">
              <a:extLst>
                <a:ext uri="{FF2B5EF4-FFF2-40B4-BE49-F238E27FC236}">
                  <a16:creationId xmlns:a16="http://schemas.microsoft.com/office/drawing/2014/main" id="{639C5587-D668-FDD2-1175-39013E8E200E}"/>
                </a:ext>
              </a:extLst>
            </p:cNvPr>
            <p:cNvSpPr/>
            <p:nvPr/>
          </p:nvSpPr>
          <p:spPr>
            <a:xfrm>
              <a:off x="9375694" y="4973866"/>
              <a:ext cx="295555" cy="26636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noAutofit/>
            </a:bodyPr>
            <a:lstStyle/>
            <a:p>
              <a:pPr algn="l"/>
              <a:endParaRPr lang="en-US" sz="1600" err="1">
                <a:solidFill>
                  <a:srgbClr val="FFFFFF"/>
                </a:solidFill>
              </a:endParaRPr>
            </a:p>
          </p:txBody>
        </p:sp>
        <p:sp>
          <p:nvSpPr>
            <p:cNvPr id="77" name="Arrow: Right 76">
              <a:extLst>
                <a:ext uri="{FF2B5EF4-FFF2-40B4-BE49-F238E27FC236}">
                  <a16:creationId xmlns:a16="http://schemas.microsoft.com/office/drawing/2014/main" id="{1C9C48E6-16F2-110A-BB26-38A3B5B7477F}"/>
                </a:ext>
              </a:extLst>
            </p:cNvPr>
            <p:cNvSpPr/>
            <p:nvPr/>
          </p:nvSpPr>
          <p:spPr>
            <a:xfrm>
              <a:off x="10785863" y="4937023"/>
              <a:ext cx="295555" cy="26636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noAutofit/>
            </a:bodyPr>
            <a:lstStyle/>
            <a:p>
              <a:pPr algn="l"/>
              <a:endParaRPr lang="en-US" sz="1600" err="1">
                <a:solidFill>
                  <a:srgbClr val="FFFFFF"/>
                </a:solidFill>
              </a:endParaRPr>
            </a:p>
          </p:txBody>
        </p:sp>
        <p:sp>
          <p:nvSpPr>
            <p:cNvPr id="78" name="TextBox 77">
              <a:extLst>
                <a:ext uri="{FF2B5EF4-FFF2-40B4-BE49-F238E27FC236}">
                  <a16:creationId xmlns:a16="http://schemas.microsoft.com/office/drawing/2014/main" id="{FA11C1C7-7825-EB16-F2FB-C5EEFFC2EC7E}"/>
                </a:ext>
              </a:extLst>
            </p:cNvPr>
            <p:cNvSpPr txBox="1"/>
            <p:nvPr/>
          </p:nvSpPr>
          <p:spPr>
            <a:xfrm>
              <a:off x="9482458" y="5971726"/>
              <a:ext cx="1498801" cy="374451"/>
            </a:xfrm>
            <a:prstGeom prst="rect">
              <a:avLst/>
            </a:prstGeom>
            <a:noFill/>
          </p:spPr>
          <p:txBody>
            <a:bodyPr wrap="square" lIns="0" tIns="0" rIns="0" bIns="0" rtlCol="0" anchor="t">
              <a:noAutofit/>
            </a:bodyPr>
            <a:lstStyle/>
            <a:p>
              <a:pPr algn="ctr"/>
              <a:r>
                <a:rPr lang="en-US" sz="1100"/>
                <a:t>Deep Learning Network</a:t>
              </a:r>
            </a:p>
          </p:txBody>
        </p:sp>
      </p:grpSp>
      <p:pic>
        <p:nvPicPr>
          <p:cNvPr id="99" name="Picture 98">
            <a:extLst>
              <a:ext uri="{FF2B5EF4-FFF2-40B4-BE49-F238E27FC236}">
                <a16:creationId xmlns:a16="http://schemas.microsoft.com/office/drawing/2014/main" id="{9B2E4A0C-ADC6-5F9A-019E-2BA4C2CA0644}"/>
              </a:ext>
            </a:extLst>
          </p:cNvPr>
          <p:cNvPicPr>
            <a:picLocks noChangeAspect="1"/>
          </p:cNvPicPr>
          <p:nvPr/>
        </p:nvPicPr>
        <p:blipFill>
          <a:blip r:embed="rId7"/>
          <a:stretch>
            <a:fillRect/>
          </a:stretch>
        </p:blipFill>
        <p:spPr>
          <a:xfrm>
            <a:off x="9165194" y="1649748"/>
            <a:ext cx="2291244" cy="1389066"/>
          </a:xfrm>
          <a:prstGeom prst="rect">
            <a:avLst/>
          </a:prstGeom>
        </p:spPr>
      </p:pic>
      <p:pic>
        <p:nvPicPr>
          <p:cNvPr id="100" name="Picture 99" descr="A screenshot of a car driving&#10;&#10;Description automatically generated">
            <a:extLst>
              <a:ext uri="{FF2B5EF4-FFF2-40B4-BE49-F238E27FC236}">
                <a16:creationId xmlns:a16="http://schemas.microsoft.com/office/drawing/2014/main" id="{C5FF2FDE-0E99-2FBE-D9A1-00B0034552C8}"/>
              </a:ext>
            </a:extLst>
          </p:cNvPr>
          <p:cNvPicPr>
            <a:picLocks noChangeAspect="1"/>
          </p:cNvPicPr>
          <p:nvPr/>
        </p:nvPicPr>
        <p:blipFill>
          <a:blip r:embed="rId8"/>
          <a:stretch>
            <a:fillRect/>
          </a:stretch>
        </p:blipFill>
        <p:spPr>
          <a:xfrm>
            <a:off x="9213520" y="3068682"/>
            <a:ext cx="2291244" cy="1497768"/>
          </a:xfrm>
          <a:prstGeom prst="rect">
            <a:avLst/>
          </a:prstGeom>
        </p:spPr>
      </p:pic>
    </p:spTree>
    <p:extLst>
      <p:ext uri="{BB962C8B-B14F-4D97-AF65-F5344CB8AC3E}">
        <p14:creationId xmlns:p14="http://schemas.microsoft.com/office/powerpoint/2010/main" val="1028710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Slide Number Placeholder 5"/>
          <p:cNvSpPr>
            <a:spLocks noGrp="1"/>
          </p:cNvSpPr>
          <p:nvPr>
            <p:ph type="sldNum" sz="quarter" idx="16"/>
          </p:nvPr>
        </p:nvSpPr>
        <p:spPr/>
        <p:txBody>
          <a:bodyPr/>
          <a:lstStyle/>
          <a:p>
            <a:fld id="{AD1D1349-391B-44DC-865F-5996B3E40F26}" type="slidenum">
              <a:rPr lang="en-US" noProof="0" smtClean="0"/>
              <a:pPr/>
              <a:t>6</a:t>
            </a:fld>
            <a:endParaRPr lang="en-US" noProof="0" dirty="0"/>
          </a:p>
        </p:txBody>
      </p:sp>
      <p:sp>
        <p:nvSpPr>
          <p:cNvPr id="7" name="Text Placeholder 6"/>
          <p:cNvSpPr>
            <a:spLocks noGrp="1"/>
          </p:cNvSpPr>
          <p:nvPr>
            <p:ph type="body" sz="quarter" idx="17"/>
          </p:nvPr>
        </p:nvSpPr>
        <p:spPr/>
        <p:txBody>
          <a:bodyPr/>
          <a:lstStyle/>
          <a:p>
            <a:endParaRPr lang="en-IN" dirty="0"/>
          </a:p>
        </p:txBody>
      </p:sp>
      <p:sp>
        <p:nvSpPr>
          <p:cNvPr id="8" name="Text Placeholder 7"/>
          <p:cNvSpPr>
            <a:spLocks noGrp="1"/>
          </p:cNvSpPr>
          <p:nvPr>
            <p:ph type="body" sz="quarter" idx="18"/>
          </p:nvPr>
        </p:nvSpPr>
        <p:spPr/>
        <p:txBody>
          <a:bodyPr/>
          <a:lstStyle/>
          <a:p>
            <a:endParaRPr lang="en-IN" dirty="0"/>
          </a:p>
        </p:txBody>
      </p:sp>
      <p:sp>
        <p:nvSpPr>
          <p:cNvPr id="9" name="Text Placeholder 8"/>
          <p:cNvSpPr>
            <a:spLocks noGrp="1"/>
          </p:cNvSpPr>
          <p:nvPr>
            <p:ph type="body" sz="quarter" idx="19"/>
          </p:nvPr>
        </p:nvSpPr>
        <p:spPr/>
        <p:txBody>
          <a:bodyPr/>
          <a:lstStyle/>
          <a:p>
            <a:endParaRPr lang="en-IN" dirty="0"/>
          </a:p>
        </p:txBody>
      </p:sp>
      <p:pic>
        <p:nvPicPr>
          <p:cNvPr id="11" name="Confidential"/>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9923631" y="1785"/>
            <a:ext cx="1871026" cy="305841"/>
          </a:xfrm>
          <a:prstGeom prst="rect">
            <a:avLst/>
          </a:prstGeom>
        </p:spPr>
      </p:pic>
      <p:grpSp>
        <p:nvGrpSpPr>
          <p:cNvPr id="4" name="Group 3"/>
          <p:cNvGrpSpPr/>
          <p:nvPr/>
        </p:nvGrpSpPr>
        <p:grpSpPr>
          <a:xfrm>
            <a:off x="385887" y="556880"/>
            <a:ext cx="11425113" cy="556930"/>
            <a:chOff x="385887" y="814670"/>
            <a:chExt cx="11425113" cy="358810"/>
          </a:xfrm>
          <a:solidFill>
            <a:schemeClr val="bg1"/>
          </a:solidFill>
        </p:grpSpPr>
        <p:sp>
          <p:nvSpPr>
            <p:cNvPr id="35" name="Rounded Rectangle 34"/>
            <p:cNvSpPr/>
            <p:nvPr/>
          </p:nvSpPr>
          <p:spPr bwMode="auto">
            <a:xfrm>
              <a:off x="3733800" y="839131"/>
              <a:ext cx="1517309" cy="334121"/>
            </a:xfrm>
            <a:prstGeom prst="roundRect">
              <a:avLst>
                <a:gd name="adj" fmla="val 50000"/>
              </a:avLst>
            </a:prstGeom>
            <a:grp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Idea description</a:t>
              </a:r>
            </a:p>
          </p:txBody>
        </p:sp>
        <p:sp>
          <p:nvSpPr>
            <p:cNvPr id="36" name="Rounded Rectangle 35"/>
            <p:cNvSpPr/>
            <p:nvPr/>
          </p:nvSpPr>
          <p:spPr bwMode="auto">
            <a:xfrm>
              <a:off x="2057400" y="827990"/>
              <a:ext cx="1524000" cy="334121"/>
            </a:xfrm>
            <a:prstGeom prst="roundRect">
              <a:avLst>
                <a:gd name="adj" fmla="val 50000"/>
              </a:avLst>
            </a:prstGeom>
            <a:solidFill>
              <a:srgbClr val="00ADEF"/>
            </a:solid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lvl="0" algn="ctr" defTabSz="622300">
                <a:lnSpc>
                  <a:spcPct val="90000"/>
                </a:lnSpc>
                <a:spcBef>
                  <a:spcPct val="0"/>
                </a:spcBef>
                <a:spcAft>
                  <a:spcPct val="35000"/>
                </a:spcAft>
              </a:pPr>
              <a:r>
                <a:rPr lang="en-US" sz="1200" dirty="0"/>
                <a:t>Problem statement</a:t>
              </a:r>
            </a:p>
          </p:txBody>
        </p:sp>
        <p:sp>
          <p:nvSpPr>
            <p:cNvPr id="37" name="Rounded Rectangle 36"/>
            <p:cNvSpPr/>
            <p:nvPr/>
          </p:nvSpPr>
          <p:spPr bwMode="auto">
            <a:xfrm>
              <a:off x="5410200" y="835300"/>
              <a:ext cx="1517309" cy="334121"/>
            </a:xfrm>
            <a:prstGeom prst="roundRect">
              <a:avLst>
                <a:gd name="adj" fmla="val 50000"/>
              </a:avLst>
            </a:prstGeom>
            <a:grp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Basic design calculations</a:t>
              </a:r>
            </a:p>
          </p:txBody>
        </p:sp>
        <p:sp>
          <p:nvSpPr>
            <p:cNvPr id="38" name="Rounded Rectangle 37"/>
            <p:cNvSpPr/>
            <p:nvPr/>
          </p:nvSpPr>
          <p:spPr bwMode="auto">
            <a:xfrm>
              <a:off x="7086600" y="839131"/>
              <a:ext cx="1441109" cy="334121"/>
            </a:xfrm>
            <a:prstGeom prst="roundRect">
              <a:avLst>
                <a:gd name="adj" fmla="val 50000"/>
              </a:avLst>
            </a:prstGeom>
            <a:grp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Feasibility check</a:t>
              </a:r>
            </a:p>
          </p:txBody>
        </p:sp>
        <p:sp>
          <p:nvSpPr>
            <p:cNvPr id="39" name="Rounded Rectangle 38"/>
            <p:cNvSpPr/>
            <p:nvPr/>
          </p:nvSpPr>
          <p:spPr bwMode="auto">
            <a:xfrm>
              <a:off x="385887" y="814670"/>
              <a:ext cx="1519113" cy="334121"/>
            </a:xfrm>
            <a:prstGeom prst="roundRect">
              <a:avLst>
                <a:gd name="adj" fmla="val 50000"/>
              </a:avLst>
            </a:prstGeom>
            <a:grp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solidFill>
                    <a:schemeClr val="tx1"/>
                  </a:solidFill>
                </a:rPr>
                <a:t>Current zone of invention</a:t>
              </a:r>
            </a:p>
          </p:txBody>
        </p:sp>
        <p:sp>
          <p:nvSpPr>
            <p:cNvPr id="19" name="Rounded Rectangle 18"/>
            <p:cNvSpPr/>
            <p:nvPr/>
          </p:nvSpPr>
          <p:spPr bwMode="auto">
            <a:xfrm>
              <a:off x="10344491" y="839359"/>
              <a:ext cx="1466509" cy="334121"/>
            </a:xfrm>
            <a:prstGeom prst="roundRect">
              <a:avLst>
                <a:gd name="adj" fmla="val 50000"/>
              </a:avLst>
            </a:prstGeom>
            <a:grp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Prior art comparison</a:t>
              </a:r>
            </a:p>
          </p:txBody>
        </p:sp>
        <p:sp>
          <p:nvSpPr>
            <p:cNvPr id="20" name="Rounded Rectangle 19"/>
            <p:cNvSpPr/>
            <p:nvPr/>
          </p:nvSpPr>
          <p:spPr bwMode="auto">
            <a:xfrm>
              <a:off x="8686800" y="839131"/>
              <a:ext cx="1498600" cy="334121"/>
            </a:xfrm>
            <a:prstGeom prst="roundRect">
              <a:avLst>
                <a:gd name="adj" fmla="val 50000"/>
              </a:avLst>
            </a:prstGeom>
            <a:grp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dirty="0"/>
                <a:t>Uniqueness or claim</a:t>
              </a:r>
            </a:p>
          </p:txBody>
        </p:sp>
      </p:grpSp>
      <p:pic>
        <p:nvPicPr>
          <p:cNvPr id="56" name="Picture 55">
            <a:extLst>
              <a:ext uri="{FF2B5EF4-FFF2-40B4-BE49-F238E27FC236}">
                <a16:creationId xmlns:a16="http://schemas.microsoft.com/office/drawing/2014/main" id="{96A04AA0-006F-A52D-72F7-30CF618C6A96}"/>
              </a:ext>
            </a:extLst>
          </p:cNvPr>
          <p:cNvPicPr>
            <a:picLocks noChangeAspect="1"/>
          </p:cNvPicPr>
          <p:nvPr/>
        </p:nvPicPr>
        <p:blipFill>
          <a:blip r:embed="rId7"/>
          <a:stretch>
            <a:fillRect/>
          </a:stretch>
        </p:blipFill>
        <p:spPr>
          <a:xfrm>
            <a:off x="728307" y="3124200"/>
            <a:ext cx="4182186" cy="3150320"/>
          </a:xfrm>
          <a:prstGeom prst="rect">
            <a:avLst/>
          </a:prstGeom>
        </p:spPr>
      </p:pic>
      <p:sp>
        <p:nvSpPr>
          <p:cNvPr id="57" name="Rectangle: Rounded Corners 56">
            <a:extLst>
              <a:ext uri="{FF2B5EF4-FFF2-40B4-BE49-F238E27FC236}">
                <a16:creationId xmlns:a16="http://schemas.microsoft.com/office/drawing/2014/main" id="{1102C36F-1315-B0D3-6C1E-F3A3E9209D52}"/>
              </a:ext>
            </a:extLst>
          </p:cNvPr>
          <p:cNvSpPr/>
          <p:nvPr/>
        </p:nvSpPr>
        <p:spPr>
          <a:xfrm>
            <a:off x="4910493" y="4367276"/>
            <a:ext cx="5301343" cy="541096"/>
          </a:xfrm>
          <a:prstGeom prst="round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pl-PL" sz="1600" i="0" u="none" strike="noStrike" dirty="0">
                <a:solidFill>
                  <a:schemeClr val="tx1"/>
                </a:solidFill>
                <a:effectLst/>
                <a:latin typeface="Calibri" panose="020F0502020204030204" pitchFamily="34" charset="0"/>
              </a:rPr>
              <a:t> (RB,9.19)  (SW,8.67)  (DW,4.74)  (DW,1.31)  C  (DW,-2.39)  (SW,-6.35)  (RB,-9.55) </a:t>
            </a:r>
            <a:endParaRPr lang="en-US" sz="1600" dirty="0">
              <a:ln w="10160">
                <a:solidFill>
                  <a:schemeClr val="accent5"/>
                </a:solidFill>
                <a:prstDash val="solid"/>
              </a:ln>
              <a:solidFill>
                <a:schemeClr val="tx1"/>
              </a:solidFill>
              <a:effectLst>
                <a:outerShdw blurRad="38100" dist="22860" dir="5400000" algn="tl" rotWithShape="0">
                  <a:srgbClr val="000000">
                    <a:alpha val="30000"/>
                  </a:srgbClr>
                </a:outerShdw>
              </a:effectLst>
            </a:endParaRPr>
          </a:p>
        </p:txBody>
      </p:sp>
      <p:sp>
        <p:nvSpPr>
          <p:cNvPr id="58" name="TextBox 57">
            <a:extLst>
              <a:ext uri="{FF2B5EF4-FFF2-40B4-BE49-F238E27FC236}">
                <a16:creationId xmlns:a16="http://schemas.microsoft.com/office/drawing/2014/main" id="{078FC834-2C4B-DADA-F7FA-8D665D9A93DC}"/>
              </a:ext>
            </a:extLst>
          </p:cNvPr>
          <p:cNvSpPr txBox="1"/>
          <p:nvPr/>
        </p:nvSpPr>
        <p:spPr>
          <a:xfrm>
            <a:off x="5975009" y="1828562"/>
            <a:ext cx="5105400" cy="16004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400" dirty="0">
                <a:solidFill>
                  <a:schemeClr val="tx1"/>
                </a:solidFill>
              </a:rPr>
              <a:t>Six different types of lane markings present</a:t>
            </a:r>
          </a:p>
          <a:p>
            <a:pPr marL="285750" indent="-285750">
              <a:buFont typeface="Arial" panose="020B0604020202020204" pitchFamily="34" charset="0"/>
              <a:buChar char="•"/>
            </a:pPr>
            <a:r>
              <a:rPr lang="en-US" sz="1400" dirty="0">
                <a:solidFill>
                  <a:schemeClr val="tx1"/>
                </a:solidFill>
              </a:rPr>
              <a:t>Road Boundary – ‘RB’</a:t>
            </a:r>
          </a:p>
          <a:p>
            <a:pPr marL="285750" indent="-285750">
              <a:buFont typeface="Arial" panose="020B0604020202020204" pitchFamily="34" charset="0"/>
              <a:buChar char="•"/>
            </a:pPr>
            <a:r>
              <a:rPr lang="en-US" sz="1400" dirty="0">
                <a:solidFill>
                  <a:schemeClr val="tx1"/>
                </a:solidFill>
              </a:rPr>
              <a:t>Dashed White – ‘DW’</a:t>
            </a:r>
          </a:p>
          <a:p>
            <a:pPr marL="285750" indent="-285750">
              <a:buFont typeface="Arial" panose="020B0604020202020204" pitchFamily="34" charset="0"/>
              <a:buChar char="•"/>
            </a:pPr>
            <a:r>
              <a:rPr lang="en-US" sz="1400" dirty="0">
                <a:solidFill>
                  <a:schemeClr val="tx1"/>
                </a:solidFill>
              </a:rPr>
              <a:t>Dashed Yellow – ‘DY’</a:t>
            </a:r>
          </a:p>
          <a:p>
            <a:pPr marL="285750" indent="-285750">
              <a:buFont typeface="Arial" panose="020B0604020202020204" pitchFamily="34" charset="0"/>
              <a:buChar char="•"/>
            </a:pPr>
            <a:r>
              <a:rPr lang="en-US" sz="1400" dirty="0">
                <a:solidFill>
                  <a:schemeClr val="tx1"/>
                </a:solidFill>
              </a:rPr>
              <a:t>Solid White – ‘SW’</a:t>
            </a:r>
          </a:p>
          <a:p>
            <a:pPr marL="285750" indent="-285750">
              <a:buFont typeface="Arial" panose="020B0604020202020204" pitchFamily="34" charset="0"/>
              <a:buChar char="•"/>
            </a:pPr>
            <a:r>
              <a:rPr lang="en-US" sz="1400" dirty="0">
                <a:solidFill>
                  <a:schemeClr val="tx1"/>
                </a:solidFill>
              </a:rPr>
              <a:t>Solid Yellow – ‘SY’</a:t>
            </a:r>
          </a:p>
          <a:p>
            <a:pPr marL="285750" indent="-285750">
              <a:buFont typeface="Arial" panose="020B0604020202020204" pitchFamily="34" charset="0"/>
              <a:buChar char="•"/>
            </a:pPr>
            <a:r>
              <a:rPr lang="en-US" sz="1400" dirty="0">
                <a:solidFill>
                  <a:schemeClr val="tx1"/>
                </a:solidFill>
              </a:rPr>
              <a:t>Ego Vehicle Position – ‘C’ (By default 0 distance) </a:t>
            </a:r>
          </a:p>
        </p:txBody>
      </p:sp>
      <p:sp>
        <p:nvSpPr>
          <p:cNvPr id="2" name="Rectangle: Rounded Corners 1">
            <a:extLst>
              <a:ext uri="{FF2B5EF4-FFF2-40B4-BE49-F238E27FC236}">
                <a16:creationId xmlns:a16="http://schemas.microsoft.com/office/drawing/2014/main" id="{F8B2ECCF-1A55-20BA-F884-48C788D1B4A5}"/>
              </a:ext>
            </a:extLst>
          </p:cNvPr>
          <p:cNvSpPr/>
          <p:nvPr/>
        </p:nvSpPr>
        <p:spPr bwMode="auto">
          <a:xfrm>
            <a:off x="724453" y="1712842"/>
            <a:ext cx="2051877" cy="10800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FFFFFF"/>
                </a:solidFill>
              </a:rPr>
              <a:t>Road lane signatures</a:t>
            </a:r>
            <a:endParaRPr lang="en-US" sz="1600" dirty="0"/>
          </a:p>
          <a:p>
            <a:pPr marL="285750" indent="-285750" algn="ctr">
              <a:buFont typeface="Arial"/>
              <a:buChar char="•"/>
            </a:pPr>
            <a:r>
              <a:rPr lang="en-US" sz="1200" dirty="0">
                <a:solidFill>
                  <a:srgbClr val="FFFFFF"/>
                </a:solidFill>
              </a:rPr>
              <a:t>Lane marking types</a:t>
            </a:r>
          </a:p>
          <a:p>
            <a:pPr marL="285750" indent="-285750" algn="ctr">
              <a:buFont typeface="Arial"/>
              <a:buChar char="•"/>
            </a:pPr>
            <a:r>
              <a:rPr lang="en-US" sz="1200" dirty="0">
                <a:solidFill>
                  <a:srgbClr val="FFFFFF"/>
                </a:solidFill>
              </a:rPr>
              <a:t>Distances of lane markings from ego vehicle</a:t>
            </a:r>
          </a:p>
        </p:txBody>
      </p:sp>
      <p:sp>
        <p:nvSpPr>
          <p:cNvPr id="10" name="Rectangle: Rounded Corners 9">
            <a:extLst>
              <a:ext uri="{FF2B5EF4-FFF2-40B4-BE49-F238E27FC236}">
                <a16:creationId xmlns:a16="http://schemas.microsoft.com/office/drawing/2014/main" id="{C5EB3E2D-2657-B4DE-C03C-9C2561A7BC81}"/>
              </a:ext>
            </a:extLst>
          </p:cNvPr>
          <p:cNvSpPr/>
          <p:nvPr/>
        </p:nvSpPr>
        <p:spPr bwMode="auto">
          <a:xfrm>
            <a:off x="3043583" y="1712842"/>
            <a:ext cx="2051877" cy="108005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rgbClr val="FFFFFF"/>
                </a:solidFill>
              </a:rPr>
              <a:t>Relative distance</a:t>
            </a:r>
            <a:endParaRPr lang="en-US"/>
          </a:p>
          <a:p>
            <a:pPr marL="285750" indent="-285750" algn="ctr">
              <a:buFont typeface="Arial"/>
              <a:buChar char="•"/>
            </a:pPr>
            <a:r>
              <a:rPr lang="en-US" sz="1200">
                <a:solidFill>
                  <a:srgbClr val="FFFFFF"/>
                </a:solidFill>
              </a:rPr>
              <a:t>Relative distance travelled by ego vehicle in between time frames</a:t>
            </a:r>
            <a:endParaRPr lang="en-US"/>
          </a:p>
        </p:txBody>
      </p:sp>
      <p:sp>
        <p:nvSpPr>
          <p:cNvPr id="3" name="TextBox 2">
            <a:extLst>
              <a:ext uri="{FF2B5EF4-FFF2-40B4-BE49-F238E27FC236}">
                <a16:creationId xmlns:a16="http://schemas.microsoft.com/office/drawing/2014/main" id="{DE19EFFE-AAB2-0DD6-018C-2D2BBD67BD2C}"/>
              </a:ext>
            </a:extLst>
          </p:cNvPr>
          <p:cNvSpPr txBox="1"/>
          <p:nvPr/>
        </p:nvSpPr>
        <p:spPr bwMode="auto">
          <a:xfrm>
            <a:off x="728307" y="1268724"/>
            <a:ext cx="3005493" cy="331476"/>
          </a:xfrm>
          <a:prstGeom prst="rect">
            <a:avLst/>
          </a:prstGeom>
          <a:noFill/>
        </p:spPr>
        <p:txBody>
          <a:bodyPr wrap="square" lIns="0" tIns="0" rIns="0" bIns="0" rtlCol="0">
            <a:noAutofit/>
          </a:bodyPr>
          <a:lstStyle/>
          <a:p>
            <a:r>
              <a:rPr lang="en-US" sz="2000" dirty="0"/>
              <a:t>Input signal description</a:t>
            </a:r>
          </a:p>
        </p:txBody>
      </p:sp>
    </p:spTree>
    <p:extLst>
      <p:ext uri="{BB962C8B-B14F-4D97-AF65-F5344CB8AC3E}">
        <p14:creationId xmlns:p14="http://schemas.microsoft.com/office/powerpoint/2010/main" val="1077459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806A2A-41FF-ABA3-E123-AA0826015C5F}"/>
              </a:ext>
            </a:extLst>
          </p:cNvPr>
          <p:cNvSpPr/>
          <p:nvPr/>
        </p:nvSpPr>
        <p:spPr bwMode="auto">
          <a:xfrm>
            <a:off x="4582450" y="4290369"/>
            <a:ext cx="5341181" cy="1695319"/>
          </a:xfrm>
          <a:prstGeom prst="rect">
            <a:avLst/>
          </a:prstGeom>
          <a:solidFill>
            <a:schemeClr val="accent2">
              <a:lumMod val="75000"/>
            </a:schemeClr>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solidFill>
                <a:srgbClr val="FFFFFF"/>
              </a:solidFill>
            </a:endParaRPr>
          </a:p>
        </p:txBody>
      </p:sp>
      <p:graphicFrame>
        <p:nvGraphicFramePr>
          <p:cNvPr id="5" name="Object 4"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5" name="Object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Slide Number Placeholder 5"/>
          <p:cNvSpPr>
            <a:spLocks noGrp="1"/>
          </p:cNvSpPr>
          <p:nvPr>
            <p:ph type="sldNum" sz="quarter" idx="16"/>
          </p:nvPr>
        </p:nvSpPr>
        <p:spPr>
          <a:xfrm>
            <a:off x="11760087" y="6552000"/>
            <a:ext cx="323830" cy="306000"/>
          </a:xfrm>
        </p:spPr>
        <p:txBody>
          <a:bodyPr/>
          <a:lstStyle/>
          <a:p>
            <a:fld id="{AD1D1349-391B-44DC-865F-5996B3E40F26}" type="slidenum">
              <a:rPr lang="en-US" noProof="0" smtClean="0"/>
              <a:pPr/>
              <a:t>7</a:t>
            </a:fld>
            <a:endParaRPr lang="en-US" noProof="0" dirty="0"/>
          </a:p>
        </p:txBody>
      </p:sp>
      <p:sp>
        <p:nvSpPr>
          <p:cNvPr id="7" name="Text Placeholder 6"/>
          <p:cNvSpPr>
            <a:spLocks noGrp="1"/>
          </p:cNvSpPr>
          <p:nvPr>
            <p:ph type="body" sz="quarter" idx="17"/>
          </p:nvPr>
        </p:nvSpPr>
        <p:spPr/>
        <p:txBody>
          <a:bodyPr/>
          <a:lstStyle/>
          <a:p>
            <a:endParaRPr lang="en-IN" dirty="0"/>
          </a:p>
        </p:txBody>
      </p:sp>
      <p:sp>
        <p:nvSpPr>
          <p:cNvPr id="8" name="Text Placeholder 7"/>
          <p:cNvSpPr>
            <a:spLocks noGrp="1"/>
          </p:cNvSpPr>
          <p:nvPr>
            <p:ph type="body" sz="quarter" idx="18"/>
          </p:nvPr>
        </p:nvSpPr>
        <p:spPr/>
        <p:txBody>
          <a:bodyPr/>
          <a:lstStyle/>
          <a:p>
            <a:endParaRPr lang="en-IN" dirty="0"/>
          </a:p>
        </p:txBody>
      </p:sp>
      <p:sp>
        <p:nvSpPr>
          <p:cNvPr id="9" name="Text Placeholder 8"/>
          <p:cNvSpPr>
            <a:spLocks noGrp="1"/>
          </p:cNvSpPr>
          <p:nvPr>
            <p:ph type="body" sz="quarter" idx="19"/>
          </p:nvPr>
        </p:nvSpPr>
        <p:spPr/>
        <p:txBody>
          <a:bodyPr/>
          <a:lstStyle/>
          <a:p>
            <a:endParaRPr lang="en-IN" dirty="0"/>
          </a:p>
        </p:txBody>
      </p:sp>
      <p:pic>
        <p:nvPicPr>
          <p:cNvPr id="11" name="Confidential"/>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9923631" y="1785"/>
            <a:ext cx="1871026" cy="305841"/>
          </a:xfrm>
          <a:prstGeom prst="rect">
            <a:avLst/>
          </a:prstGeom>
        </p:spPr>
      </p:pic>
      <p:grpSp>
        <p:nvGrpSpPr>
          <p:cNvPr id="4" name="Group 3"/>
          <p:cNvGrpSpPr/>
          <p:nvPr/>
        </p:nvGrpSpPr>
        <p:grpSpPr>
          <a:xfrm>
            <a:off x="496322" y="693193"/>
            <a:ext cx="11425113" cy="556931"/>
            <a:chOff x="385887" y="814670"/>
            <a:chExt cx="11425113" cy="358810"/>
          </a:xfrm>
        </p:grpSpPr>
        <p:sp>
          <p:nvSpPr>
            <p:cNvPr id="35" name="Rounded Rectangle 34"/>
            <p:cNvSpPr/>
            <p:nvPr/>
          </p:nvSpPr>
          <p:spPr bwMode="auto">
            <a:xfrm>
              <a:off x="3733800" y="839131"/>
              <a:ext cx="1517309" cy="334121"/>
            </a:xfrm>
            <a:prstGeom prst="roundRect">
              <a:avLst>
                <a:gd name="adj" fmla="val 50000"/>
              </a:avLst>
            </a:prstGeom>
            <a:solidFill>
              <a:srgbClr val="00ADEF"/>
            </a:solid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a:t>Idea description</a:t>
              </a:r>
            </a:p>
          </p:txBody>
        </p:sp>
        <p:sp>
          <p:nvSpPr>
            <p:cNvPr id="36" name="Rounded Rectangle 35"/>
            <p:cNvSpPr/>
            <p:nvPr/>
          </p:nvSpPr>
          <p:spPr bwMode="auto">
            <a:xfrm>
              <a:off x="2057400" y="827990"/>
              <a:ext cx="1524000" cy="334121"/>
            </a:xfrm>
            <a:prstGeom prst="roundRect">
              <a:avLst>
                <a:gd name="adj" fmla="val 50000"/>
              </a:avLst>
            </a:prstGeom>
            <a:pattFill prst="horzBrick">
              <a:fgClr>
                <a:schemeClr val="dk1"/>
              </a:fgClr>
              <a:bgClr>
                <a:srgbClr val="000000"/>
              </a:bgClr>
            </a:patt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lvl="0" algn="ctr" defTabSz="622300">
                <a:lnSpc>
                  <a:spcPct val="90000"/>
                </a:lnSpc>
                <a:spcBef>
                  <a:spcPct val="0"/>
                </a:spcBef>
                <a:spcAft>
                  <a:spcPct val="35000"/>
                </a:spcAft>
              </a:pPr>
              <a:r>
                <a:rPr lang="en-US" sz="1200"/>
                <a:t>Problem statement</a:t>
              </a:r>
            </a:p>
          </p:txBody>
        </p:sp>
        <p:sp>
          <p:nvSpPr>
            <p:cNvPr id="37" name="Rounded Rectangle 36"/>
            <p:cNvSpPr/>
            <p:nvPr/>
          </p:nvSpPr>
          <p:spPr bwMode="auto">
            <a:xfrm>
              <a:off x="5410200" y="835300"/>
              <a:ext cx="1517309" cy="334121"/>
            </a:xfrm>
            <a:prstGeom prst="roundRect">
              <a:avLst>
                <a:gd name="adj" fmla="val 50000"/>
              </a:avLst>
            </a:prstGeom>
            <a:pattFill prst="horzBrick">
              <a:fgClr>
                <a:schemeClr val="dk1"/>
              </a:fgClr>
              <a:bgClr>
                <a:srgbClr val="000000"/>
              </a:bgClr>
            </a:patt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a:t>Basic design calculations</a:t>
              </a:r>
            </a:p>
          </p:txBody>
        </p:sp>
        <p:sp>
          <p:nvSpPr>
            <p:cNvPr id="38" name="Rounded Rectangle 37"/>
            <p:cNvSpPr/>
            <p:nvPr/>
          </p:nvSpPr>
          <p:spPr bwMode="auto">
            <a:xfrm>
              <a:off x="7086600" y="839131"/>
              <a:ext cx="1441109" cy="334121"/>
            </a:xfrm>
            <a:prstGeom prst="roundRect">
              <a:avLst>
                <a:gd name="adj" fmla="val 50000"/>
              </a:avLst>
            </a:prstGeom>
            <a:pattFill prst="horzBrick">
              <a:fgClr>
                <a:schemeClr val="dk1"/>
              </a:fgClr>
              <a:bgClr>
                <a:srgbClr val="000000"/>
              </a:bgClr>
            </a:patt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a:t>Feasibility check</a:t>
              </a:r>
            </a:p>
          </p:txBody>
        </p:sp>
        <p:sp>
          <p:nvSpPr>
            <p:cNvPr id="39" name="Rounded Rectangle 38"/>
            <p:cNvSpPr/>
            <p:nvPr/>
          </p:nvSpPr>
          <p:spPr bwMode="auto">
            <a:xfrm>
              <a:off x="385887" y="814670"/>
              <a:ext cx="1519113" cy="334121"/>
            </a:xfrm>
            <a:prstGeom prst="roundRect">
              <a:avLst>
                <a:gd name="adj" fmla="val 50000"/>
              </a:avLst>
            </a:prstGeom>
            <a:solidFill>
              <a:schemeClr val="bg1"/>
            </a:solid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a:solidFill>
                    <a:schemeClr val="tx1"/>
                  </a:solidFill>
                </a:rPr>
                <a:t>Current zone of invention</a:t>
              </a:r>
            </a:p>
          </p:txBody>
        </p:sp>
        <p:sp>
          <p:nvSpPr>
            <p:cNvPr id="19" name="Rounded Rectangle 18"/>
            <p:cNvSpPr/>
            <p:nvPr/>
          </p:nvSpPr>
          <p:spPr bwMode="auto">
            <a:xfrm>
              <a:off x="10344491" y="839359"/>
              <a:ext cx="1466509" cy="334121"/>
            </a:xfrm>
            <a:prstGeom prst="roundRect">
              <a:avLst>
                <a:gd name="adj" fmla="val 50000"/>
              </a:avLst>
            </a:prstGeom>
            <a:pattFill prst="horzBrick">
              <a:fgClr>
                <a:schemeClr val="dk1"/>
              </a:fgClr>
              <a:bgClr>
                <a:srgbClr val="000000"/>
              </a:bgClr>
            </a:patt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a:t>Prior art comparison</a:t>
              </a:r>
            </a:p>
          </p:txBody>
        </p:sp>
        <p:sp>
          <p:nvSpPr>
            <p:cNvPr id="20" name="Rounded Rectangle 19"/>
            <p:cNvSpPr/>
            <p:nvPr/>
          </p:nvSpPr>
          <p:spPr bwMode="auto">
            <a:xfrm>
              <a:off x="8686800" y="839131"/>
              <a:ext cx="1498600" cy="334121"/>
            </a:xfrm>
            <a:prstGeom prst="roundRect">
              <a:avLst>
                <a:gd name="adj" fmla="val 50000"/>
              </a:avLst>
            </a:prstGeom>
            <a:pattFill prst="horzBrick">
              <a:fgClr>
                <a:schemeClr val="dk1"/>
              </a:fgClr>
              <a:bgClr>
                <a:srgbClr val="000000"/>
              </a:bgClr>
            </a:pattFill>
            <a:ln w="3175"/>
          </p:spPr>
          <p:style>
            <a:lnRef idx="3">
              <a:schemeClr val="lt1"/>
            </a:lnRef>
            <a:fillRef idx="1">
              <a:schemeClr val="dk1"/>
            </a:fillRef>
            <a:effectRef idx="1">
              <a:schemeClr val="dk1"/>
            </a:effectRef>
            <a:fontRef idx="minor">
              <a:schemeClr val="lt1"/>
            </a:fontRef>
          </p:style>
          <p:txBody>
            <a:bodyPr spcFirstLastPara="0" vert="horz" wrap="square" lIns="304921" tIns="18669" rIns="267583" bIns="18669" numCol="1" spcCol="1270" anchor="ctr" anchorCtr="0">
              <a:noAutofit/>
            </a:bodyPr>
            <a:lstStyle/>
            <a:p>
              <a:pPr algn="ctr" defTabSz="622300">
                <a:lnSpc>
                  <a:spcPct val="90000"/>
                </a:lnSpc>
                <a:spcBef>
                  <a:spcPct val="0"/>
                </a:spcBef>
                <a:spcAft>
                  <a:spcPct val="35000"/>
                </a:spcAft>
              </a:pPr>
              <a:r>
                <a:rPr lang="en-US" sz="1200"/>
                <a:t>Uniqueness or claim</a:t>
              </a:r>
            </a:p>
          </p:txBody>
        </p:sp>
      </p:grpSp>
      <p:sp>
        <p:nvSpPr>
          <p:cNvPr id="61" name="Rectangle 60">
            <a:extLst>
              <a:ext uri="{FF2B5EF4-FFF2-40B4-BE49-F238E27FC236}">
                <a16:creationId xmlns:a16="http://schemas.microsoft.com/office/drawing/2014/main" id="{44D8A4F4-09A2-76C5-0C4A-1EC3E93A06BA}"/>
              </a:ext>
            </a:extLst>
          </p:cNvPr>
          <p:cNvSpPr/>
          <p:nvPr/>
        </p:nvSpPr>
        <p:spPr bwMode="auto">
          <a:xfrm>
            <a:off x="333069" y="2993231"/>
            <a:ext cx="1055757" cy="695304"/>
          </a:xfrm>
          <a:prstGeom prst="rect">
            <a:avLst/>
          </a:prstGeom>
          <a:solidFill>
            <a:schemeClr val="accent1">
              <a:lumMod val="75000"/>
              <a:lumOff val="25000"/>
            </a:schemeClr>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FF"/>
                </a:solidFill>
              </a:rPr>
              <a:t>Camera Sensor Data</a:t>
            </a:r>
          </a:p>
        </p:txBody>
      </p:sp>
      <p:sp>
        <p:nvSpPr>
          <p:cNvPr id="62" name="Rectangle 61">
            <a:extLst>
              <a:ext uri="{FF2B5EF4-FFF2-40B4-BE49-F238E27FC236}">
                <a16:creationId xmlns:a16="http://schemas.microsoft.com/office/drawing/2014/main" id="{5D781D59-F439-B2A1-35F9-70C4B9359D0C}"/>
              </a:ext>
            </a:extLst>
          </p:cNvPr>
          <p:cNvSpPr/>
          <p:nvPr/>
        </p:nvSpPr>
        <p:spPr bwMode="auto">
          <a:xfrm>
            <a:off x="1776270" y="2680466"/>
            <a:ext cx="1066800" cy="1258522"/>
          </a:xfrm>
          <a:prstGeom prst="rect">
            <a:avLst/>
          </a:prstGeom>
          <a:solidFill>
            <a:schemeClr val="accent1">
              <a:lumMod val="75000"/>
              <a:lumOff val="25000"/>
            </a:schemeClr>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FF"/>
                </a:solidFill>
              </a:rPr>
              <a:t>Road Signature feature extraction network</a:t>
            </a:r>
          </a:p>
        </p:txBody>
      </p:sp>
      <p:cxnSp>
        <p:nvCxnSpPr>
          <p:cNvPr id="64" name="Straight Arrow Connector 63">
            <a:extLst>
              <a:ext uri="{FF2B5EF4-FFF2-40B4-BE49-F238E27FC236}">
                <a16:creationId xmlns:a16="http://schemas.microsoft.com/office/drawing/2014/main" id="{EFBBF2FA-AA38-6489-3E69-ED4B04F37D68}"/>
              </a:ext>
            </a:extLst>
          </p:cNvPr>
          <p:cNvCxnSpPr>
            <a:cxnSpLocks/>
            <a:stCxn id="61" idx="3"/>
          </p:cNvCxnSpPr>
          <p:nvPr/>
        </p:nvCxnSpPr>
        <p:spPr bwMode="auto">
          <a:xfrm>
            <a:off x="1388826" y="3340883"/>
            <a:ext cx="37933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5A94107-4B4D-98E1-440E-DDD461F3F485}"/>
              </a:ext>
            </a:extLst>
          </p:cNvPr>
          <p:cNvCxnSpPr>
            <a:cxnSpLocks/>
          </p:cNvCxnSpPr>
          <p:nvPr/>
        </p:nvCxnSpPr>
        <p:spPr bwMode="auto">
          <a:xfrm flipV="1">
            <a:off x="2843070" y="3309730"/>
            <a:ext cx="295801" cy="170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D6865853-FA21-42CB-A04F-2FC9B325A207}"/>
              </a:ext>
            </a:extLst>
          </p:cNvPr>
          <p:cNvSpPr/>
          <p:nvPr/>
        </p:nvSpPr>
        <p:spPr bwMode="auto">
          <a:xfrm>
            <a:off x="3152938" y="2951325"/>
            <a:ext cx="955941" cy="779116"/>
          </a:xfrm>
          <a:prstGeom prst="rect">
            <a:avLst/>
          </a:prstGeom>
          <a:solidFill>
            <a:schemeClr val="accent1">
              <a:lumMod val="75000"/>
              <a:lumOff val="25000"/>
            </a:schemeClr>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FF"/>
                </a:solidFill>
              </a:rPr>
              <a:t>Derive Signature Types</a:t>
            </a:r>
          </a:p>
        </p:txBody>
      </p:sp>
      <p:cxnSp>
        <p:nvCxnSpPr>
          <p:cNvPr id="69" name="Straight Arrow Connector 68">
            <a:extLst>
              <a:ext uri="{FF2B5EF4-FFF2-40B4-BE49-F238E27FC236}">
                <a16:creationId xmlns:a16="http://schemas.microsoft.com/office/drawing/2014/main" id="{8C4BBBA1-0B81-0CA9-18A5-900634629356}"/>
              </a:ext>
            </a:extLst>
          </p:cNvPr>
          <p:cNvCxnSpPr>
            <a:cxnSpLocks/>
          </p:cNvCxnSpPr>
          <p:nvPr/>
        </p:nvCxnSpPr>
        <p:spPr bwMode="auto">
          <a:xfrm>
            <a:off x="4108879" y="3340883"/>
            <a:ext cx="9409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9378D541-7865-3C3B-16C4-617FA139EF4C}"/>
              </a:ext>
            </a:extLst>
          </p:cNvPr>
          <p:cNvSpPr/>
          <p:nvPr/>
        </p:nvSpPr>
        <p:spPr bwMode="auto">
          <a:xfrm>
            <a:off x="5079303" y="2831804"/>
            <a:ext cx="1905002" cy="990599"/>
          </a:xfrm>
          <a:prstGeom prst="rect">
            <a:avLst/>
          </a:prstGeom>
          <a:solidFill>
            <a:srgbClr val="002060"/>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FF"/>
                </a:solidFill>
              </a:rPr>
              <a:t>Nested </a:t>
            </a:r>
            <a:r>
              <a:rPr lang="en-US" sz="1400" dirty="0" err="1">
                <a:solidFill>
                  <a:srgbClr val="FFFFFF"/>
                </a:solidFill>
              </a:rPr>
              <a:t>OnexD</a:t>
            </a:r>
            <a:r>
              <a:rPr lang="en-US" sz="1400" dirty="0">
                <a:solidFill>
                  <a:srgbClr val="FFFFFF"/>
                </a:solidFill>
              </a:rPr>
              <a:t>-Hot Encoding</a:t>
            </a:r>
          </a:p>
        </p:txBody>
      </p:sp>
      <p:sp>
        <p:nvSpPr>
          <p:cNvPr id="74" name="Rectangle 73">
            <a:extLst>
              <a:ext uri="{FF2B5EF4-FFF2-40B4-BE49-F238E27FC236}">
                <a16:creationId xmlns:a16="http://schemas.microsoft.com/office/drawing/2014/main" id="{F995D821-A7BC-D9F2-A9DA-AD1D7E2004C9}"/>
              </a:ext>
            </a:extLst>
          </p:cNvPr>
          <p:cNvSpPr/>
          <p:nvPr/>
        </p:nvSpPr>
        <p:spPr bwMode="auto">
          <a:xfrm>
            <a:off x="5161802" y="1439991"/>
            <a:ext cx="1447800" cy="708001"/>
          </a:xfrm>
          <a:prstGeom prst="rect">
            <a:avLst/>
          </a:prstGeom>
          <a:solidFill>
            <a:schemeClr val="accent1">
              <a:lumMod val="75000"/>
              <a:lumOff val="25000"/>
            </a:schemeClr>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FF"/>
                </a:solidFill>
              </a:rPr>
              <a:t>Distances to Lane Markings</a:t>
            </a:r>
          </a:p>
        </p:txBody>
      </p:sp>
      <p:cxnSp>
        <p:nvCxnSpPr>
          <p:cNvPr id="78" name="Connector: Elbow 77">
            <a:extLst>
              <a:ext uri="{FF2B5EF4-FFF2-40B4-BE49-F238E27FC236}">
                <a16:creationId xmlns:a16="http://schemas.microsoft.com/office/drawing/2014/main" id="{34529621-7593-00A9-44D2-A60D61845749}"/>
              </a:ext>
            </a:extLst>
          </p:cNvPr>
          <p:cNvCxnSpPr>
            <a:cxnSpLocks/>
            <a:stCxn id="62" idx="0"/>
            <a:endCxn id="74" idx="1"/>
          </p:cNvCxnSpPr>
          <p:nvPr/>
        </p:nvCxnSpPr>
        <p:spPr bwMode="auto">
          <a:xfrm rot="5400000" flipH="1" flipV="1">
            <a:off x="3292499" y="811163"/>
            <a:ext cx="886474" cy="285213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BFAF44AC-5C51-48DA-8F0E-3E37849F48C8}"/>
              </a:ext>
            </a:extLst>
          </p:cNvPr>
          <p:cNvCxnSpPr>
            <a:cxnSpLocks/>
            <a:stCxn id="74" idx="2"/>
          </p:cNvCxnSpPr>
          <p:nvPr/>
        </p:nvCxnSpPr>
        <p:spPr bwMode="auto">
          <a:xfrm>
            <a:off x="5885702" y="2147992"/>
            <a:ext cx="0" cy="6838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4087A1F8-F893-91D9-A3EC-4485E3BADFF1}"/>
              </a:ext>
            </a:extLst>
          </p:cNvPr>
          <p:cNvSpPr/>
          <p:nvPr/>
        </p:nvSpPr>
        <p:spPr bwMode="auto">
          <a:xfrm>
            <a:off x="5049857" y="4821800"/>
            <a:ext cx="1950243" cy="999581"/>
          </a:xfrm>
          <a:prstGeom prst="rect">
            <a:avLst/>
          </a:prstGeom>
          <a:solidFill>
            <a:srgbClr val="002060"/>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Calculate normalized distances based on total road width and lane marking distances </a:t>
            </a:r>
            <a:endParaRPr lang="en-US"/>
          </a:p>
        </p:txBody>
      </p:sp>
      <p:sp>
        <p:nvSpPr>
          <p:cNvPr id="89" name="Rectangle 88">
            <a:extLst>
              <a:ext uri="{FF2B5EF4-FFF2-40B4-BE49-F238E27FC236}">
                <a16:creationId xmlns:a16="http://schemas.microsoft.com/office/drawing/2014/main" id="{EBBEBB75-4587-C5F9-C210-9CF38FE00B2E}"/>
              </a:ext>
            </a:extLst>
          </p:cNvPr>
          <p:cNvSpPr/>
          <p:nvPr/>
        </p:nvSpPr>
        <p:spPr bwMode="auto">
          <a:xfrm>
            <a:off x="7671730" y="2827181"/>
            <a:ext cx="1641627" cy="887401"/>
          </a:xfrm>
          <a:prstGeom prst="rect">
            <a:avLst/>
          </a:prstGeom>
          <a:solidFill>
            <a:srgbClr val="002060"/>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FF"/>
                </a:solidFill>
              </a:rPr>
              <a:t>Context-aware sequence generation Module*</a:t>
            </a:r>
          </a:p>
        </p:txBody>
      </p:sp>
      <p:cxnSp>
        <p:nvCxnSpPr>
          <p:cNvPr id="91" name="Straight Arrow Connector 90">
            <a:extLst>
              <a:ext uri="{FF2B5EF4-FFF2-40B4-BE49-F238E27FC236}">
                <a16:creationId xmlns:a16="http://schemas.microsoft.com/office/drawing/2014/main" id="{8DBBECA0-6FA4-893A-5A21-115F4D501E52}"/>
              </a:ext>
            </a:extLst>
          </p:cNvPr>
          <p:cNvCxnSpPr>
            <a:cxnSpLocks/>
          </p:cNvCxnSpPr>
          <p:nvPr/>
        </p:nvCxnSpPr>
        <p:spPr bwMode="auto">
          <a:xfrm flipV="1">
            <a:off x="6968075" y="3309727"/>
            <a:ext cx="68522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0AF7BBD-93C8-6C3C-47FF-7867299BC25E}"/>
              </a:ext>
            </a:extLst>
          </p:cNvPr>
          <p:cNvCxnSpPr>
            <a:cxnSpLocks/>
          </p:cNvCxnSpPr>
          <p:nvPr/>
        </p:nvCxnSpPr>
        <p:spPr bwMode="auto">
          <a:xfrm flipV="1">
            <a:off x="9315939" y="3230367"/>
            <a:ext cx="1138987" cy="23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62B5A451-547B-5F52-6004-BA394524AB27}"/>
              </a:ext>
            </a:extLst>
          </p:cNvPr>
          <p:cNvSpPr/>
          <p:nvPr/>
        </p:nvSpPr>
        <p:spPr bwMode="auto">
          <a:xfrm>
            <a:off x="10481935" y="2890707"/>
            <a:ext cx="1167040" cy="679320"/>
          </a:xfrm>
          <a:prstGeom prst="rect">
            <a:avLst/>
          </a:prstGeom>
          <a:solidFill>
            <a:schemeClr val="accent1">
              <a:lumMod val="75000"/>
              <a:lumOff val="25000"/>
            </a:schemeClr>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FF"/>
                </a:solidFill>
              </a:rPr>
              <a:t>ELE-Net</a:t>
            </a:r>
          </a:p>
        </p:txBody>
      </p:sp>
      <p:sp>
        <p:nvSpPr>
          <p:cNvPr id="95" name="Rectangle: Rounded Corners 94">
            <a:extLst>
              <a:ext uri="{FF2B5EF4-FFF2-40B4-BE49-F238E27FC236}">
                <a16:creationId xmlns:a16="http://schemas.microsoft.com/office/drawing/2014/main" id="{DF86DEF1-8954-FD44-318E-460432A83148}"/>
              </a:ext>
            </a:extLst>
          </p:cNvPr>
          <p:cNvSpPr/>
          <p:nvPr/>
        </p:nvSpPr>
        <p:spPr bwMode="auto">
          <a:xfrm>
            <a:off x="4379368" y="2350245"/>
            <a:ext cx="5719113" cy="3880247"/>
          </a:xfrm>
          <a:prstGeom prst="roundRect">
            <a:avLst>
              <a:gd name="adj" fmla="val 7383"/>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rgbClr val="FFFFFF"/>
              </a:solidFill>
            </a:endParaRPr>
          </a:p>
        </p:txBody>
      </p:sp>
      <p:sp>
        <p:nvSpPr>
          <p:cNvPr id="96" name="Rectangle 95">
            <a:extLst>
              <a:ext uri="{FF2B5EF4-FFF2-40B4-BE49-F238E27FC236}">
                <a16:creationId xmlns:a16="http://schemas.microsoft.com/office/drawing/2014/main" id="{2EBE3FFA-94CD-E45B-EB1B-0C1D67ADA379}"/>
              </a:ext>
            </a:extLst>
          </p:cNvPr>
          <p:cNvSpPr/>
          <p:nvPr/>
        </p:nvSpPr>
        <p:spPr bwMode="auto">
          <a:xfrm>
            <a:off x="5081631" y="3527935"/>
            <a:ext cx="609600" cy="2663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FFFFFF"/>
                </a:solidFill>
              </a:rPr>
              <a:t>Left</a:t>
            </a:r>
          </a:p>
        </p:txBody>
      </p:sp>
      <p:sp>
        <p:nvSpPr>
          <p:cNvPr id="97" name="Rectangle 96">
            <a:extLst>
              <a:ext uri="{FF2B5EF4-FFF2-40B4-BE49-F238E27FC236}">
                <a16:creationId xmlns:a16="http://schemas.microsoft.com/office/drawing/2014/main" id="{A6CFA79D-21ED-80CF-9BD3-17344A44D079}"/>
              </a:ext>
            </a:extLst>
          </p:cNvPr>
          <p:cNvSpPr/>
          <p:nvPr/>
        </p:nvSpPr>
        <p:spPr bwMode="auto">
          <a:xfrm>
            <a:off x="5739417" y="3527935"/>
            <a:ext cx="609601" cy="2663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FFFFFF"/>
                </a:solidFill>
              </a:rPr>
              <a:t>Ego</a:t>
            </a:r>
          </a:p>
        </p:txBody>
      </p:sp>
      <p:sp>
        <p:nvSpPr>
          <p:cNvPr id="98" name="Rectangle 97">
            <a:extLst>
              <a:ext uri="{FF2B5EF4-FFF2-40B4-BE49-F238E27FC236}">
                <a16:creationId xmlns:a16="http://schemas.microsoft.com/office/drawing/2014/main" id="{7BA7957C-D4B5-C2F4-966D-460BF920788C}"/>
              </a:ext>
            </a:extLst>
          </p:cNvPr>
          <p:cNvSpPr/>
          <p:nvPr/>
        </p:nvSpPr>
        <p:spPr bwMode="auto">
          <a:xfrm>
            <a:off x="6378656" y="3539261"/>
            <a:ext cx="618836" cy="2663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FFFFFF"/>
                </a:solidFill>
              </a:rPr>
              <a:t>Right</a:t>
            </a:r>
          </a:p>
        </p:txBody>
      </p:sp>
      <p:sp>
        <p:nvSpPr>
          <p:cNvPr id="3" name="Rectangle 2">
            <a:extLst>
              <a:ext uri="{FF2B5EF4-FFF2-40B4-BE49-F238E27FC236}">
                <a16:creationId xmlns:a16="http://schemas.microsoft.com/office/drawing/2014/main" id="{FEA20F98-2057-0C19-E791-2D75BCA659FC}"/>
              </a:ext>
            </a:extLst>
          </p:cNvPr>
          <p:cNvSpPr/>
          <p:nvPr/>
        </p:nvSpPr>
        <p:spPr bwMode="auto">
          <a:xfrm>
            <a:off x="7614926" y="4800458"/>
            <a:ext cx="1938307" cy="1032712"/>
          </a:xfrm>
          <a:prstGeom prst="rect">
            <a:avLst/>
          </a:prstGeom>
          <a:solidFill>
            <a:srgbClr val="002060"/>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Add stabilizing values to encoding calculated as c1*tanh(c2*[D/RW])</a:t>
            </a:r>
          </a:p>
        </p:txBody>
      </p:sp>
      <p:sp>
        <p:nvSpPr>
          <p:cNvPr id="12" name="TextBox 11">
            <a:extLst>
              <a:ext uri="{FF2B5EF4-FFF2-40B4-BE49-F238E27FC236}">
                <a16:creationId xmlns:a16="http://schemas.microsoft.com/office/drawing/2014/main" id="{1B6AA47C-016D-0881-BED0-CDE9A9A86843}"/>
              </a:ext>
            </a:extLst>
          </p:cNvPr>
          <p:cNvSpPr txBox="1"/>
          <p:nvPr/>
        </p:nvSpPr>
        <p:spPr bwMode="auto">
          <a:xfrm>
            <a:off x="562389" y="1272353"/>
            <a:ext cx="4734891" cy="3077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dirty="0"/>
              <a:t>Flowchart</a:t>
            </a:r>
            <a:endParaRPr lang="en-US" dirty="0"/>
          </a:p>
        </p:txBody>
      </p:sp>
      <p:sp>
        <p:nvSpPr>
          <p:cNvPr id="13" name="TextBox 12">
            <a:extLst>
              <a:ext uri="{FF2B5EF4-FFF2-40B4-BE49-F238E27FC236}">
                <a16:creationId xmlns:a16="http://schemas.microsoft.com/office/drawing/2014/main" id="{530374A3-07B3-2833-511F-6641991A4838}"/>
              </a:ext>
            </a:extLst>
          </p:cNvPr>
          <p:cNvSpPr txBox="1"/>
          <p:nvPr/>
        </p:nvSpPr>
        <p:spPr bwMode="auto">
          <a:xfrm>
            <a:off x="6012427" y="4419928"/>
            <a:ext cx="3202460" cy="30891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a:t>Encoding stabilizing module</a:t>
            </a:r>
            <a:endParaRPr lang="en-US" sz="2000" err="1"/>
          </a:p>
        </p:txBody>
      </p:sp>
      <p:cxnSp>
        <p:nvCxnSpPr>
          <p:cNvPr id="15" name="Straight Arrow Connector 14">
            <a:extLst>
              <a:ext uri="{FF2B5EF4-FFF2-40B4-BE49-F238E27FC236}">
                <a16:creationId xmlns:a16="http://schemas.microsoft.com/office/drawing/2014/main" id="{84AED92E-E36D-11A8-B3F1-B52A182AF240}"/>
              </a:ext>
            </a:extLst>
          </p:cNvPr>
          <p:cNvCxnSpPr/>
          <p:nvPr/>
        </p:nvCxnSpPr>
        <p:spPr bwMode="auto">
          <a:xfrm flipH="1" flipV="1">
            <a:off x="6299549" y="3809390"/>
            <a:ext cx="13103" cy="537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132EA89-EFBC-D996-32BC-F07F337BC59C}"/>
              </a:ext>
            </a:extLst>
          </p:cNvPr>
          <p:cNvSpPr txBox="1"/>
          <p:nvPr/>
        </p:nvSpPr>
        <p:spPr bwMode="auto">
          <a:xfrm>
            <a:off x="9044115" y="2454624"/>
            <a:ext cx="1615108" cy="3077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US" sz="2000" dirty="0"/>
              <a:t>Novel</a:t>
            </a:r>
          </a:p>
        </p:txBody>
      </p:sp>
      <p:cxnSp>
        <p:nvCxnSpPr>
          <p:cNvPr id="14" name="Straight Arrow Connector 13">
            <a:extLst>
              <a:ext uri="{FF2B5EF4-FFF2-40B4-BE49-F238E27FC236}">
                <a16:creationId xmlns:a16="http://schemas.microsoft.com/office/drawing/2014/main" id="{B4673BBC-B076-78E5-76AB-F20525E14D85}"/>
              </a:ext>
            </a:extLst>
          </p:cNvPr>
          <p:cNvCxnSpPr>
            <a:cxnSpLocks/>
          </p:cNvCxnSpPr>
          <p:nvPr/>
        </p:nvCxnSpPr>
        <p:spPr bwMode="auto">
          <a:xfrm flipV="1">
            <a:off x="7016022" y="5297554"/>
            <a:ext cx="45489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01A1FA3-9FC9-DFF8-C4E9-F858BDBD6243}"/>
              </a:ext>
            </a:extLst>
          </p:cNvPr>
          <p:cNvSpPr txBox="1"/>
          <p:nvPr/>
        </p:nvSpPr>
        <p:spPr bwMode="auto">
          <a:xfrm>
            <a:off x="14947" y="4152680"/>
            <a:ext cx="4175239" cy="2339102"/>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1200" dirty="0"/>
              <a:t>Distinct representation for each lane type</a:t>
            </a:r>
          </a:p>
          <a:p>
            <a:pPr marL="285750" indent="-285750">
              <a:buFont typeface="Arial" panose="020B0604020202020204" pitchFamily="34" charset="0"/>
              <a:buChar char="•"/>
            </a:pPr>
            <a:r>
              <a:rPr lang="en-US" sz="1200" dirty="0"/>
              <a:t>Variable number of lane markings can be handled</a:t>
            </a:r>
          </a:p>
          <a:p>
            <a:pPr marL="285750" indent="-285750">
              <a:buFont typeface="Arial" panose="020B0604020202020204" pitchFamily="34" charset="0"/>
              <a:buChar char="•"/>
            </a:pPr>
            <a:r>
              <a:rPr lang="en-US" sz="1200" dirty="0"/>
              <a:t>Similar lanes next to each other can be encoded</a:t>
            </a:r>
          </a:p>
          <a:p>
            <a:pPr marL="285750" indent="-285750">
              <a:buFont typeface="Arial" panose="020B0604020202020204" pitchFamily="34" charset="0"/>
              <a:buChar char="•"/>
            </a:pPr>
            <a:r>
              <a:rPr lang="en-US" sz="1200" dirty="0"/>
              <a:t>Distances of every lane-marking correctly encoded with associated lane type</a:t>
            </a:r>
          </a:p>
          <a:p>
            <a:pPr marL="285750" indent="-285750">
              <a:buFont typeface="Arial" panose="020B0604020202020204" pitchFamily="34" charset="0"/>
              <a:buChar char="•"/>
            </a:pPr>
            <a:r>
              <a:rPr lang="en-US" sz="1200" dirty="0"/>
              <a:t>No loss of information, perfect reconstruction of signal from encoding</a:t>
            </a:r>
          </a:p>
          <a:p>
            <a:pPr marL="285750" indent="-285750">
              <a:buFont typeface="Arial" panose="020B0604020202020204" pitchFamily="34" charset="0"/>
              <a:buChar char="•"/>
            </a:pPr>
            <a:r>
              <a:rPr lang="en-US" sz="1200" dirty="0"/>
              <a:t>All above information presented as one floating point vector</a:t>
            </a:r>
          </a:p>
          <a:p>
            <a:pPr marL="285750" indent="-285750">
              <a:buFont typeface="Arial" panose="020B0604020202020204" pitchFamily="34" charset="0"/>
              <a:buChar char="•"/>
            </a:pPr>
            <a:r>
              <a:rPr lang="en-US" sz="1200" dirty="0"/>
              <a:t>A context of +15m to –x m from ego vehicle is provided to take care of sensor errors and signature misalignments due to poor visibility</a:t>
            </a:r>
            <a:endParaRPr lang="en-US" sz="1200" dirty="0">
              <a:solidFill>
                <a:srgbClr val="000000"/>
              </a:solidFill>
            </a:endParaRP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578519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E01E6B19-E5F2-6B43-3F71-BF8B0B485D73}"/>
              </a:ext>
            </a:extLst>
          </p:cNvPr>
          <p:cNvSpPr>
            <a:spLocks noGrp="1"/>
          </p:cNvSpPr>
          <p:nvPr>
            <p:ph type="sldNum" sz="quarter" idx="4"/>
          </p:nvPr>
        </p:nvSpPr>
        <p:spPr>
          <a:xfrm>
            <a:off x="11467951" y="6599134"/>
            <a:ext cx="323999" cy="306000"/>
          </a:xfrm>
        </p:spPr>
        <p:txBody>
          <a:bodyPr/>
          <a:lstStyle/>
          <a:p>
            <a:fld id="{AD1D1349-391B-44DC-865F-5996B3E40F26}" type="slidenum">
              <a:rPr lang="en-US" noProof="0" smtClean="0"/>
              <a:pPr/>
              <a:t>8</a:t>
            </a:fld>
            <a:endParaRPr lang="en-US" noProof="0" dirty="0"/>
          </a:p>
        </p:txBody>
      </p:sp>
      <p:sp>
        <p:nvSpPr>
          <p:cNvPr id="2" name="TextBox 1">
            <a:extLst>
              <a:ext uri="{FF2B5EF4-FFF2-40B4-BE49-F238E27FC236}">
                <a16:creationId xmlns:a16="http://schemas.microsoft.com/office/drawing/2014/main" id="{F07CE222-25B5-74B5-5226-6C2AD82BACAC}"/>
              </a:ext>
            </a:extLst>
          </p:cNvPr>
          <p:cNvSpPr txBox="1"/>
          <p:nvPr/>
        </p:nvSpPr>
        <p:spPr>
          <a:xfrm>
            <a:off x="249868" y="355907"/>
            <a:ext cx="3304515" cy="400110"/>
          </a:xfrm>
          <a:prstGeom prst="rect">
            <a:avLst/>
          </a:prstGeom>
          <a:noFill/>
        </p:spPr>
        <p:txBody>
          <a:bodyPr wrap="square" rtlCol="0">
            <a:spAutoFit/>
          </a:bodyPr>
          <a:lstStyle/>
          <a:p>
            <a:r>
              <a:rPr lang="en-US" sz="2000" dirty="0"/>
              <a:t>Nested </a:t>
            </a:r>
            <a:r>
              <a:rPr lang="en-US" sz="2000" dirty="0" err="1"/>
              <a:t>OnexD</a:t>
            </a:r>
            <a:r>
              <a:rPr lang="en-US" sz="2000" dirty="0"/>
              <a:t>-Hot Encoding</a:t>
            </a:r>
          </a:p>
        </p:txBody>
      </p:sp>
      <p:sp>
        <p:nvSpPr>
          <p:cNvPr id="53" name="Rectangle 52">
            <a:extLst>
              <a:ext uri="{FF2B5EF4-FFF2-40B4-BE49-F238E27FC236}">
                <a16:creationId xmlns:a16="http://schemas.microsoft.com/office/drawing/2014/main" id="{A9F56EA4-6472-89B2-EED1-E6AEEC46E0A2}"/>
              </a:ext>
            </a:extLst>
          </p:cNvPr>
          <p:cNvSpPr/>
          <p:nvPr/>
        </p:nvSpPr>
        <p:spPr bwMode="auto">
          <a:xfrm>
            <a:off x="693053" y="1723857"/>
            <a:ext cx="1294646" cy="762000"/>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FFFFFF"/>
                </a:solidFill>
              </a:rPr>
              <a:t>Lane Marking + Distance</a:t>
            </a:r>
          </a:p>
        </p:txBody>
      </p:sp>
      <p:sp>
        <p:nvSpPr>
          <p:cNvPr id="54" name="Rectangle 53">
            <a:extLst>
              <a:ext uri="{FF2B5EF4-FFF2-40B4-BE49-F238E27FC236}">
                <a16:creationId xmlns:a16="http://schemas.microsoft.com/office/drawing/2014/main" id="{33D2D7C3-D2F8-09AD-A477-BB810D88F00F}"/>
              </a:ext>
            </a:extLst>
          </p:cNvPr>
          <p:cNvSpPr/>
          <p:nvPr/>
        </p:nvSpPr>
        <p:spPr bwMode="auto">
          <a:xfrm>
            <a:off x="2408474" y="1631444"/>
            <a:ext cx="2032513" cy="946825"/>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FF"/>
                </a:solidFill>
              </a:rPr>
              <a:t>Encode the Lane marking type using One-Hot Encoding</a:t>
            </a:r>
          </a:p>
        </p:txBody>
      </p:sp>
      <p:sp>
        <p:nvSpPr>
          <p:cNvPr id="55" name="Rectangle 54">
            <a:extLst>
              <a:ext uri="{FF2B5EF4-FFF2-40B4-BE49-F238E27FC236}">
                <a16:creationId xmlns:a16="http://schemas.microsoft.com/office/drawing/2014/main" id="{CEA47A26-E851-043B-2C22-7BC89D638E3C}"/>
              </a:ext>
            </a:extLst>
          </p:cNvPr>
          <p:cNvSpPr/>
          <p:nvPr/>
        </p:nvSpPr>
        <p:spPr bwMode="auto">
          <a:xfrm>
            <a:off x="4861588" y="1603881"/>
            <a:ext cx="1942179" cy="999089"/>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FFFFFF"/>
                </a:solidFill>
              </a:rPr>
              <a:t>Modify distances on top of one-hot vectors (</a:t>
            </a:r>
            <a:r>
              <a:rPr lang="en-US" sz="1600" dirty="0" err="1">
                <a:solidFill>
                  <a:srgbClr val="FFFFFF"/>
                </a:solidFill>
              </a:rPr>
              <a:t>OnexD</a:t>
            </a:r>
            <a:r>
              <a:rPr lang="en-US" sz="1600" dirty="0">
                <a:solidFill>
                  <a:srgbClr val="FFFFFF"/>
                </a:solidFill>
              </a:rPr>
              <a:t>)</a:t>
            </a:r>
          </a:p>
        </p:txBody>
      </p:sp>
      <p:sp>
        <p:nvSpPr>
          <p:cNvPr id="56" name="Rectangle 55">
            <a:extLst>
              <a:ext uri="{FF2B5EF4-FFF2-40B4-BE49-F238E27FC236}">
                <a16:creationId xmlns:a16="http://schemas.microsoft.com/office/drawing/2014/main" id="{4B66CE37-BD9F-A36D-DB17-8FDB016988DB}"/>
              </a:ext>
            </a:extLst>
          </p:cNvPr>
          <p:cNvSpPr/>
          <p:nvPr/>
        </p:nvSpPr>
        <p:spPr bwMode="auto">
          <a:xfrm>
            <a:off x="7206700" y="1723857"/>
            <a:ext cx="1905000" cy="762000"/>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FFFFFF"/>
                </a:solidFill>
              </a:rPr>
              <a:t>Convert 0’s in one hot encoding to </a:t>
            </a:r>
            <a:r>
              <a:rPr lang="en-US" sz="1600" dirty="0"/>
              <a:t>± ∞ </a:t>
            </a:r>
            <a:endParaRPr lang="en-US" sz="1600" dirty="0">
              <a:solidFill>
                <a:srgbClr val="FFFFFF"/>
              </a:solidFill>
            </a:endParaRPr>
          </a:p>
        </p:txBody>
      </p:sp>
      <p:sp>
        <p:nvSpPr>
          <p:cNvPr id="57" name="Rectangle 56">
            <a:extLst>
              <a:ext uri="{FF2B5EF4-FFF2-40B4-BE49-F238E27FC236}">
                <a16:creationId xmlns:a16="http://schemas.microsoft.com/office/drawing/2014/main" id="{AA63A0C8-159A-4717-196C-6BA6229FA3F5}"/>
              </a:ext>
            </a:extLst>
          </p:cNvPr>
          <p:cNvSpPr/>
          <p:nvPr/>
        </p:nvSpPr>
        <p:spPr bwMode="auto">
          <a:xfrm>
            <a:off x="9608634" y="1603882"/>
            <a:ext cx="1307578" cy="1001949"/>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FFFFFF"/>
                </a:solidFill>
              </a:rPr>
              <a:t>Convert </a:t>
            </a:r>
            <a:r>
              <a:rPr lang="en-US" sz="1600" dirty="0"/>
              <a:t>± ∞ into ± 1000 (practical)</a:t>
            </a:r>
            <a:r>
              <a:rPr lang="en-US" sz="1600" dirty="0">
                <a:solidFill>
                  <a:srgbClr val="FFFFFF"/>
                </a:solidFill>
              </a:rPr>
              <a:t> </a:t>
            </a:r>
          </a:p>
        </p:txBody>
      </p:sp>
      <p:sp>
        <p:nvSpPr>
          <p:cNvPr id="58" name="Rectangle 57">
            <a:extLst>
              <a:ext uri="{FF2B5EF4-FFF2-40B4-BE49-F238E27FC236}">
                <a16:creationId xmlns:a16="http://schemas.microsoft.com/office/drawing/2014/main" id="{1D26D380-6E9B-7EF1-2962-760A02F86A08}"/>
              </a:ext>
            </a:extLst>
          </p:cNvPr>
          <p:cNvSpPr/>
          <p:nvPr/>
        </p:nvSpPr>
        <p:spPr bwMode="auto">
          <a:xfrm>
            <a:off x="9295165" y="3201729"/>
            <a:ext cx="1942951" cy="1191674"/>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FFFFFF"/>
                </a:solidFill>
              </a:rPr>
              <a:t>Add random variables sampled from Encoding Stabilizing Module</a:t>
            </a:r>
          </a:p>
        </p:txBody>
      </p:sp>
      <p:sp>
        <p:nvSpPr>
          <p:cNvPr id="59" name="Rectangle 58">
            <a:extLst>
              <a:ext uri="{FF2B5EF4-FFF2-40B4-BE49-F238E27FC236}">
                <a16:creationId xmlns:a16="http://schemas.microsoft.com/office/drawing/2014/main" id="{2AA450D5-410E-8F4A-3A24-21F804C871AF}"/>
              </a:ext>
            </a:extLst>
          </p:cNvPr>
          <p:cNvSpPr/>
          <p:nvPr/>
        </p:nvSpPr>
        <p:spPr bwMode="auto">
          <a:xfrm>
            <a:off x="6956713" y="3291631"/>
            <a:ext cx="1942950" cy="1006152"/>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FFFFFF"/>
                </a:solidFill>
              </a:rPr>
              <a:t>Repeat above process for all markings in the signature</a:t>
            </a:r>
          </a:p>
        </p:txBody>
      </p:sp>
      <p:sp>
        <p:nvSpPr>
          <p:cNvPr id="60" name="Rectangle 59">
            <a:extLst>
              <a:ext uri="{FF2B5EF4-FFF2-40B4-BE49-F238E27FC236}">
                <a16:creationId xmlns:a16="http://schemas.microsoft.com/office/drawing/2014/main" id="{89DC2007-B024-7011-53EF-763DB1C23C2A}"/>
              </a:ext>
            </a:extLst>
          </p:cNvPr>
          <p:cNvSpPr/>
          <p:nvPr/>
        </p:nvSpPr>
        <p:spPr bwMode="auto">
          <a:xfrm>
            <a:off x="2248196" y="3249267"/>
            <a:ext cx="1981200" cy="1099922"/>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FFFFFF"/>
                </a:solidFill>
              </a:rPr>
              <a:t>Add required number of dummy encodings to fit max lanes</a:t>
            </a:r>
          </a:p>
        </p:txBody>
      </p:sp>
      <p:sp>
        <p:nvSpPr>
          <p:cNvPr id="61" name="Rectangle 60">
            <a:extLst>
              <a:ext uri="{FF2B5EF4-FFF2-40B4-BE49-F238E27FC236}">
                <a16:creationId xmlns:a16="http://schemas.microsoft.com/office/drawing/2014/main" id="{AEDF2EB0-D65B-931C-338B-646DB2D3EC5A}"/>
              </a:ext>
            </a:extLst>
          </p:cNvPr>
          <p:cNvSpPr/>
          <p:nvPr/>
        </p:nvSpPr>
        <p:spPr bwMode="auto">
          <a:xfrm>
            <a:off x="4729686" y="3245942"/>
            <a:ext cx="1831525" cy="1103247"/>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FFFFFF"/>
                </a:solidFill>
              </a:rPr>
              <a:t>Stack encodings together in order (Nested Encoding)</a:t>
            </a:r>
          </a:p>
        </p:txBody>
      </p:sp>
      <p:sp>
        <p:nvSpPr>
          <p:cNvPr id="63" name="Rectangle 62">
            <a:extLst>
              <a:ext uri="{FF2B5EF4-FFF2-40B4-BE49-F238E27FC236}">
                <a16:creationId xmlns:a16="http://schemas.microsoft.com/office/drawing/2014/main" id="{FF5F5991-AC77-BC5C-9418-02AD8681CC89}"/>
              </a:ext>
            </a:extLst>
          </p:cNvPr>
          <p:cNvSpPr/>
          <p:nvPr/>
        </p:nvSpPr>
        <p:spPr bwMode="auto">
          <a:xfrm>
            <a:off x="76200" y="5105400"/>
            <a:ext cx="2467825" cy="1219200"/>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FF"/>
                </a:solidFill>
              </a:rPr>
              <a:t>Stack Multiple such encodings corresponding to past time frames (Context Aware Sequence Generation Module)</a:t>
            </a:r>
          </a:p>
        </p:txBody>
      </p:sp>
      <p:cxnSp>
        <p:nvCxnSpPr>
          <p:cNvPr id="65" name="Straight Arrow Connector 64">
            <a:extLst>
              <a:ext uri="{FF2B5EF4-FFF2-40B4-BE49-F238E27FC236}">
                <a16:creationId xmlns:a16="http://schemas.microsoft.com/office/drawing/2014/main" id="{A4C13574-286E-7171-D789-E96BF9B3177F}"/>
              </a:ext>
            </a:extLst>
          </p:cNvPr>
          <p:cNvCxnSpPr>
            <a:cxnSpLocks/>
            <a:stCxn id="53" idx="3"/>
            <a:endCxn id="54" idx="1"/>
          </p:cNvCxnSpPr>
          <p:nvPr/>
        </p:nvCxnSpPr>
        <p:spPr bwMode="auto">
          <a:xfrm>
            <a:off x="1987699" y="2104857"/>
            <a:ext cx="4207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1D0C443-D030-D708-AF79-DCADC4997356}"/>
              </a:ext>
            </a:extLst>
          </p:cNvPr>
          <p:cNvCxnSpPr>
            <a:cxnSpLocks/>
            <a:stCxn id="54" idx="3"/>
            <a:endCxn id="55" idx="1"/>
          </p:cNvCxnSpPr>
          <p:nvPr/>
        </p:nvCxnSpPr>
        <p:spPr bwMode="auto">
          <a:xfrm flipV="1">
            <a:off x="4440987" y="2103426"/>
            <a:ext cx="420601" cy="1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7828CEA-8E4B-2955-916C-4D0997C783C0}"/>
              </a:ext>
            </a:extLst>
          </p:cNvPr>
          <p:cNvCxnSpPr>
            <a:cxnSpLocks/>
            <a:stCxn id="55" idx="3"/>
            <a:endCxn id="56" idx="1"/>
          </p:cNvCxnSpPr>
          <p:nvPr/>
        </p:nvCxnSpPr>
        <p:spPr bwMode="auto">
          <a:xfrm>
            <a:off x="6803767" y="2103426"/>
            <a:ext cx="402933" cy="1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B3F28AF-6CE3-F540-557B-7C7120E7AAA3}"/>
              </a:ext>
            </a:extLst>
          </p:cNvPr>
          <p:cNvCxnSpPr>
            <a:stCxn id="56" idx="3"/>
            <a:endCxn id="57" idx="1"/>
          </p:cNvCxnSpPr>
          <p:nvPr/>
        </p:nvCxnSpPr>
        <p:spPr bwMode="auto">
          <a:xfrm>
            <a:off x="9111700" y="2104857"/>
            <a:ext cx="49693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37ACE82-FA10-6F13-B659-7199A9036EE5}"/>
              </a:ext>
            </a:extLst>
          </p:cNvPr>
          <p:cNvCxnSpPr>
            <a:stCxn id="57" idx="2"/>
            <a:endCxn id="58" idx="0"/>
          </p:cNvCxnSpPr>
          <p:nvPr/>
        </p:nvCxnSpPr>
        <p:spPr bwMode="auto">
          <a:xfrm>
            <a:off x="10262423" y="2605831"/>
            <a:ext cx="4218" cy="5958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F1CADC6D-60DE-1749-F170-6E67A4605318}"/>
              </a:ext>
            </a:extLst>
          </p:cNvPr>
          <p:cNvCxnSpPr>
            <a:stCxn id="58" idx="1"/>
            <a:endCxn id="59" idx="3"/>
          </p:cNvCxnSpPr>
          <p:nvPr/>
        </p:nvCxnSpPr>
        <p:spPr bwMode="auto">
          <a:xfrm flipH="1" flipV="1">
            <a:off x="8899663" y="3794707"/>
            <a:ext cx="395502" cy="28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4D1403E-2057-F633-3E73-0E8D1E4BDFE7}"/>
              </a:ext>
            </a:extLst>
          </p:cNvPr>
          <p:cNvCxnSpPr>
            <a:stCxn id="59" idx="1"/>
            <a:endCxn id="61" idx="3"/>
          </p:cNvCxnSpPr>
          <p:nvPr/>
        </p:nvCxnSpPr>
        <p:spPr bwMode="auto">
          <a:xfrm flipH="1">
            <a:off x="6561211" y="3794707"/>
            <a:ext cx="395502" cy="28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4B0FE8C-1D61-B6B9-457B-310E3D4A1267}"/>
              </a:ext>
            </a:extLst>
          </p:cNvPr>
          <p:cNvCxnSpPr>
            <a:stCxn id="61" idx="1"/>
            <a:endCxn id="60" idx="3"/>
          </p:cNvCxnSpPr>
          <p:nvPr/>
        </p:nvCxnSpPr>
        <p:spPr bwMode="auto">
          <a:xfrm flipH="1">
            <a:off x="4229396" y="3797566"/>
            <a:ext cx="500290" cy="16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7F049AC1-B250-BC90-17B4-A3FB8693CDCC}"/>
              </a:ext>
            </a:extLst>
          </p:cNvPr>
          <p:cNvCxnSpPr>
            <a:cxnSpLocks/>
            <a:stCxn id="63" idx="3"/>
          </p:cNvCxnSpPr>
          <p:nvPr/>
        </p:nvCxnSpPr>
        <p:spPr bwMode="auto">
          <a:xfrm flipV="1">
            <a:off x="2544025" y="5713338"/>
            <a:ext cx="808775" cy="16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32B7AF3D-250A-9FED-EBD2-8D8CBCFC278C}"/>
              </a:ext>
            </a:extLst>
          </p:cNvPr>
          <p:cNvCxnSpPr>
            <a:stCxn id="60" idx="1"/>
            <a:endCxn id="63" idx="0"/>
          </p:cNvCxnSpPr>
          <p:nvPr/>
        </p:nvCxnSpPr>
        <p:spPr bwMode="auto">
          <a:xfrm rot="10800000" flipV="1">
            <a:off x="1310114" y="3799228"/>
            <a:ext cx="938083" cy="130617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D16AEFD5-5DC6-EFA9-EBD9-86ACC996056B}"/>
              </a:ext>
            </a:extLst>
          </p:cNvPr>
          <p:cNvSpPr txBox="1"/>
          <p:nvPr/>
        </p:nvSpPr>
        <p:spPr bwMode="auto">
          <a:xfrm>
            <a:off x="249868" y="3291631"/>
            <a:ext cx="1602826" cy="400110"/>
          </a:xfrm>
          <a:prstGeom prst="rect">
            <a:avLst/>
          </a:prstGeom>
          <a:noFill/>
        </p:spPr>
        <p:txBody>
          <a:bodyPr wrap="square" lIns="0" tIns="0" rIns="0" bIns="0" rtlCol="0">
            <a:noAutofit/>
          </a:bodyPr>
          <a:lstStyle/>
          <a:p>
            <a:r>
              <a:rPr lang="en-US" sz="1400" dirty="0">
                <a:solidFill>
                  <a:srgbClr val="FFFFFF"/>
                </a:solidFill>
              </a:rPr>
              <a:t>Encoding for a singular timeframe</a:t>
            </a:r>
          </a:p>
          <a:p>
            <a:endParaRPr lang="en-US" sz="2000" dirty="0" err="1"/>
          </a:p>
        </p:txBody>
      </p:sp>
      <p:sp>
        <p:nvSpPr>
          <p:cNvPr id="124" name="TextBox 123">
            <a:extLst>
              <a:ext uri="{FF2B5EF4-FFF2-40B4-BE49-F238E27FC236}">
                <a16:creationId xmlns:a16="http://schemas.microsoft.com/office/drawing/2014/main" id="{500F9F41-519A-C471-837F-9E973F774C20}"/>
              </a:ext>
            </a:extLst>
          </p:cNvPr>
          <p:cNvSpPr txBox="1"/>
          <p:nvPr/>
        </p:nvSpPr>
        <p:spPr bwMode="auto">
          <a:xfrm>
            <a:off x="3446350" y="5490274"/>
            <a:ext cx="1582850" cy="745380"/>
          </a:xfrm>
          <a:prstGeom prst="rect">
            <a:avLst/>
          </a:prstGeom>
          <a:noFill/>
        </p:spPr>
        <p:txBody>
          <a:bodyPr wrap="square" lIns="0" tIns="0" rIns="0" bIns="0" rtlCol="0">
            <a:noAutofit/>
          </a:bodyPr>
          <a:lstStyle/>
          <a:p>
            <a:pPr algn="ctr"/>
            <a:r>
              <a:rPr lang="en-US" sz="1400" dirty="0">
                <a:solidFill>
                  <a:srgbClr val="FFFFFF"/>
                </a:solidFill>
              </a:rPr>
              <a:t>Sequence of encodings to be processed by ELE-Net</a:t>
            </a:r>
          </a:p>
        </p:txBody>
      </p:sp>
    </p:spTree>
    <p:extLst>
      <p:ext uri="{BB962C8B-B14F-4D97-AF65-F5344CB8AC3E}">
        <p14:creationId xmlns:p14="http://schemas.microsoft.com/office/powerpoint/2010/main" val="3692392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E01E6B19-E5F2-6B43-3F71-BF8B0B485D73}"/>
              </a:ext>
            </a:extLst>
          </p:cNvPr>
          <p:cNvSpPr>
            <a:spLocks noGrp="1"/>
          </p:cNvSpPr>
          <p:nvPr>
            <p:ph type="sldNum" sz="quarter" idx="4"/>
          </p:nvPr>
        </p:nvSpPr>
        <p:spPr>
          <a:xfrm>
            <a:off x="11467951" y="6599134"/>
            <a:ext cx="323999" cy="306000"/>
          </a:xfrm>
        </p:spPr>
        <p:txBody>
          <a:bodyPr/>
          <a:lstStyle/>
          <a:p>
            <a:fld id="{AD1D1349-391B-44DC-865F-5996B3E40F26}" type="slidenum">
              <a:rPr lang="en-US" noProof="0" smtClean="0"/>
              <a:pPr/>
              <a:t>9</a:t>
            </a:fld>
            <a:endParaRPr lang="en-US" noProof="0" dirty="0"/>
          </a:p>
        </p:txBody>
      </p:sp>
      <p:sp>
        <p:nvSpPr>
          <p:cNvPr id="2" name="TextBox 1">
            <a:extLst>
              <a:ext uri="{FF2B5EF4-FFF2-40B4-BE49-F238E27FC236}">
                <a16:creationId xmlns:a16="http://schemas.microsoft.com/office/drawing/2014/main" id="{F07CE222-25B5-74B5-5226-6C2AD82BACAC}"/>
              </a:ext>
            </a:extLst>
          </p:cNvPr>
          <p:cNvSpPr txBox="1"/>
          <p:nvPr/>
        </p:nvSpPr>
        <p:spPr>
          <a:xfrm>
            <a:off x="249868" y="355907"/>
            <a:ext cx="3304515" cy="400110"/>
          </a:xfrm>
          <a:prstGeom prst="rect">
            <a:avLst/>
          </a:prstGeom>
          <a:noFill/>
        </p:spPr>
        <p:txBody>
          <a:bodyPr wrap="square" rtlCol="0">
            <a:spAutoFit/>
          </a:bodyPr>
          <a:lstStyle/>
          <a:p>
            <a:r>
              <a:rPr lang="en-US" sz="2000" dirty="0"/>
              <a:t>Nested </a:t>
            </a:r>
            <a:r>
              <a:rPr lang="en-US" sz="2000" dirty="0" err="1"/>
              <a:t>OnexD</a:t>
            </a:r>
            <a:r>
              <a:rPr lang="en-US" sz="2000" dirty="0"/>
              <a:t>-Hot Encoding</a:t>
            </a:r>
          </a:p>
        </p:txBody>
      </p:sp>
      <p:sp>
        <p:nvSpPr>
          <p:cNvPr id="13" name="TextBox 12">
            <a:extLst>
              <a:ext uri="{FF2B5EF4-FFF2-40B4-BE49-F238E27FC236}">
                <a16:creationId xmlns:a16="http://schemas.microsoft.com/office/drawing/2014/main" id="{D31D464A-1ADC-AB2A-600A-95B73845D7DA}"/>
              </a:ext>
            </a:extLst>
          </p:cNvPr>
          <p:cNvSpPr txBox="1"/>
          <p:nvPr/>
        </p:nvSpPr>
        <p:spPr bwMode="auto">
          <a:xfrm>
            <a:off x="381000" y="990600"/>
            <a:ext cx="10363200" cy="5105400"/>
          </a:xfrm>
          <a:prstGeom prst="rect">
            <a:avLst/>
          </a:prstGeom>
          <a:noFill/>
        </p:spPr>
        <p:txBody>
          <a:bodyPr wrap="square" lIns="0" tIns="0" rIns="0" bIns="0" rtlCol="0" anchor="t">
            <a:noAutofit/>
          </a:bodyPr>
          <a:lstStyle/>
          <a:p>
            <a:r>
              <a:rPr lang="en-US" dirty="0"/>
              <a:t>Create a vector format of the text information of lane markings and associated distances</a:t>
            </a:r>
          </a:p>
          <a:p>
            <a:pPr marL="342900" indent="-342900">
              <a:buFont typeface="Arial" panose="020B0604020202020204" pitchFamily="34" charset="0"/>
              <a:buChar char="•"/>
            </a:pPr>
            <a:r>
              <a:rPr lang="en-US" dirty="0"/>
              <a:t>Step 1: Lane marking (</a:t>
            </a:r>
            <a:r>
              <a:rPr lang="en-US" dirty="0" err="1"/>
              <a:t>eg</a:t>
            </a:r>
            <a:r>
              <a:rPr lang="en-US" dirty="0"/>
              <a:t> RB, DW, </a:t>
            </a:r>
            <a:r>
              <a:rPr lang="en-US" dirty="0" err="1"/>
              <a:t>etc</a:t>
            </a:r>
            <a:r>
              <a:rPr lang="en-US" dirty="0"/>
              <a:t>) is converted into a one-hot encoding format</a:t>
            </a:r>
          </a:p>
          <a:p>
            <a:pPr marL="342900" indent="-342900">
              <a:buFont typeface="Arial" panose="020B0604020202020204" pitchFamily="34" charset="0"/>
              <a:buChar char="•"/>
            </a:pPr>
            <a:r>
              <a:rPr lang="en-US" dirty="0"/>
              <a:t>Step 2: One hot encodings vectors are modified to encode distances of lane markings along with lane types</a:t>
            </a:r>
          </a:p>
          <a:p>
            <a:pPr marL="342900" indent="-342900">
              <a:buFont typeface="Arial" panose="020B0604020202020204" pitchFamily="34" charset="0"/>
              <a:buChar char="•"/>
            </a:pPr>
            <a:r>
              <a:rPr lang="en-US" dirty="0"/>
              <a:t>Step 3: Rest of elements in the one hot vector (other than the distances) are converted into ± 1000 (these values were earlier 0). This is done because ‘0’ would indicate the presence of all other lane markings (other than the actual marking) to be present at distance 0 from ego. By setting the value at  ±1000 we remove them from the context of the road.</a:t>
            </a:r>
          </a:p>
          <a:p>
            <a:pPr marL="285750" indent="-285750">
              <a:buFont typeface="Arial" panose="020B0604020202020204" pitchFamily="34" charset="0"/>
              <a:buChar char="•"/>
            </a:pPr>
            <a:r>
              <a:rPr lang="en-US" dirty="0"/>
              <a:t>Step 4: X ~ G(0, c1*tanh(c2*(D/RW))) X is added to all Non lane marking types inside embedding vector to stabilize the encodings.</a:t>
            </a:r>
          </a:p>
          <a:p>
            <a:pPr marL="285750" indent="-285750">
              <a:buFont typeface="Arial" panose="020B0604020202020204" pitchFamily="34" charset="0"/>
              <a:buChar char="•"/>
            </a:pPr>
            <a:r>
              <a:rPr lang="en-US" dirty="0"/>
              <a:t>Step 5: </a:t>
            </a:r>
            <a:r>
              <a:rPr lang="en-US" sz="1800" dirty="0"/>
              <a:t>All previous steps encode the information of only one lane marking and distance into a vector. We repeat the process for all lane markings and distances of a time frame.</a:t>
            </a:r>
          </a:p>
          <a:p>
            <a:pPr marL="285750" indent="-285750">
              <a:buFont typeface="Arial" panose="020B0604020202020204" pitchFamily="34" charset="0"/>
              <a:buChar char="•"/>
            </a:pPr>
            <a:r>
              <a:rPr lang="en-US" dirty="0"/>
              <a:t>Step 6: </a:t>
            </a:r>
            <a:r>
              <a:rPr lang="en-US" sz="1800" dirty="0"/>
              <a:t>Stack encodings to create a vector of all lane markings and associated distances in a time frame</a:t>
            </a:r>
          </a:p>
          <a:p>
            <a:pPr marL="285750" indent="-285750">
              <a:buFont typeface="Arial" panose="020B0604020202020204" pitchFamily="34" charset="0"/>
              <a:buChar char="•"/>
            </a:pPr>
            <a:r>
              <a:rPr lang="en-US" dirty="0"/>
              <a:t>Step 7: </a:t>
            </a:r>
            <a:r>
              <a:rPr lang="en-US" sz="1800" dirty="0"/>
              <a:t>Dummy encodings maybe added to maintain fixed dimensions of input vector</a:t>
            </a:r>
          </a:p>
          <a:p>
            <a:endParaRPr lang="en-US" sz="2000" dirty="0"/>
          </a:p>
          <a:p>
            <a:r>
              <a:rPr lang="en-US" sz="2000" dirty="0"/>
              <a:t>The vector thus generated is a Nested </a:t>
            </a:r>
            <a:r>
              <a:rPr lang="en-US" sz="2000" dirty="0" err="1"/>
              <a:t>OnexD</a:t>
            </a:r>
            <a:r>
              <a:rPr lang="en-US" sz="2000" dirty="0"/>
              <a:t>-Hot encoding of lane markings and distances of a time frame.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41493519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Mercedes-Benz white">
  <a:themeElements>
    <a:clrScheme name="Mercedes-Benz white 2">
      <a:dk1>
        <a:srgbClr val="FFFFFF"/>
      </a:dk1>
      <a:lt1>
        <a:srgbClr val="000000"/>
      </a:lt1>
      <a:dk2>
        <a:srgbClr val="EAEAEA"/>
      </a:dk2>
      <a:lt2>
        <a:srgbClr val="B6BBC1"/>
      </a:lt2>
      <a:accent1>
        <a:srgbClr val="9E9E9E"/>
      </a:accent1>
      <a:accent2>
        <a:srgbClr val="E6E6E6"/>
      </a:accent2>
      <a:accent3>
        <a:srgbClr val="C8C8C8"/>
      </a:accent3>
      <a:accent4>
        <a:srgbClr val="707070"/>
      </a:accent4>
      <a:accent5>
        <a:srgbClr val="444444"/>
      </a:accent5>
      <a:accent6>
        <a:srgbClr val="00ADEF"/>
      </a:accent6>
      <a:hlink>
        <a:srgbClr val="00ADEF"/>
      </a:hlink>
      <a:folHlink>
        <a:srgbClr val="00ADEF"/>
      </a:folHlink>
    </a:clrScheme>
    <a:fontScheme name="© Mercedes-Benz">
      <a:majorFont>
        <a:latin typeface="CorpoA"/>
        <a:ea typeface=""/>
        <a:cs typeface=""/>
      </a:majorFont>
      <a:minorFont>
        <a:latin typeface="Corpo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dirty="0" err="1"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000" dirty="0" err="1" smtClean="0"/>
        </a:defPPr>
      </a:lstStyle>
    </a:txDef>
  </a:objectDefaults>
  <a:extraClrSchemeLst/>
  <a:custClrLst>
    <a:custClr name="Light Grey 100%">
      <a:srgbClr val="E6E6E6"/>
    </a:custClr>
    <a:custClr name="Light Grey +20 K">
      <a:srgbClr val="C8C8C8"/>
    </a:custClr>
    <a:custClr name="Light Grey +40 K">
      <a:srgbClr val="9E9E9E"/>
    </a:custClr>
    <a:custClr name="Light Grey +60 K">
      <a:srgbClr val="707070"/>
    </a:custClr>
    <a:custClr name="Light Grey +80 K">
      <a:srgbClr val="444444"/>
    </a:custClr>
    <a:custClr>
      <a:srgbClr val="FFFFFF"/>
    </a:custClr>
    <a:custClr>
      <a:srgbClr val="FFFFFF"/>
    </a:custClr>
    <a:custClr>
      <a:srgbClr val="FFFFFF"/>
    </a:custClr>
    <a:custClr>
      <a:srgbClr val="FFFFFF"/>
    </a:custClr>
    <a:custClr>
      <a:srgbClr val="FFFFFF"/>
    </a:custClr>
    <a:custClr name="Pure Blue 100%">
      <a:srgbClr val="00ADEF"/>
    </a:custClr>
    <a:custClr name="Pure Blue +">
      <a:srgbClr val="0082E6"/>
    </a:custClr>
    <a:custClr name="Pure Blue ++">
      <a:srgbClr val="003366"/>
    </a:custClr>
    <a:custClr>
      <a:srgbClr val="FFFFFF"/>
    </a:custClr>
    <a:custClr>
      <a:srgbClr val="FFFFFF"/>
    </a:custClr>
    <a:custClr>
      <a:srgbClr val="FFFFFF"/>
    </a:custClr>
    <a:custClr>
      <a:srgbClr val="FFFFFF"/>
    </a:custClr>
    <a:custClr>
      <a:srgbClr val="FFFFFF"/>
    </a:custClr>
    <a:custClr>
      <a:srgbClr val="FFFFFF"/>
    </a:custClr>
    <a:custClr>
      <a:srgbClr val="FFFFFF"/>
    </a:custClr>
    <a:custClr name="Red">
      <a:srgbClr val="9F0002"/>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Lst>
  <a:extLst>
    <a:ext uri="{05A4C25C-085E-4340-85A3-A5531E510DB2}">
      <thm15:themeFamily xmlns:thm15="http://schemas.microsoft.com/office/thememl/2012/main" name="Presentation1" id="{44C58B90-0FDB-4766-A58C-07939F811900}" vid="{921B0AAC-39F1-482E-A6BC-8064A421DF02}"/>
    </a:ext>
  </a:extLst>
</a:theme>
</file>

<file path=ppt/theme/theme2.xml><?xml version="1.0" encoding="utf-8"?>
<a:theme xmlns:a="http://schemas.openxmlformats.org/drawingml/2006/main" name="Mercedes-Benz black">
  <a:themeElements>
    <a:clrScheme name="RD">
      <a:dk1>
        <a:sysClr val="windowText" lastClr="000000"/>
      </a:dk1>
      <a:lt1>
        <a:sysClr val="window" lastClr="FFFFFF"/>
      </a:lt1>
      <a:dk2>
        <a:srgbClr val="E6E6E6"/>
      </a:dk2>
      <a:lt2>
        <a:srgbClr val="71180C"/>
      </a:lt2>
      <a:accent1>
        <a:srgbClr val="004355"/>
      </a:accent1>
      <a:accent2>
        <a:srgbClr val="00677F"/>
      </a:accent2>
      <a:accent3>
        <a:srgbClr val="007A93"/>
      </a:accent3>
      <a:accent4>
        <a:srgbClr val="A6CAD8"/>
      </a:accent4>
      <a:accent5>
        <a:srgbClr val="444444"/>
      </a:accent5>
      <a:accent6>
        <a:srgbClr val="9E9E9E"/>
      </a:accent6>
      <a:hlink>
        <a:srgbClr val="000000"/>
      </a:hlink>
      <a:folHlink>
        <a:srgbClr val="000000"/>
      </a:folHlink>
    </a:clrScheme>
    <a:fontScheme name="© Mercedes-Benz">
      <a:majorFont>
        <a:latin typeface="CorpoA"/>
        <a:ea typeface=""/>
        <a:cs typeface=""/>
      </a:majorFont>
      <a:minorFont>
        <a:latin typeface="Corpo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ln>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bwMode="auto">
        <a:noFill/>
      </a:spPr>
      <a:bodyPr wrap="square" lIns="0" tIns="0" rIns="0" bIns="0" rtlCol="0">
        <a:noAutofit/>
      </a:bodyPr>
      <a:lstStyle>
        <a:defPPr>
          <a:defRPr sz="2000" dirty="0" err="1" smtClean="0"/>
        </a:defPPr>
      </a:lstStyle>
    </a:txDef>
  </a:objectDefaults>
  <a:extraClrSchemeLst/>
  <a:custClrLst>
    <a:custClr name="Light Grey 100%">
      <a:srgbClr val="E6E6E6"/>
    </a:custClr>
    <a:custClr name="Light Grey +20 K">
      <a:srgbClr val="C8C8C8"/>
    </a:custClr>
    <a:custClr name="Light Grey +40 K">
      <a:srgbClr val="9E9E9E"/>
    </a:custClr>
    <a:custClr name="Light Grey +60 K">
      <a:srgbClr val="707070"/>
    </a:custClr>
    <a:custClr name="Light Grey +80 K">
      <a:srgbClr val="444444"/>
    </a:custClr>
    <a:custClr>
      <a:srgbClr val="FFFFFF"/>
    </a:custClr>
    <a:custClr>
      <a:srgbClr val="FFFFFF"/>
    </a:custClr>
    <a:custClr>
      <a:srgbClr val="FFFFFF"/>
    </a:custClr>
    <a:custClr>
      <a:srgbClr val="FFFFFF"/>
    </a:custClr>
    <a:custClr>
      <a:srgbClr val="FFFFFF"/>
    </a:custClr>
    <a:custClr name="Pure Blue 100%">
      <a:srgbClr val="00ADEF"/>
    </a:custClr>
    <a:custClr name="Pure Blue +">
      <a:srgbClr val="0082E6"/>
    </a:custClr>
    <a:custClr name="Pure Blue ++">
      <a:srgbClr val="003366"/>
    </a:custClr>
    <a:custClr>
      <a:srgbClr val="FFFFFF"/>
    </a:custClr>
    <a:custClr>
      <a:srgbClr val="FFFFFF"/>
    </a:custClr>
    <a:custClr>
      <a:srgbClr val="FFFFFF"/>
    </a:custClr>
    <a:custClr>
      <a:srgbClr val="FFFFFF"/>
    </a:custClr>
    <a:custClr>
      <a:srgbClr val="FFFFFF"/>
    </a:custClr>
    <a:custClr>
      <a:srgbClr val="FFFFFF"/>
    </a:custClr>
    <a:custClr>
      <a:srgbClr val="FFFFFF"/>
    </a:custClr>
    <a:custClr name="Red">
      <a:srgbClr val="9F0002"/>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Lst>
  <a:extLst>
    <a:ext uri="{05A4C25C-085E-4340-85A3-A5531E510DB2}">
      <thm15:themeFamily xmlns:thm15="http://schemas.microsoft.com/office/thememl/2012/main" name="Presentation1" id="{44C58B90-0FDB-4766-A58C-07939F811900}" vid="{26863D0B-4A9F-42F7-9F88-2ECE4113978F}"/>
    </a:ext>
  </a:ext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2018_RD I_CDC Innovation template</Template>
  <TotalTime>0</TotalTime>
  <Words>4241</Words>
  <Application>Microsoft Office PowerPoint</Application>
  <PresentationFormat>Widescreen</PresentationFormat>
  <Paragraphs>637</Paragraphs>
  <Slides>23</Slides>
  <Notes>12</Notes>
  <HiddenSlides>1</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36" baseType="lpstr">
      <vt:lpstr>Arial</vt:lpstr>
      <vt:lpstr>Arial,Sans-Serif</vt:lpstr>
      <vt:lpstr>Calibri</vt:lpstr>
      <vt:lpstr>CorpoA</vt:lpstr>
      <vt:lpstr>CorpoS</vt:lpstr>
      <vt:lpstr>Courier New</vt:lpstr>
      <vt:lpstr>MB Corpo A Title Cond Office</vt:lpstr>
      <vt:lpstr>Söhne</vt:lpstr>
      <vt:lpstr>Symbol</vt:lpstr>
      <vt:lpstr>Wingdings</vt:lpstr>
      <vt:lpstr>Mercedes-Benz white</vt:lpstr>
      <vt:lpstr>Mercedes-Benz black</vt:lpstr>
      <vt:lpstr>think-cell Slide</vt:lpstr>
      <vt:lpstr>Ego Lane Estimation Net: ELE-Net</vt:lpstr>
      <vt:lpstr>Preliminary Information</vt:lpstr>
      <vt:lpstr>Preliminary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lpstr>PowerPoint Presentation</vt:lpstr>
      <vt:lpstr>PowerPoint Presentation</vt:lpstr>
      <vt:lpstr>PowerPoint Presentation</vt:lpstr>
      <vt:lpstr>PowerPoint Presentation</vt:lpstr>
      <vt:lpstr>PowerPoint Presentation</vt:lpstr>
    </vt:vector>
  </TitlesOfParts>
  <Company>Daimler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30 pt on one line.</dc:title>
  <dc:creator>Verma, Sachin (623)</dc:creator>
  <cp:lastModifiedBy>Patel, Sourav (623)</cp:lastModifiedBy>
  <cp:revision>300</cp:revision>
  <dcterms:created xsi:type="dcterms:W3CDTF">2017-10-24T08:29:26Z</dcterms:created>
  <dcterms:modified xsi:type="dcterms:W3CDTF">2024-07-18T08:18:08Z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4dbb1d-991d-4bbd-aad5-33bac1d8ffaf_Enabled">
    <vt:lpwstr>true</vt:lpwstr>
  </property>
  <property fmtid="{D5CDD505-2E9C-101B-9397-08002B2CF9AE}" pid="3" name="MSIP_Label_924dbb1d-991d-4bbd-aad5-33bac1d8ffaf_SetDate">
    <vt:lpwstr>2023-08-16T14:53:46Z</vt:lpwstr>
  </property>
  <property fmtid="{D5CDD505-2E9C-101B-9397-08002B2CF9AE}" pid="4" name="MSIP_Label_924dbb1d-991d-4bbd-aad5-33bac1d8ffaf_Method">
    <vt:lpwstr>Standard</vt:lpwstr>
  </property>
  <property fmtid="{D5CDD505-2E9C-101B-9397-08002B2CF9AE}" pid="5" name="MSIP_Label_924dbb1d-991d-4bbd-aad5-33bac1d8ffaf_Name">
    <vt:lpwstr>924dbb1d-991d-4bbd-aad5-33bac1d8ffaf</vt:lpwstr>
  </property>
  <property fmtid="{D5CDD505-2E9C-101B-9397-08002B2CF9AE}" pid="6" name="MSIP_Label_924dbb1d-991d-4bbd-aad5-33bac1d8ffaf_SiteId">
    <vt:lpwstr>9652d7c2-1ccf-4940-8151-4a92bd474ed0</vt:lpwstr>
  </property>
  <property fmtid="{D5CDD505-2E9C-101B-9397-08002B2CF9AE}" pid="7" name="MSIP_Label_924dbb1d-991d-4bbd-aad5-33bac1d8ffaf_ActionId">
    <vt:lpwstr>eb6a05de-6f7e-40b1-9214-0a054cd8b9de</vt:lpwstr>
  </property>
  <property fmtid="{D5CDD505-2E9C-101B-9397-08002B2CF9AE}" pid="8" name="MSIP_Label_924dbb1d-991d-4bbd-aad5-33bac1d8ffaf_ContentBits">
    <vt:lpwstr>0</vt:lpwstr>
  </property>
</Properties>
</file>