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8215FB96-09CE-44A3-8BD6-238FF95B9D7A}" type="slidenum"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IN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IN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IN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IN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Click to edit the outline text format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Second Outline Level</a:t>
            </a:r>
            <a:endParaRPr b="0" lang="en-IN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Third Outline Level</a:t>
            </a:r>
            <a:endParaRPr b="0" lang="en-IN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Source Sans Pro"/>
              </a:rPr>
              <a:t>Fourth Outline Level</a:t>
            </a:r>
            <a:endParaRPr b="0" lang="en-IN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Fifth Outline Level</a:t>
            </a:r>
            <a:endParaRPr b="0" lang="en-IN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Sixth Outline Level</a:t>
            </a:r>
            <a:endParaRPr b="0" lang="en-IN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Seventh Outline Level</a:t>
            </a:r>
            <a:endParaRPr b="0" lang="en-IN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AB81B7B5-6797-4321-9D37-5D2B36770B80}" type="slidenum"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IN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Click to edit the outline text format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Second Outline Level</a:t>
            </a:r>
            <a:endParaRPr b="0" lang="en-IN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Third Outline Level</a:t>
            </a:r>
            <a:endParaRPr b="0" lang="en-IN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Source Sans Pro"/>
              </a:rPr>
              <a:t>Fourth Outline Level</a:t>
            </a:r>
            <a:endParaRPr b="0" lang="en-IN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Fifth Outline Level</a:t>
            </a:r>
            <a:endParaRPr b="0" lang="en-IN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Sixth Outline Level</a:t>
            </a:r>
            <a:endParaRPr b="0" lang="en-IN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Seventh Outline Level</a:t>
            </a:r>
            <a:endParaRPr b="0" lang="en-IN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3F640A3E-3A23-4A51-9243-DF88B79A27CD}" type="slidenum"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5440" y="36000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600" spc="-1" strike="noStrike">
                <a:solidFill>
                  <a:srgbClr val="04617b"/>
                </a:solidFill>
                <a:latin typeface="MathJax_SansSerif"/>
              </a:rPr>
              <a:t>Web Technologies </a:t>
            </a:r>
            <a:br/>
            <a:r>
              <a:rPr b="0" lang="en-IN" sz="6600" spc="-1" strike="noStrike">
                <a:solidFill>
                  <a:srgbClr val="04617b"/>
                </a:solidFill>
                <a:latin typeface="MathJax_SansSerif"/>
              </a:rPr>
              <a:t>Project</a:t>
            </a:r>
            <a:br/>
            <a:br/>
            <a:r>
              <a:rPr b="0" lang="en-IN" sz="6600" spc="-1" strike="noStrike">
                <a:solidFill>
                  <a:srgbClr val="04617b"/>
                </a:solidFill>
                <a:latin typeface="MathJax_SansSerif"/>
              </a:rPr>
              <a:t>SaviourMachine</a:t>
            </a:r>
            <a:endParaRPr b="0" lang="en-IN" sz="6600" spc="-1" strike="noStrike">
              <a:solidFill>
                <a:srgbClr val="04617b"/>
              </a:solidFill>
              <a:latin typeface="MathJax_SansSerif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    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endParaRPr b="1" lang="en-IN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MathJax_SansSerif"/>
              </a:rPr>
              <a:t>-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Pranav Bhatt, Sourav T R,</a:t>
            </a:r>
            <a:endParaRPr b="1" lang="en-IN" sz="28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	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	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	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	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	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	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	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	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	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	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	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	</a:t>
            </a:r>
            <a:r>
              <a:rPr b="1" lang="en-IN" sz="2800" spc="-1" strike="noStrike">
                <a:solidFill>
                  <a:srgbClr val="dbf5f9"/>
                </a:solidFill>
                <a:latin typeface="MathJax_SansSerif"/>
              </a:rPr>
              <a:t>Taher Taiyab Lokhandwala</a:t>
            </a:r>
            <a:endParaRPr b="1" lang="en-IN" sz="28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MathJax_SansSerif"/>
              </a:rPr>
              <a:t>Objective:</a:t>
            </a:r>
            <a:endParaRPr b="0" lang="en-IN" sz="6000" spc="-1" strike="noStrike">
              <a:solidFill>
                <a:srgbClr val="ffffff"/>
              </a:solidFill>
              <a:latin typeface="MathJax_SansSerif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MathJax_SansSerif"/>
              </a:rPr>
              <a:t>Our objective is to create a web application which will ease the life of high school students.</a:t>
            </a:r>
            <a:endParaRPr b="0" lang="en-IN" sz="30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IN" sz="30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MathJax_SansSerif"/>
              </a:rPr>
              <a:t>The aim of SaviourMachine is to provide all functionalities/utilities that a high school student would require, all at one place.</a:t>
            </a:r>
            <a:endParaRPr b="0" lang="en-IN" sz="30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600" spc="-1" strike="noStrike">
                <a:latin typeface="MathJax_SansSerif"/>
              </a:rPr>
              <a:t> </a:t>
            </a:r>
            <a:endParaRPr b="0" lang="en-IN" sz="6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MathJax_SansSerif"/>
              </a:rPr>
              <a:t>These functionalities include periodic table,unit convertor,calculator,formulae sheet,reminder and timetable systems.</a:t>
            </a:r>
            <a:endParaRPr b="0" lang="en-IN" sz="3000" spc="-1" strike="noStrike">
              <a:latin typeface="MathJax_SansSerif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MathJax_SansSerif"/>
              </a:rPr>
              <a:t>Key Features:</a:t>
            </a:r>
            <a:endParaRPr b="0" lang="en-IN" sz="6000" spc="-1" strike="noStrike">
              <a:solidFill>
                <a:srgbClr val="ffffff"/>
              </a:solidFill>
              <a:latin typeface="MathJax_SansSerif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MathJax_SansSerif"/>
              </a:rPr>
              <a:t>An Interactive Periodic Table with information including orbital configurations,which block a particular element belongs to,showing change in melting and boiling points etc.</a:t>
            </a:r>
            <a:endParaRPr b="0" lang="en-IN" sz="30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MathJax_SansSerif"/>
              </a:rPr>
              <a:t>A dedicated dashboard that shows the student all the relevant information in the upcoming days like reminders, timetable to be followed, deadlines.</a:t>
            </a:r>
            <a:endParaRPr b="0" lang="en-IN" sz="30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MathJax_SansSerif"/>
              </a:rPr>
              <a:t>A timetable system that allows users to set up a timetable for school and a different personal timetable as well.</a:t>
            </a:r>
            <a:endParaRPr b="0" lang="en-IN" sz="30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latin typeface="MathJax_SansSerif"/>
              </a:rPr>
              <a:t>A reminders system that allows users to set reminders and deadlines for tasks to be performed.</a:t>
            </a:r>
            <a:endParaRPr b="0" lang="en-IN" sz="3000" spc="-1" strike="noStrike">
              <a:latin typeface="MathJax_SansSerif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MathJax_SansSerif"/>
              </a:rPr>
              <a:t>Key Features:</a:t>
            </a:r>
            <a:endParaRPr b="0" lang="en-IN" sz="6000" spc="-1" strike="noStrike">
              <a:solidFill>
                <a:srgbClr val="ffffff"/>
              </a:solidFill>
              <a:latin typeface="MathJax_SansSerif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MathJax_SansSerif"/>
              </a:rPr>
              <a:t>A calculator and unit convertor to perform mathematical operations and simple unit conversion common in Physics,Chemistry and Math.</a:t>
            </a:r>
            <a:endParaRPr b="0" lang="en-IN" sz="32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MathJax_SansSerif"/>
              </a:rPr>
              <a:t>A formulae cheatsheet with a list of most of the formulas for subjects like Maths and Physics which saves the student time in searching for them elsewhere.</a:t>
            </a:r>
            <a:endParaRPr b="0" lang="en-IN" sz="32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MathJax_SansSerif"/>
              </a:rPr>
              <a:t> </a:t>
            </a:r>
            <a:r>
              <a:rPr b="0" lang="en-IN" sz="3200" spc="-1" strike="noStrike">
                <a:latin typeface="MathJax_SansSerif"/>
              </a:rPr>
              <a:t>A dedicated sections where students can store notes and important points while studying a subject.</a:t>
            </a:r>
            <a:endParaRPr b="0" lang="en-IN" sz="3200" spc="-1" strike="noStrike">
              <a:latin typeface="MathJax_SansSerif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MathJax_SansSerif"/>
              </a:rPr>
              <a:t>Future Scope:</a:t>
            </a:r>
            <a:endParaRPr b="0" lang="en-IN" sz="6000" spc="-1" strike="noStrike">
              <a:solidFill>
                <a:srgbClr val="ffffff"/>
              </a:solidFill>
              <a:latin typeface="MathJax_SansSerif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100" spc="-1" strike="noStrike">
                <a:latin typeface="MathJax_SansSerif"/>
              </a:rPr>
              <a:t>We can add a section with exicting projects that students can pursue with tutorials and purpose behind the projects.</a:t>
            </a:r>
            <a:endParaRPr b="0" lang="en-IN" sz="31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100" spc="-1" strike="noStrike">
                <a:latin typeface="MathJax_SansSerif"/>
              </a:rPr>
              <a:t>We can add a section with videos explaining the core, difficult and important concepts at the high school level.</a:t>
            </a:r>
            <a:endParaRPr b="0" lang="en-IN" sz="31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100" spc="-1" strike="noStrike">
                <a:latin typeface="MathJax_SansSerif"/>
              </a:rPr>
              <a:t>We can extend this application beyond the high school to college as well and have personalised information like cheatsheets for specific branches of engineering, upgraded calculator for complex mathematical operations and a higher level of projects.</a:t>
            </a:r>
            <a:endParaRPr b="0" lang="en-IN" sz="31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IN" sz="3100" spc="-1" strike="noStrike">
              <a:latin typeface="MathJax_SansSerif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MathJax_SansSerif"/>
              </a:rPr>
              <a:t>Future Scope:</a:t>
            </a:r>
            <a:endParaRPr b="0" lang="en-IN" sz="6000" spc="-1" strike="noStrike">
              <a:solidFill>
                <a:srgbClr val="ffffff"/>
              </a:solidFill>
              <a:latin typeface="MathJax_SansSerif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300" spc="-1" strike="noStrike">
                <a:latin typeface="MathJax_SansSerif"/>
              </a:rPr>
              <a:t>We can implement a timetable system that generates </a:t>
            </a:r>
            <a:r>
              <a:rPr b="0" lang="en-IN" sz="3300" spc="-1" strike="noStrike">
                <a:latin typeface="MathJax_SansSerif"/>
              </a:rPr>
              <a:t>suitable timetables for the user rather than the user setting </a:t>
            </a:r>
            <a:r>
              <a:rPr b="0" lang="en-IN" sz="3300" spc="-1" strike="noStrike">
                <a:latin typeface="MathJax_SansSerif"/>
              </a:rPr>
              <a:t>up a timetable for him/her.</a:t>
            </a:r>
            <a:endParaRPr b="0" lang="en-IN" sz="3300" spc="-1" strike="noStrike">
              <a:latin typeface="MathJax_SansSerif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300" spc="-1" strike="noStrike">
                <a:latin typeface="MathJax_SansSerif"/>
              </a:rPr>
              <a:t>We can implement a chat feature/forum via which students </a:t>
            </a:r>
            <a:r>
              <a:rPr b="0" lang="en-IN" sz="3300" spc="-1" strike="noStrike">
                <a:latin typeface="MathJax_SansSerif"/>
              </a:rPr>
              <a:t>can connect to other students .</a:t>
            </a:r>
            <a:endParaRPr b="0" lang="en-IN" sz="3300" spc="-1" strike="noStrike">
              <a:latin typeface="MathJax_SansSerif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2019-11-21T20:21:32Z</dcterms:created>
  <dc:creator/>
  <dc:description/>
  <dc:language>en-IN</dc:language>
  <cp:lastModifiedBy/>
  <dcterms:modified xsi:type="dcterms:W3CDTF">2019-11-21T21:38:25Z</dcterms:modified>
  <cp:revision>5</cp:revision>
  <dc:subject/>
  <dc:title>Vivid</dc:title>
</cp:coreProperties>
</file>