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0" r:id="rId3"/>
    <p:sldId id="258"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10/30/2021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885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10/30/2021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080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10/30/2021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9652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10/30/2021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8218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10/30/2021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6943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10/30/2021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926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10/30/2021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801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10/30/2021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8883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10/30/2021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010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10/30/2021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4662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10/30/2021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6074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10/30/2021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3143438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5"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45E0F54-9BBA-4E1B-8F96-1F447FF8D133}"/>
              </a:ext>
            </a:extLst>
          </p:cNvPr>
          <p:cNvSpPr>
            <a:spLocks noGrp="1"/>
          </p:cNvSpPr>
          <p:nvPr>
            <p:ph type="ctrTitle"/>
          </p:nvPr>
        </p:nvSpPr>
        <p:spPr>
          <a:xfrm>
            <a:off x="453142" y="725467"/>
            <a:ext cx="5414255" cy="2784496"/>
          </a:xfrm>
        </p:spPr>
        <p:txBody>
          <a:bodyPr>
            <a:normAutofit/>
          </a:bodyPr>
          <a:lstStyle/>
          <a:p>
            <a:pPr algn="l"/>
            <a:r>
              <a:rPr lang="en-CA" dirty="0">
                <a:solidFill>
                  <a:schemeClr val="tx2">
                    <a:alpha val="80000"/>
                  </a:schemeClr>
                </a:solidFill>
              </a:rPr>
              <a:t>project</a:t>
            </a:r>
          </a:p>
        </p:txBody>
      </p:sp>
      <p:pic>
        <p:nvPicPr>
          <p:cNvPr id="46" name="Picture 3" descr="Abstract red geometric pattern">
            <a:extLst>
              <a:ext uri="{FF2B5EF4-FFF2-40B4-BE49-F238E27FC236}">
                <a16:creationId xmlns:a16="http://schemas.microsoft.com/office/drawing/2014/main" id="{B039D6A6-753D-4F54-924A-FAC4C3C997FF}"/>
              </a:ext>
            </a:extLst>
          </p:cNvPr>
          <p:cNvPicPr>
            <a:picLocks noChangeAspect="1"/>
          </p:cNvPicPr>
          <p:nvPr/>
        </p:nvPicPr>
        <p:blipFill rotWithShape="1">
          <a:blip r:embed="rId2"/>
          <a:srcRect l="5072" r="35294"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51426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7B2524E-A820-4869-A983-8A7849043C81}"/>
              </a:ext>
            </a:extLst>
          </p:cNvPr>
          <p:cNvSpPr>
            <a:spLocks noGrp="1"/>
          </p:cNvSpPr>
          <p:nvPr>
            <p:ph type="title"/>
          </p:nvPr>
        </p:nvSpPr>
        <p:spPr>
          <a:xfrm>
            <a:off x="457201" y="732348"/>
            <a:ext cx="4419600" cy="2240735"/>
          </a:xfrm>
        </p:spPr>
        <p:txBody>
          <a:bodyPr>
            <a:normAutofit/>
          </a:bodyPr>
          <a:lstStyle/>
          <a:p>
            <a:r>
              <a:rPr lang="en-CA">
                <a:solidFill>
                  <a:schemeClr val="tx2"/>
                </a:solidFill>
              </a:rPr>
              <a:t>Database</a:t>
            </a:r>
          </a:p>
        </p:txBody>
      </p:sp>
      <p:sp>
        <p:nvSpPr>
          <p:cNvPr id="8" name="Content Placeholder 7">
            <a:extLst>
              <a:ext uri="{FF2B5EF4-FFF2-40B4-BE49-F238E27FC236}">
                <a16:creationId xmlns:a16="http://schemas.microsoft.com/office/drawing/2014/main" id="{AE07BD7B-08D7-44E6-9FE0-98C6940E7B23}"/>
              </a:ext>
            </a:extLst>
          </p:cNvPr>
          <p:cNvSpPr>
            <a:spLocks noGrp="1"/>
          </p:cNvSpPr>
          <p:nvPr>
            <p:ph idx="1"/>
          </p:nvPr>
        </p:nvSpPr>
        <p:spPr>
          <a:xfrm>
            <a:off x="457201" y="3264832"/>
            <a:ext cx="4419600" cy="2983568"/>
          </a:xfrm>
        </p:spPr>
        <p:txBody>
          <a:bodyPr>
            <a:normAutofit/>
          </a:bodyPr>
          <a:lstStyle/>
          <a:p>
            <a:pPr marL="0" indent="0">
              <a:buNone/>
            </a:pPr>
            <a:r>
              <a:rPr lang="en-US" sz="1800" dirty="0">
                <a:solidFill>
                  <a:schemeClr val="tx2"/>
                </a:solidFill>
              </a:rPr>
              <a:t>To create a database you have to go to local host on google then you will have to create a new database file so then it will be made. Once you made a database you can create a table in it.</a:t>
            </a:r>
          </a:p>
        </p:txBody>
      </p:sp>
      <p:pic>
        <p:nvPicPr>
          <p:cNvPr id="4" name="Content Placeholder 3" descr="Graphical user interface, text, application, Word&#10;&#10;Description automatically generated">
            <a:extLst>
              <a:ext uri="{FF2B5EF4-FFF2-40B4-BE49-F238E27FC236}">
                <a16:creationId xmlns:a16="http://schemas.microsoft.com/office/drawing/2014/main" id="{4453E4C2-7D11-42C1-B416-47D288E47CCE}"/>
              </a:ext>
            </a:extLst>
          </p:cNvPr>
          <p:cNvPicPr>
            <a:picLocks noChangeAspect="1"/>
          </p:cNvPicPr>
          <p:nvPr/>
        </p:nvPicPr>
        <p:blipFill>
          <a:blip r:embed="rId2"/>
          <a:stretch>
            <a:fillRect/>
          </a:stretch>
        </p:blipFill>
        <p:spPr>
          <a:xfrm>
            <a:off x="5203767" y="1592044"/>
            <a:ext cx="6795701" cy="3822581"/>
          </a:xfrm>
          <a:prstGeom prst="rect">
            <a:avLst/>
          </a:prstGeom>
        </p:spPr>
      </p:pic>
    </p:spTree>
    <p:extLst>
      <p:ext uri="{BB962C8B-B14F-4D97-AF65-F5344CB8AC3E}">
        <p14:creationId xmlns:p14="http://schemas.microsoft.com/office/powerpoint/2010/main" val="65663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F22569C-4F40-4B18-9828-5CF28CE95FB5}"/>
              </a:ext>
            </a:extLst>
          </p:cNvPr>
          <p:cNvSpPr>
            <a:spLocks noGrp="1"/>
          </p:cNvSpPr>
          <p:nvPr>
            <p:ph type="title"/>
          </p:nvPr>
        </p:nvSpPr>
        <p:spPr>
          <a:xfrm>
            <a:off x="457201" y="728906"/>
            <a:ext cx="4712534" cy="5516051"/>
          </a:xfrm>
        </p:spPr>
        <p:txBody>
          <a:bodyPr anchor="t">
            <a:normAutofit/>
          </a:bodyPr>
          <a:lstStyle/>
          <a:p>
            <a:r>
              <a:rPr lang="en-CA" sz="4000" dirty="0">
                <a:solidFill>
                  <a:schemeClr val="tx2"/>
                </a:solidFill>
                <a:latin typeface="Times New Roman" panose="02020603050405020304" pitchFamily="18" charset="0"/>
                <a:cs typeface="Times New Roman" panose="02020603050405020304" pitchFamily="18" charset="0"/>
              </a:rPr>
              <a:t>Custom Themes</a:t>
            </a:r>
            <a:br>
              <a:rPr lang="en-CA" sz="4000" dirty="0">
                <a:solidFill>
                  <a:schemeClr val="tx2"/>
                </a:solidFill>
                <a:latin typeface="Times New Roman" panose="02020603050405020304" pitchFamily="18" charset="0"/>
                <a:cs typeface="Times New Roman" panose="02020603050405020304" pitchFamily="18" charset="0"/>
              </a:rPr>
            </a:br>
            <a:br>
              <a:rPr lang="en-CA" sz="2000" dirty="0">
                <a:solidFill>
                  <a:schemeClr val="tx2"/>
                </a:solidFill>
                <a:latin typeface="Times New Roman" panose="02020603050405020304" pitchFamily="18" charset="0"/>
                <a:cs typeface="Times New Roman" panose="02020603050405020304" pitchFamily="18" charset="0"/>
              </a:rPr>
            </a:br>
            <a:r>
              <a:rPr lang="en-CA" sz="2000" dirty="0">
                <a:solidFill>
                  <a:schemeClr val="tx2"/>
                </a:solidFill>
                <a:latin typeface="Times New Roman" panose="02020603050405020304" pitchFamily="18" charset="0"/>
                <a:cs typeface="Times New Roman" panose="02020603050405020304" pitchFamily="18" charset="0"/>
              </a:rPr>
              <a:t>To create a custom theme you have to go to themes folder in c drive so once you will be there you have to create a new folder then make files like which in other folders so once you make it zip the folder then go in themes in </a:t>
            </a:r>
            <a:r>
              <a:rPr lang="en-CA" sz="2000" dirty="0" err="1">
                <a:solidFill>
                  <a:schemeClr val="tx2"/>
                </a:solidFill>
                <a:latin typeface="Times New Roman" panose="02020603050405020304" pitchFamily="18" charset="0"/>
                <a:cs typeface="Times New Roman" panose="02020603050405020304" pitchFamily="18" charset="0"/>
              </a:rPr>
              <a:t>wordpress</a:t>
            </a:r>
            <a:r>
              <a:rPr lang="en-CA" sz="2000" dirty="0">
                <a:solidFill>
                  <a:schemeClr val="tx2"/>
                </a:solidFill>
                <a:latin typeface="Times New Roman" panose="02020603050405020304" pitchFamily="18" charset="0"/>
                <a:cs typeface="Times New Roman" panose="02020603050405020304" pitchFamily="18" charset="0"/>
              </a:rPr>
              <a:t> and add a new theme and it will be there.</a:t>
            </a:r>
            <a:endParaRPr lang="en-CA" sz="4000" dirty="0">
              <a:solidFill>
                <a:schemeClr val="tx2"/>
              </a:solidFill>
              <a:latin typeface="Times New Roman" panose="02020603050405020304" pitchFamily="18" charset="0"/>
              <a:cs typeface="Times New Roman" panose="02020603050405020304" pitchFamily="18" charset="0"/>
            </a:endParaRPr>
          </a:p>
        </p:txBody>
      </p:sp>
      <p:pic>
        <p:nvPicPr>
          <p:cNvPr id="46" name="Content Placeholder 45" descr="Graphical user interface, website&#10;&#10;Description automatically generated">
            <a:extLst>
              <a:ext uri="{FF2B5EF4-FFF2-40B4-BE49-F238E27FC236}">
                <a16:creationId xmlns:a16="http://schemas.microsoft.com/office/drawing/2014/main" id="{96E9D6BE-BDEA-4722-9F5F-E8DAB546B181}"/>
              </a:ext>
            </a:extLst>
          </p:cNvPr>
          <p:cNvPicPr>
            <a:picLocks noGrp="1" noChangeAspect="1"/>
          </p:cNvPicPr>
          <p:nvPr>
            <p:ph idx="1"/>
          </p:nvPr>
        </p:nvPicPr>
        <p:blipFill>
          <a:blip r:embed="rId2"/>
          <a:stretch>
            <a:fillRect/>
          </a:stretch>
        </p:blipFill>
        <p:spPr>
          <a:xfrm>
            <a:off x="5387975" y="1866206"/>
            <a:ext cx="5813425" cy="3270051"/>
          </a:xfrm>
          <a:prstGeom prst="rect">
            <a:avLst/>
          </a:prstGeom>
        </p:spPr>
      </p:pic>
    </p:spTree>
    <p:extLst>
      <p:ext uri="{BB962C8B-B14F-4D97-AF65-F5344CB8AC3E}">
        <p14:creationId xmlns:p14="http://schemas.microsoft.com/office/powerpoint/2010/main" val="187914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Rectangle 57">
            <a:extLst>
              <a:ext uri="{FF2B5EF4-FFF2-40B4-BE49-F238E27FC236}">
                <a16:creationId xmlns:a16="http://schemas.microsoft.com/office/drawing/2014/main" id="{43517DAF-BA0B-48C9-8544-2D295C68F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ight Triangle 5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320AB72C-20FB-424A-B116-9771F33F0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4" y="4062405"/>
            <a:ext cx="3509907" cy="2795595"/>
          </a:xfrm>
          <a:custGeom>
            <a:avLst/>
            <a:gdLst>
              <a:gd name="connsiteX0" fmla="*/ 1060477 w 3509907"/>
              <a:gd name="connsiteY0" fmla="*/ 0 h 2795595"/>
              <a:gd name="connsiteX1" fmla="*/ 3509907 w 3509907"/>
              <a:gd name="connsiteY1" fmla="*/ 2449430 h 2795595"/>
              <a:gd name="connsiteX2" fmla="*/ 3497261 w 3509907"/>
              <a:gd name="connsiteY2" fmla="*/ 2699870 h 2795595"/>
              <a:gd name="connsiteX3" fmla="*/ 3482652 w 3509907"/>
              <a:gd name="connsiteY3" fmla="*/ 2795595 h 2795595"/>
              <a:gd name="connsiteX4" fmla="*/ 2653271 w 3509907"/>
              <a:gd name="connsiteY4" fmla="*/ 2795595 h 2795595"/>
              <a:gd name="connsiteX5" fmla="*/ 2657790 w 3509907"/>
              <a:gd name="connsiteY5" fmla="*/ 2778020 h 2795595"/>
              <a:gd name="connsiteX6" fmla="*/ 2690914 w 3509907"/>
              <a:gd name="connsiteY6" fmla="*/ 2449430 h 2795595"/>
              <a:gd name="connsiteX7" fmla="*/ 1060476 w 3509907"/>
              <a:gd name="connsiteY7" fmla="*/ 818992 h 2795595"/>
              <a:gd name="connsiteX8" fmla="*/ 23366 w 3509907"/>
              <a:gd name="connsiteY8" fmla="*/ 1191305 h 2795595"/>
              <a:gd name="connsiteX9" fmla="*/ 0 w 3509907"/>
              <a:gd name="connsiteY9" fmla="*/ 1212542 h 2795595"/>
              <a:gd name="connsiteX10" fmla="*/ 0 w 3509907"/>
              <a:gd name="connsiteY10" fmla="*/ 244056 h 2795595"/>
              <a:gd name="connsiteX11" fmla="*/ 107048 w 3509907"/>
              <a:gd name="connsiteY11" fmla="*/ 192489 h 2795595"/>
              <a:gd name="connsiteX12" fmla="*/ 1060477 w 3509907"/>
              <a:gd name="connsiteY12" fmla="*/ 0 h 279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9907" h="2795595">
                <a:moveTo>
                  <a:pt x="1060477" y="0"/>
                </a:moveTo>
                <a:cubicBezTo>
                  <a:pt x="2413260" y="0"/>
                  <a:pt x="3509907" y="1096647"/>
                  <a:pt x="3509907" y="2449430"/>
                </a:cubicBezTo>
                <a:cubicBezTo>
                  <a:pt x="3509907" y="2533979"/>
                  <a:pt x="3505624" y="2617528"/>
                  <a:pt x="3497261" y="2699870"/>
                </a:cubicBezTo>
                <a:lnTo>
                  <a:pt x="3482652" y="2795595"/>
                </a:lnTo>
                <a:lnTo>
                  <a:pt x="2653271" y="2795595"/>
                </a:lnTo>
                <a:lnTo>
                  <a:pt x="2657790" y="2778020"/>
                </a:lnTo>
                <a:cubicBezTo>
                  <a:pt x="2679509" y="2671883"/>
                  <a:pt x="2690914" y="2561988"/>
                  <a:pt x="2690914" y="2449430"/>
                </a:cubicBezTo>
                <a:cubicBezTo>
                  <a:pt x="2690914" y="1548964"/>
                  <a:pt x="1960942" y="818992"/>
                  <a:pt x="1060476" y="818992"/>
                </a:cubicBezTo>
                <a:cubicBezTo>
                  <a:pt x="666522" y="818992"/>
                  <a:pt x="305202" y="958713"/>
                  <a:pt x="23366" y="1191305"/>
                </a:cubicBezTo>
                <a:lnTo>
                  <a:pt x="0" y="1212542"/>
                </a:lnTo>
                <a:lnTo>
                  <a:pt x="0" y="244056"/>
                </a:lnTo>
                <a:lnTo>
                  <a:pt x="107048" y="192489"/>
                </a:lnTo>
                <a:cubicBezTo>
                  <a:pt x="400094" y="68541"/>
                  <a:pt x="722282" y="0"/>
                  <a:pt x="1060477" y="0"/>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9E38EE1F-4E4B-4F57-B909-C42294E31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0211" y="5571906"/>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6" name="Group 6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7" name="Straight Connector 6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EB766BC-B0E1-4C50-B912-A4DC4D8AE648}"/>
              </a:ext>
            </a:extLst>
          </p:cNvPr>
          <p:cNvSpPr>
            <a:spLocks noGrp="1"/>
          </p:cNvSpPr>
          <p:nvPr>
            <p:ph type="title"/>
          </p:nvPr>
        </p:nvSpPr>
        <p:spPr>
          <a:xfrm>
            <a:off x="457201" y="728906"/>
            <a:ext cx="4712534" cy="2823325"/>
          </a:xfrm>
        </p:spPr>
        <p:txBody>
          <a:bodyPr anchor="t">
            <a:normAutofit/>
          </a:bodyPr>
          <a:lstStyle/>
          <a:p>
            <a:r>
              <a:rPr lang="en-CA" dirty="0">
                <a:solidFill>
                  <a:schemeClr val="tx2"/>
                </a:solidFill>
              </a:rPr>
              <a:t>Header and footer </a:t>
            </a:r>
            <a:r>
              <a:rPr lang="en-CA" sz="2000" dirty="0">
                <a:solidFill>
                  <a:schemeClr val="tx2"/>
                </a:solidFill>
              </a:rPr>
              <a:t> To create header and footer you have to make it in </a:t>
            </a:r>
            <a:r>
              <a:rPr lang="en-CA" sz="2000" dirty="0" err="1">
                <a:solidFill>
                  <a:schemeClr val="tx2"/>
                </a:solidFill>
              </a:rPr>
              <a:t>wordpress</a:t>
            </a:r>
            <a:r>
              <a:rPr lang="en-CA" sz="2000" dirty="0">
                <a:solidFill>
                  <a:schemeClr val="tx2"/>
                </a:solidFill>
              </a:rPr>
              <a:t> once you create the page then you can edit the header and footer.</a:t>
            </a:r>
            <a:endParaRPr lang="en-CA" dirty="0">
              <a:solidFill>
                <a:schemeClr val="tx2"/>
              </a:solidFill>
            </a:endParaRPr>
          </a:p>
        </p:txBody>
      </p:sp>
      <p:pic>
        <p:nvPicPr>
          <p:cNvPr id="96" name="Content Placeholder 95" descr="Graphical user interface, text, application, Word&#10;&#10;Description automatically generated">
            <a:extLst>
              <a:ext uri="{FF2B5EF4-FFF2-40B4-BE49-F238E27FC236}">
                <a16:creationId xmlns:a16="http://schemas.microsoft.com/office/drawing/2014/main" id="{4C0C785E-BF16-4FEB-BEED-5FA6D65A4C86}"/>
              </a:ext>
            </a:extLst>
          </p:cNvPr>
          <p:cNvPicPr>
            <a:picLocks noGrp="1" noChangeAspect="1"/>
          </p:cNvPicPr>
          <p:nvPr>
            <p:ph idx="1"/>
          </p:nvPr>
        </p:nvPicPr>
        <p:blipFill>
          <a:blip r:embed="rId2"/>
          <a:stretch>
            <a:fillRect/>
          </a:stretch>
        </p:blipFill>
        <p:spPr>
          <a:xfrm>
            <a:off x="5771621" y="728663"/>
            <a:ext cx="5046133" cy="2838450"/>
          </a:xfrm>
          <a:prstGeom prst="rect">
            <a:avLst/>
          </a:prstGeom>
        </p:spPr>
      </p:pic>
      <p:pic>
        <p:nvPicPr>
          <p:cNvPr id="97" name="Picture 96" descr="Graphical user interface, application&#10;&#10;Description automatically generated">
            <a:extLst>
              <a:ext uri="{FF2B5EF4-FFF2-40B4-BE49-F238E27FC236}">
                <a16:creationId xmlns:a16="http://schemas.microsoft.com/office/drawing/2014/main" id="{94B42C14-3720-4FCB-B075-B78A18F18C6B}"/>
              </a:ext>
            </a:extLst>
          </p:cNvPr>
          <p:cNvPicPr>
            <a:picLocks noChangeAspect="1"/>
          </p:cNvPicPr>
          <p:nvPr/>
        </p:nvPicPr>
        <p:blipFill>
          <a:blip r:embed="rId3"/>
          <a:stretch>
            <a:fillRect/>
          </a:stretch>
        </p:blipFill>
        <p:spPr>
          <a:xfrm>
            <a:off x="5704299" y="3844242"/>
            <a:ext cx="5113456" cy="2876319"/>
          </a:xfrm>
          <a:prstGeom prst="rect">
            <a:avLst/>
          </a:prstGeom>
        </p:spPr>
      </p:pic>
    </p:spTree>
    <p:extLst>
      <p:ext uri="{BB962C8B-B14F-4D97-AF65-F5344CB8AC3E}">
        <p14:creationId xmlns:p14="http://schemas.microsoft.com/office/powerpoint/2010/main" val="333770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4493F4C-6414-4F82-89E9-A22C203E21BA}"/>
              </a:ext>
            </a:extLst>
          </p:cNvPr>
          <p:cNvSpPr>
            <a:spLocks noGrp="1"/>
          </p:cNvSpPr>
          <p:nvPr>
            <p:ph type="title"/>
          </p:nvPr>
        </p:nvSpPr>
        <p:spPr>
          <a:xfrm>
            <a:off x="457201" y="728906"/>
            <a:ext cx="4712534" cy="5516051"/>
          </a:xfrm>
        </p:spPr>
        <p:txBody>
          <a:bodyPr anchor="t">
            <a:normAutofit/>
          </a:bodyPr>
          <a:lstStyle/>
          <a:p>
            <a:r>
              <a:rPr lang="en-CA" dirty="0" err="1">
                <a:solidFill>
                  <a:schemeClr val="tx2"/>
                </a:solidFill>
              </a:rPr>
              <a:t>Fakerpress</a:t>
            </a:r>
            <a:r>
              <a:rPr lang="en-CA" dirty="0">
                <a:solidFill>
                  <a:schemeClr val="tx2"/>
                </a:solidFill>
              </a:rPr>
              <a:t> </a:t>
            </a:r>
            <a:br>
              <a:rPr lang="en-CA" dirty="0">
                <a:solidFill>
                  <a:schemeClr val="tx2"/>
                </a:solidFill>
              </a:rPr>
            </a:br>
            <a:br>
              <a:rPr lang="en-CA" dirty="0">
                <a:solidFill>
                  <a:schemeClr val="tx2"/>
                </a:solidFill>
              </a:rPr>
            </a:br>
            <a:r>
              <a:rPr lang="en-CA" sz="140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effectLst/>
                <a:latin typeface="Times New Roman" panose="02020603050405020304" pitchFamily="18" charset="0"/>
                <a:cs typeface="Times New Roman" panose="02020603050405020304" pitchFamily="18" charset="0"/>
              </a:rPr>
              <a:t>Download the plugin https://wordpress.org/plugins/fakerpress/</a:t>
            </a:r>
            <a:br>
              <a:rPr lang="en-US" sz="1400" b="0" i="0" dirty="0">
                <a:solidFill>
                  <a:schemeClr val="tx1"/>
                </a:solidFill>
                <a:effectLst/>
                <a:latin typeface="Times New Roman" panose="02020603050405020304" pitchFamily="18" charset="0"/>
                <a:cs typeface="Times New Roman" panose="02020603050405020304" pitchFamily="18" charset="0"/>
              </a:rPr>
            </a:br>
            <a:r>
              <a:rPr lang="en-US" sz="1400" b="0" i="0" dirty="0">
                <a:solidFill>
                  <a:schemeClr val="tx1"/>
                </a:solidFill>
                <a:effectLst/>
                <a:latin typeface="Times New Roman" panose="02020603050405020304" pitchFamily="18" charset="0"/>
                <a:cs typeface="Times New Roman" panose="02020603050405020304" pitchFamily="18" charset="0"/>
              </a:rPr>
              <a:t> Unzip it and copy it to WordPress plugins folder</a:t>
            </a:r>
            <a:br>
              <a:rPr lang="en-US" sz="1400" b="0" i="0" dirty="0">
                <a:solidFill>
                  <a:schemeClr val="tx1"/>
                </a:solidFill>
                <a:effectLst/>
                <a:latin typeface="Times New Roman" panose="02020603050405020304" pitchFamily="18" charset="0"/>
                <a:cs typeface="Times New Roman" panose="02020603050405020304" pitchFamily="18" charset="0"/>
              </a:rPr>
            </a:b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FakerPress</a:t>
            </a:r>
            <a:r>
              <a:rPr lang="en-US" sz="1400" b="0" i="0" dirty="0">
                <a:solidFill>
                  <a:schemeClr val="tx1"/>
                </a:solidFill>
                <a:effectLst/>
                <a:latin typeface="Times New Roman" panose="02020603050405020304" pitchFamily="18" charset="0"/>
                <a:cs typeface="Times New Roman" panose="02020603050405020304" pitchFamily="18" charset="0"/>
              </a:rPr>
              <a:t> visible from the dashboard lateral menu</a:t>
            </a:r>
            <a:endParaRPr lang="en-CA" sz="1400" dirty="0">
              <a:solidFill>
                <a:schemeClr val="tx1"/>
              </a:solidFill>
              <a:latin typeface="Times New Roman" panose="02020603050405020304" pitchFamily="18" charset="0"/>
              <a:cs typeface="Times New Roman" panose="02020603050405020304" pitchFamily="18" charset="0"/>
            </a:endParaRPr>
          </a:p>
        </p:txBody>
      </p:sp>
      <p:pic>
        <p:nvPicPr>
          <p:cNvPr id="46" name="Content Placeholder 45" descr="Graphical user interface, application&#10;&#10;Description automatically generated">
            <a:extLst>
              <a:ext uri="{FF2B5EF4-FFF2-40B4-BE49-F238E27FC236}">
                <a16:creationId xmlns:a16="http://schemas.microsoft.com/office/drawing/2014/main" id="{52E4E5CB-B001-4FF8-8981-0B6F3C101E1D}"/>
              </a:ext>
            </a:extLst>
          </p:cNvPr>
          <p:cNvPicPr>
            <a:picLocks noGrp="1" noChangeAspect="1"/>
          </p:cNvPicPr>
          <p:nvPr>
            <p:ph idx="1"/>
          </p:nvPr>
        </p:nvPicPr>
        <p:blipFill>
          <a:blip r:embed="rId2"/>
          <a:stretch>
            <a:fillRect/>
          </a:stretch>
        </p:blipFill>
        <p:spPr>
          <a:xfrm>
            <a:off x="5387975" y="1866206"/>
            <a:ext cx="5813425" cy="3270051"/>
          </a:xfrm>
          <a:prstGeom prst="rect">
            <a:avLst/>
          </a:prstGeom>
        </p:spPr>
      </p:pic>
    </p:spTree>
    <p:extLst>
      <p:ext uri="{BB962C8B-B14F-4D97-AF65-F5344CB8AC3E}">
        <p14:creationId xmlns:p14="http://schemas.microsoft.com/office/powerpoint/2010/main" val="196784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8AFABED-4668-451B-9496-371622C1D54A}"/>
              </a:ext>
            </a:extLst>
          </p:cNvPr>
          <p:cNvSpPr>
            <a:spLocks noGrp="1"/>
          </p:cNvSpPr>
          <p:nvPr>
            <p:ph type="title"/>
          </p:nvPr>
        </p:nvSpPr>
        <p:spPr>
          <a:xfrm>
            <a:off x="457201" y="728906"/>
            <a:ext cx="4712534" cy="5516051"/>
          </a:xfrm>
        </p:spPr>
        <p:txBody>
          <a:bodyPr anchor="t">
            <a:normAutofit/>
          </a:bodyPr>
          <a:lstStyle/>
          <a:p>
            <a:r>
              <a:rPr lang="en-CA" dirty="0">
                <a:solidFill>
                  <a:schemeClr val="tx2"/>
                </a:solidFill>
              </a:rPr>
              <a:t>Posts and </a:t>
            </a:r>
            <a:br>
              <a:rPr lang="en-CA" dirty="0">
                <a:solidFill>
                  <a:schemeClr val="tx2"/>
                </a:solidFill>
              </a:rPr>
            </a:br>
            <a:r>
              <a:rPr lang="en-CA" dirty="0">
                <a:solidFill>
                  <a:schemeClr val="tx2"/>
                </a:solidFill>
              </a:rPr>
              <a:t>Comments </a:t>
            </a:r>
            <a:r>
              <a:rPr lang="en-CA" sz="1400" dirty="0">
                <a:solidFill>
                  <a:schemeClr val="tx2"/>
                </a:solidFill>
                <a:latin typeface="Times New Roman" panose="02020603050405020304" pitchFamily="18" charset="0"/>
                <a:cs typeface="Times New Roman" panose="02020603050405020304" pitchFamily="18" charset="0"/>
              </a:rPr>
              <a:t> </a:t>
            </a:r>
            <a:br>
              <a:rPr lang="en-CA" sz="1400" dirty="0">
                <a:solidFill>
                  <a:schemeClr val="tx2"/>
                </a:solidFill>
                <a:latin typeface="Times New Roman" panose="02020603050405020304" pitchFamily="18" charset="0"/>
                <a:cs typeface="Times New Roman" panose="02020603050405020304" pitchFamily="18" charset="0"/>
              </a:rPr>
            </a:br>
            <a:r>
              <a:rPr lang="en-CA" sz="1800" dirty="0">
                <a:solidFill>
                  <a:schemeClr val="tx2"/>
                </a:solidFill>
                <a:latin typeface="Times New Roman" panose="02020603050405020304" pitchFamily="18" charset="0"/>
                <a:cs typeface="Times New Roman" panose="02020603050405020304" pitchFamily="18" charset="0"/>
              </a:rPr>
              <a:t>To create posts go to posts in </a:t>
            </a:r>
            <a:r>
              <a:rPr lang="en-CA" sz="1800" dirty="0" err="1">
                <a:solidFill>
                  <a:schemeClr val="tx2"/>
                </a:solidFill>
                <a:latin typeface="Times New Roman" panose="02020603050405020304" pitchFamily="18" charset="0"/>
                <a:cs typeface="Times New Roman" panose="02020603050405020304" pitchFamily="18" charset="0"/>
              </a:rPr>
              <a:t>fakerpress</a:t>
            </a:r>
            <a:r>
              <a:rPr lang="en-CA" sz="1800" dirty="0">
                <a:solidFill>
                  <a:schemeClr val="tx2"/>
                </a:solidFill>
                <a:latin typeface="Times New Roman" panose="02020603050405020304" pitchFamily="18" charset="0"/>
                <a:cs typeface="Times New Roman" panose="02020603050405020304" pitchFamily="18" charset="0"/>
              </a:rPr>
              <a:t> and type the numbers where its written then click on generate so once its generated go on posts and create the posts in the same way so once you create go to posts there you will see there will fake posts which were created by you and on that posts there will be comments.</a:t>
            </a:r>
            <a:endParaRPr lang="en-CA" sz="1800" dirty="0">
              <a:solidFill>
                <a:schemeClr val="tx2"/>
              </a:solidFill>
            </a:endParaRPr>
          </a:p>
        </p:txBody>
      </p:sp>
      <p:pic>
        <p:nvPicPr>
          <p:cNvPr id="46" name="Content Placeholder 45" descr="A screenshot of a computer&#10;&#10;Description automatically generated">
            <a:extLst>
              <a:ext uri="{FF2B5EF4-FFF2-40B4-BE49-F238E27FC236}">
                <a16:creationId xmlns:a16="http://schemas.microsoft.com/office/drawing/2014/main" id="{93B9F027-93ED-45B5-9D1B-6F5EE0934AED}"/>
              </a:ext>
            </a:extLst>
          </p:cNvPr>
          <p:cNvPicPr>
            <a:picLocks noGrp="1" noChangeAspect="1"/>
          </p:cNvPicPr>
          <p:nvPr>
            <p:ph idx="1"/>
          </p:nvPr>
        </p:nvPicPr>
        <p:blipFill>
          <a:blip r:embed="rId2"/>
          <a:stretch>
            <a:fillRect/>
          </a:stretch>
        </p:blipFill>
        <p:spPr>
          <a:xfrm>
            <a:off x="5387975" y="1866206"/>
            <a:ext cx="5813425" cy="3270051"/>
          </a:xfrm>
          <a:prstGeom prst="rect">
            <a:avLst/>
          </a:prstGeom>
        </p:spPr>
      </p:pic>
    </p:spTree>
    <p:extLst>
      <p:ext uri="{BB962C8B-B14F-4D97-AF65-F5344CB8AC3E}">
        <p14:creationId xmlns:p14="http://schemas.microsoft.com/office/powerpoint/2010/main" val="248773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687E76E-432D-4E77-B8EC-9C042FFA4E11}"/>
              </a:ext>
            </a:extLst>
          </p:cNvPr>
          <p:cNvSpPr>
            <a:spLocks noGrp="1"/>
          </p:cNvSpPr>
          <p:nvPr>
            <p:ph type="title"/>
          </p:nvPr>
        </p:nvSpPr>
        <p:spPr>
          <a:xfrm>
            <a:off x="457201" y="728906"/>
            <a:ext cx="4712534" cy="5516051"/>
          </a:xfrm>
        </p:spPr>
        <p:txBody>
          <a:bodyPr anchor="t">
            <a:normAutofit/>
          </a:bodyPr>
          <a:lstStyle/>
          <a:p>
            <a:r>
              <a:rPr lang="en-CA" dirty="0">
                <a:solidFill>
                  <a:schemeClr val="tx2"/>
                </a:solidFill>
              </a:rPr>
              <a:t>HTML </a:t>
            </a:r>
            <a:br>
              <a:rPr lang="en-CA" sz="1600" dirty="0">
                <a:solidFill>
                  <a:schemeClr val="tx2"/>
                </a:solidFill>
                <a:latin typeface="Times New Roman" panose="02020603050405020304" pitchFamily="18" charset="0"/>
                <a:cs typeface="Times New Roman" panose="02020603050405020304" pitchFamily="18" charset="0"/>
              </a:rPr>
            </a:br>
            <a:r>
              <a:rPr lang="en-CA" sz="1600" dirty="0">
                <a:solidFill>
                  <a:schemeClr val="tx2"/>
                </a:solidFill>
                <a:latin typeface="Times New Roman" panose="02020603050405020304" pitchFamily="18" charset="0"/>
                <a:cs typeface="Times New Roman" panose="02020603050405020304" pitchFamily="18" charset="0"/>
              </a:rPr>
              <a:t>To make changes in header and footer you have to change in html so once you change it the code is set to go. </a:t>
            </a:r>
            <a:endParaRPr lang="en-CA" dirty="0">
              <a:solidFill>
                <a:schemeClr val="tx2"/>
              </a:solidFill>
            </a:endParaRPr>
          </a:p>
        </p:txBody>
      </p:sp>
      <p:pic>
        <p:nvPicPr>
          <p:cNvPr id="46" name="Content Placeholder 45" descr="Text&#10;&#10;Description automatically generated">
            <a:extLst>
              <a:ext uri="{FF2B5EF4-FFF2-40B4-BE49-F238E27FC236}">
                <a16:creationId xmlns:a16="http://schemas.microsoft.com/office/drawing/2014/main" id="{81764798-7424-4123-A239-159CFE27F672}"/>
              </a:ext>
            </a:extLst>
          </p:cNvPr>
          <p:cNvPicPr>
            <a:picLocks noGrp="1" noChangeAspect="1"/>
          </p:cNvPicPr>
          <p:nvPr>
            <p:ph idx="1"/>
          </p:nvPr>
        </p:nvPicPr>
        <p:blipFill>
          <a:blip r:embed="rId2"/>
          <a:stretch>
            <a:fillRect/>
          </a:stretch>
        </p:blipFill>
        <p:spPr>
          <a:xfrm>
            <a:off x="5387975" y="1866206"/>
            <a:ext cx="5813425" cy="3270051"/>
          </a:xfrm>
          <a:prstGeom prst="rect">
            <a:avLst/>
          </a:prstGeom>
        </p:spPr>
      </p:pic>
    </p:spTree>
    <p:extLst>
      <p:ext uri="{BB962C8B-B14F-4D97-AF65-F5344CB8AC3E}">
        <p14:creationId xmlns:p14="http://schemas.microsoft.com/office/powerpoint/2010/main" val="3926836244"/>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86</TotalTime>
  <Words>271</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Posterama</vt:lpstr>
      <vt:lpstr>Times New Roman</vt:lpstr>
      <vt:lpstr>SineVTI</vt:lpstr>
      <vt:lpstr>project</vt:lpstr>
      <vt:lpstr>Database</vt:lpstr>
      <vt:lpstr>Custom Themes  To create a custom theme you have to go to themes folder in c drive so once you will be there you have to create a new folder then make files like which in other folders so once you make it zip the folder then go in themes in wordpress and add a new theme and it will be there.</vt:lpstr>
      <vt:lpstr>Header and footer  To create header and footer you have to make it in wordpress once you create the page then you can edit the header and footer.</vt:lpstr>
      <vt:lpstr>Fakerpress    Download the plugin https://wordpress.org/plugins/fakerpress/  Unzip it and copy it to WordPress plugins folder  FakerPress visible from the dashboard lateral menu</vt:lpstr>
      <vt:lpstr>Posts and  Comments   To create posts go to posts in fakerpress and type the numbers where its written then click on generate so once its generated go on posts and create the posts in the same way so once you create go to posts there you will see there will fake posts which were created by you and on that posts there will be comments.</vt:lpstr>
      <vt:lpstr>HTML  To make changes in header and footer you have to change in html so once you change it the code is set to go.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sourav verma</dc:creator>
  <cp:lastModifiedBy>sourav verma</cp:lastModifiedBy>
  <cp:revision>1</cp:revision>
  <dcterms:created xsi:type="dcterms:W3CDTF">2021-10-30T22:02:48Z</dcterms:created>
  <dcterms:modified xsi:type="dcterms:W3CDTF">2021-10-30T23:29:12Z</dcterms:modified>
</cp:coreProperties>
</file>