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“Type a quote here.”"/>
          <p:cNvSpPr txBox="1"/>
          <p:nvPr>
            <p:ph type="body" sz="quarter" idx="13"/>
          </p:nvPr>
        </p:nvSpPr>
        <p:spPr>
          <a:xfrm>
            <a:off x="1270000" y="4267200"/>
            <a:ext cx="10464800" cy="850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4" name="–Johnny Appleseed"/>
          <p:cNvSpPr txBox="1"/>
          <p:nvPr>
            <p:ph type="body" sz="quarter" idx="14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1573807" y="1421425"/>
            <a:ext cx="9855201" cy="5143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75450" y="1408083"/>
            <a:ext cx="4673600" cy="6972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 algn="ctr">
              <a:defRPr sz="6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31000" y="2857500"/>
            <a:ext cx="50038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7396540" y="812918"/>
            <a:ext cx="4660901" cy="298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396540" y="4038718"/>
            <a:ext cx="4660901" cy="4864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25500"/>
            <a:ext cx="6197600" cy="808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37299" y="9296399"/>
            <a:ext cx="323479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9398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4097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18796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23495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28194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32893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37592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42291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blem with present scenario!"/>
          <p:cNvSpPr txBox="1"/>
          <p:nvPr>
            <p:ph type="title"/>
          </p:nvPr>
        </p:nvSpPr>
        <p:spPr>
          <a:xfrm>
            <a:off x="1270000" y="1180562"/>
            <a:ext cx="10464800" cy="210820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Problem with present scenario!</a:t>
            </a:r>
          </a:p>
        </p:txBody>
      </p:sp>
      <p:sp>
        <p:nvSpPr>
          <p:cNvPr id="120" name="Feedback for teachers is collected from student through papers and then this feedback paper is checked manually. All these tasks require a lot of efforts and resources and also time consuming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7123" indent="-357123" defTabSz="443991">
              <a:spcBef>
                <a:spcPts val="2200"/>
              </a:spcBef>
              <a:buBlip>
                <a:blip r:embed="rId2"/>
              </a:buBlip>
              <a:defRPr sz="2888"/>
            </a:pPr>
            <a:r>
              <a:t>Feedback for teachers is collected from student through papers and then this feedback paper is checked manually. All these tasks require a lot of efforts and resources and also time consuming. </a:t>
            </a:r>
          </a:p>
          <a:p>
            <a:pPr marL="357123" indent="-357123" defTabSz="443991">
              <a:spcBef>
                <a:spcPts val="2200"/>
              </a:spcBef>
              <a:buBlip>
                <a:blip r:embed="rId2"/>
              </a:buBlip>
              <a:defRPr sz="2888"/>
            </a:pPr>
            <a:r>
              <a:t>Semester registration is done trough papers, which is time consuming and tedious. </a:t>
            </a:r>
          </a:p>
          <a:p>
            <a:pPr marL="357123" indent="-357123" defTabSz="443991">
              <a:spcBef>
                <a:spcPts val="2200"/>
              </a:spcBef>
              <a:buBlip>
                <a:blip r:embed="rId2"/>
              </a:buBlip>
              <a:defRPr sz="2888"/>
            </a:pPr>
            <a:r>
              <a:t>If student attendance is less than 75% then teacher has to  manually inform particular student. </a:t>
            </a:r>
            <a:r>
              <a:rPr>
                <a:latin typeface="Times"/>
                <a:ea typeface="Times"/>
                <a:cs typeface="Times"/>
                <a:sym typeface="Times"/>
              </a:rPr>
              <a:t>T</a:t>
            </a:r>
            <a:r>
              <a:t>o reduce the work load of teachers proposed system is developed. </a:t>
            </a:r>
          </a:p>
        </p:txBody>
      </p:sp>
      <p:sp>
        <p:nvSpPr>
          <p:cNvPr id="121" name="Web-Based Application for Automating College…"/>
          <p:cNvSpPr txBox="1"/>
          <p:nvPr/>
        </p:nvSpPr>
        <p:spPr>
          <a:xfrm>
            <a:off x="1562831" y="76303"/>
            <a:ext cx="9879138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Web-Based Application for Automating College</a:t>
            </a:r>
          </a:p>
          <a:p>
            <a:pPr/>
            <a:r>
              <a:t> registration, feedback and attendance.</a:t>
            </a:r>
          </a:p>
        </p:txBody>
      </p:sp>
      <p:sp>
        <p:nvSpPr>
          <p:cNvPr id="122" name="——————————————————————————"/>
          <p:cNvSpPr txBox="1"/>
          <p:nvPr/>
        </p:nvSpPr>
        <p:spPr>
          <a:xfrm>
            <a:off x="104055" y="1163756"/>
            <a:ext cx="1279669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——————————————————————————</a:t>
            </a:r>
          </a:p>
        </p:txBody>
      </p:sp>
      <p:sp>
        <p:nvSpPr>
          <p:cNvPr id="123" name="https:/www/github.com/souravyuvrajj/project-RAFC"/>
          <p:cNvSpPr txBox="1"/>
          <p:nvPr/>
        </p:nvSpPr>
        <p:spPr>
          <a:xfrm>
            <a:off x="15610" y="9197251"/>
            <a:ext cx="617346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https:/www/github.com/souravyuvrajj/project-RAFC</a:t>
            </a:r>
          </a:p>
        </p:txBody>
      </p:sp>
      <p:sp>
        <p:nvSpPr>
          <p:cNvPr id="124" name="https:/www/000webhost.com/project-RAFC"/>
          <p:cNvSpPr txBox="1"/>
          <p:nvPr/>
        </p:nvSpPr>
        <p:spPr>
          <a:xfrm>
            <a:off x="7770824" y="9197251"/>
            <a:ext cx="53000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https:/www/000webhost.com/project-RAFC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What is to be developed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to be developed? </a:t>
            </a:r>
            <a:endParaRPr sz="1200"/>
          </a:p>
        </p:txBody>
      </p:sp>
      <p:sp>
        <p:nvSpPr>
          <p:cNvPr id="127" name="In order to deal with these issue, we are putting forward a system which would 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291338" indent="-291338" defTabSz="362204">
              <a:spcBef>
                <a:spcPts val="1800"/>
              </a:spcBef>
              <a:buBlip>
                <a:blip r:embed="rId2"/>
              </a:buBlip>
              <a:defRPr sz="2356"/>
            </a:pPr>
            <a:r>
              <a:t>In order to deal with these issue, we are putting forward a system which would :</a:t>
            </a:r>
          </a:p>
          <a:p>
            <a:pPr lvl="3" marL="1165352" indent="-291338" defTabSz="362204">
              <a:spcBef>
                <a:spcPts val="1800"/>
              </a:spcBef>
              <a:buBlip>
                <a:blip r:embed="rId2"/>
              </a:buBlip>
              <a:defRPr sz="2356"/>
            </a:pPr>
            <a:r>
              <a:t>Taking feedback from students through web page for teachers. </a:t>
            </a:r>
          </a:p>
          <a:p>
            <a:pPr lvl="3" marL="1165352" indent="-291338" defTabSz="362204">
              <a:spcBef>
                <a:spcPts val="1800"/>
              </a:spcBef>
              <a:buBlip>
                <a:blip r:embed="rId2"/>
              </a:buBlip>
              <a:defRPr sz="2356"/>
            </a:pPr>
            <a:r>
              <a:t>Display the performance graph of each faculty. </a:t>
            </a:r>
          </a:p>
          <a:p>
            <a:pPr lvl="3" marL="1165352" indent="-291338" defTabSz="362204">
              <a:spcBef>
                <a:spcPts val="1800"/>
              </a:spcBef>
              <a:buBlip>
                <a:blip r:embed="rId2"/>
              </a:buBlip>
              <a:defRPr sz="2356"/>
            </a:pPr>
            <a:r>
              <a:t>Online semester regestration forum.</a:t>
            </a:r>
          </a:p>
          <a:p>
            <a:pPr lvl="3" marL="1165352" indent="-291338" defTabSz="362204">
              <a:spcBef>
                <a:spcPts val="1800"/>
              </a:spcBef>
              <a:buBlip>
                <a:blip r:embed="rId2"/>
              </a:buBlip>
              <a:defRPr sz="2356"/>
            </a:pPr>
            <a:r>
              <a:t>Generation of defaulter list of student using the attendance sheet given by teacher. </a:t>
            </a:r>
          </a:p>
          <a:p>
            <a:pPr lvl="3" marL="1165352" indent="-291338" defTabSz="362204">
              <a:spcBef>
                <a:spcPts val="1800"/>
              </a:spcBef>
              <a:buBlip>
                <a:blip r:embed="rId2"/>
              </a:buBlip>
              <a:defRPr sz="2356"/>
            </a:pPr>
            <a:r>
              <a:t>Sending e-mail to the students if their name is in the defaulter list. </a:t>
            </a:r>
            <a:br/>
          </a:p>
        </p:txBody>
      </p:sp>
      <p:sp>
        <p:nvSpPr>
          <p:cNvPr id="128" name="https:/www/github.com/souravyuvrajj/project-RAFC"/>
          <p:cNvSpPr txBox="1"/>
          <p:nvPr/>
        </p:nvSpPr>
        <p:spPr>
          <a:xfrm>
            <a:off x="15610" y="9197251"/>
            <a:ext cx="617346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https:/www/github.com/souravyuvrajj/project-RAFC</a:t>
            </a:r>
          </a:p>
        </p:txBody>
      </p:sp>
      <p:sp>
        <p:nvSpPr>
          <p:cNvPr id="129" name="https:/www/000webhost.com/project-RAFC"/>
          <p:cNvSpPr txBox="1"/>
          <p:nvPr/>
        </p:nvSpPr>
        <p:spPr>
          <a:xfrm>
            <a:off x="7770824" y="9197251"/>
            <a:ext cx="53000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https:/www/000webhost.com/project-RAFC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dmin"/>
          <p:cNvSpPr/>
          <p:nvPr/>
        </p:nvSpPr>
        <p:spPr>
          <a:xfrm>
            <a:off x="1903763" y="673100"/>
            <a:ext cx="1270001" cy="1270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Admin</a:t>
            </a:r>
          </a:p>
        </p:txBody>
      </p:sp>
      <p:sp>
        <p:nvSpPr>
          <p:cNvPr id="132" name="Line"/>
          <p:cNvSpPr/>
          <p:nvPr/>
        </p:nvSpPr>
        <p:spPr>
          <a:xfrm>
            <a:off x="2617961" y="1984916"/>
            <a:ext cx="263703" cy="1196385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133" name="EnterTeachers details,  create forum,…"/>
          <p:cNvSpPr/>
          <p:nvPr/>
        </p:nvSpPr>
        <p:spPr>
          <a:xfrm>
            <a:off x="1389736" y="3159714"/>
            <a:ext cx="2741216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r>
              <a:t>EnterTeachers details,  create forum,</a:t>
            </a:r>
          </a:p>
          <a:p>
            <a:pPr>
              <a:defRPr sz="2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r>
              <a:t>Enter Students details</a:t>
            </a:r>
          </a:p>
        </p:txBody>
      </p:sp>
      <p:sp>
        <p:nvSpPr>
          <p:cNvPr id="134" name="Line"/>
          <p:cNvSpPr/>
          <p:nvPr/>
        </p:nvSpPr>
        <p:spPr>
          <a:xfrm>
            <a:off x="4116468" y="4034251"/>
            <a:ext cx="1692811" cy="584570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135" name="Platform"/>
          <p:cNvSpPr/>
          <p:nvPr/>
        </p:nvSpPr>
        <p:spPr>
          <a:xfrm>
            <a:off x="5429250" y="3936999"/>
            <a:ext cx="2523977" cy="2359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6F8651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Platform</a:t>
            </a:r>
          </a:p>
        </p:txBody>
      </p:sp>
      <p:sp>
        <p:nvSpPr>
          <p:cNvPr id="136" name="Students"/>
          <p:cNvSpPr/>
          <p:nvPr/>
        </p:nvSpPr>
        <p:spPr>
          <a:xfrm>
            <a:off x="10547350" y="673100"/>
            <a:ext cx="1270000" cy="127000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Students</a:t>
            </a:r>
          </a:p>
        </p:txBody>
      </p:sp>
      <p:sp>
        <p:nvSpPr>
          <p:cNvPr id="137" name="Line"/>
          <p:cNvSpPr/>
          <p:nvPr/>
        </p:nvSpPr>
        <p:spPr>
          <a:xfrm flipH="1">
            <a:off x="10904289" y="1904999"/>
            <a:ext cx="201862" cy="1266958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138" name="Feedback for faculty, registration forum fill-up"/>
          <p:cNvSpPr/>
          <p:nvPr/>
        </p:nvSpPr>
        <p:spPr>
          <a:xfrm>
            <a:off x="9251524" y="3159714"/>
            <a:ext cx="2741217" cy="1270001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Feedback for faculty, registration forum fill-up</a:t>
            </a:r>
          </a:p>
        </p:txBody>
      </p:sp>
      <p:sp>
        <p:nvSpPr>
          <p:cNvPr id="139" name="Line"/>
          <p:cNvSpPr/>
          <p:nvPr/>
        </p:nvSpPr>
        <p:spPr>
          <a:xfrm flipH="1">
            <a:off x="7373861" y="3923463"/>
            <a:ext cx="1805384" cy="585518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140" name="Line"/>
          <p:cNvSpPr/>
          <p:nvPr/>
        </p:nvSpPr>
        <p:spPr>
          <a:xfrm>
            <a:off x="7397986" y="5665837"/>
            <a:ext cx="977386" cy="770224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141" name="Line"/>
          <p:cNvSpPr/>
          <p:nvPr/>
        </p:nvSpPr>
        <p:spPr>
          <a:xfrm flipH="1">
            <a:off x="4594054" y="5411069"/>
            <a:ext cx="1077050" cy="1077050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142" name="Generate performance graph"/>
          <p:cNvSpPr/>
          <p:nvPr/>
        </p:nvSpPr>
        <p:spPr>
          <a:xfrm>
            <a:off x="7193756" y="6484528"/>
            <a:ext cx="2741216" cy="1270001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Generate performance graph</a:t>
            </a:r>
          </a:p>
        </p:txBody>
      </p:sp>
      <p:sp>
        <p:nvSpPr>
          <p:cNvPr id="143" name="Send emails to students"/>
          <p:cNvSpPr/>
          <p:nvPr/>
        </p:nvSpPr>
        <p:spPr>
          <a:xfrm>
            <a:off x="3901322" y="6486230"/>
            <a:ext cx="2741216" cy="1270001"/>
          </a:xfrm>
          <a:prstGeom prst="rect">
            <a:avLst/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Send emails to students</a:t>
            </a:r>
          </a:p>
        </p:txBody>
      </p:sp>
      <p:sp>
        <p:nvSpPr>
          <p:cNvPr id="144" name="Teachers"/>
          <p:cNvSpPr/>
          <p:nvPr/>
        </p:nvSpPr>
        <p:spPr>
          <a:xfrm>
            <a:off x="6056238" y="78840"/>
            <a:ext cx="1270001" cy="1270001"/>
          </a:xfrm>
          <a:prstGeom prst="ellipse">
            <a:avLst/>
          </a:prstGeom>
          <a:blipFill>
            <a:blip r:embed="rId8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Teachers</a:t>
            </a:r>
          </a:p>
        </p:txBody>
      </p:sp>
      <p:sp>
        <p:nvSpPr>
          <p:cNvPr id="145" name="Line"/>
          <p:cNvSpPr/>
          <p:nvPr/>
        </p:nvSpPr>
        <p:spPr>
          <a:xfrm>
            <a:off x="6691237" y="3106428"/>
            <a:ext cx="1" cy="904187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146" name="Takes attendance"/>
          <p:cNvSpPr/>
          <p:nvPr/>
        </p:nvSpPr>
        <p:spPr>
          <a:xfrm>
            <a:off x="6056238" y="1945740"/>
            <a:ext cx="1270001" cy="1270001"/>
          </a:xfrm>
          <a:prstGeom prst="rect">
            <a:avLst/>
          </a:prstGeom>
          <a:blipFill>
            <a:blip r:embed="rId9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Takes attendance</a:t>
            </a:r>
          </a:p>
        </p:txBody>
      </p:sp>
      <p:sp>
        <p:nvSpPr>
          <p:cNvPr id="147" name="Line"/>
          <p:cNvSpPr/>
          <p:nvPr/>
        </p:nvSpPr>
        <p:spPr>
          <a:xfrm>
            <a:off x="6691238" y="1342039"/>
            <a:ext cx="1" cy="622695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148" name="Line"/>
          <p:cNvSpPr/>
          <p:nvPr/>
        </p:nvSpPr>
        <p:spPr>
          <a:xfrm>
            <a:off x="8564364" y="7802998"/>
            <a:ext cx="1" cy="785351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149" name="Display graph to teachers and admin"/>
          <p:cNvSpPr/>
          <p:nvPr/>
        </p:nvSpPr>
        <p:spPr>
          <a:xfrm>
            <a:off x="7353303" y="8542747"/>
            <a:ext cx="2422122" cy="1090520"/>
          </a:xfrm>
          <a:prstGeom prst="rect">
            <a:avLst/>
          </a:prstGeom>
          <a:blipFill>
            <a:blip r:embed="rId10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Display graph to teachers and admin</a:t>
            </a:r>
          </a:p>
        </p:txBody>
      </p:sp>
      <p:sp>
        <p:nvSpPr>
          <p:cNvPr id="150" name="https:/www/github.com/souravyuvrajj/project-RAFC"/>
          <p:cNvSpPr txBox="1"/>
          <p:nvPr/>
        </p:nvSpPr>
        <p:spPr>
          <a:xfrm>
            <a:off x="15610" y="9197251"/>
            <a:ext cx="617346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https:/www/github.com/souravyuvrajj/project-RAFC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