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02"/>
    <a:srgbClr val="5725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670"/>
  </p:normalViewPr>
  <p:slideViewPr>
    <p:cSldViewPr snapToGrid="0" snapToObjects="1">
      <p:cViewPr varScale="1">
        <p:scale>
          <a:sx n="169" d="100"/>
          <a:sy n="169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4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1E1E-0BE5-D348-8355-F5B3F18E3D3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5908-ED01-0D40-A8FA-F101E10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EE5D4D-BEA5-914A-BA2A-559CB237C07C}"/>
              </a:ext>
            </a:extLst>
          </p:cNvPr>
          <p:cNvSpPr/>
          <p:nvPr/>
        </p:nvSpPr>
        <p:spPr>
          <a:xfrm>
            <a:off x="211598" y="211597"/>
            <a:ext cx="3173950" cy="3173950"/>
          </a:xfrm>
          <a:prstGeom prst="ellipse">
            <a:avLst/>
          </a:prstGeom>
          <a:noFill/>
          <a:ln w="406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910002"/>
                </a:gs>
                <a:gs pos="100000">
                  <a:srgbClr val="57257F"/>
                </a:gs>
                <a:gs pos="52000">
                  <a:schemeClr val="accent6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FFCF0-D252-FD44-8292-C946375197E5}"/>
              </a:ext>
            </a:extLst>
          </p:cNvPr>
          <p:cNvSpPr txBox="1"/>
          <p:nvPr/>
        </p:nvSpPr>
        <p:spPr>
          <a:xfrm>
            <a:off x="632738" y="-1007853"/>
            <a:ext cx="25635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5000" b="1" dirty="0">
                <a:latin typeface="Candara" panose="020E0502030303020204" pitchFamily="34" charset="0"/>
                <a:cs typeface="Arial" panose="020B0604020202020204" pitchFamily="34" charset="0"/>
              </a:rPr>
              <a:t>λ</a:t>
            </a:r>
            <a:endParaRPr lang="en-US" sz="350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6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2019-06-26T14:30:57Z</dcterms:created>
  <dcterms:modified xsi:type="dcterms:W3CDTF">2019-06-27T01:43:12Z</dcterms:modified>
</cp:coreProperties>
</file>