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70"/>
  </p:normalViewPr>
  <p:slideViewPr>
    <p:cSldViewPr snapToGrid="0" snapToObjects="1">
      <p:cViewPr varScale="1">
        <p:scale>
          <a:sx n="220" d="100"/>
          <a:sy n="220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62006-7EA3-F340-8241-193848A2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0" y="0"/>
            <a:ext cx="3594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2019-06-26T14:30:57Z</dcterms:created>
  <dcterms:modified xsi:type="dcterms:W3CDTF">2019-06-27T01:25:44Z</dcterms:modified>
</cp:coreProperties>
</file>