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9"/>
    <p:restoredTop sz="94646"/>
  </p:normalViewPr>
  <p:slideViewPr>
    <p:cSldViewPr snapToGrid="0" snapToObjects="1">
      <p:cViewPr>
        <p:scale>
          <a:sx n="101" d="100"/>
          <a:sy n="101" d="100"/>
        </p:scale>
        <p:origin x="-168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86B8-F9FE-EE43-BB3C-26885E68D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7E488-25E1-FA46-8E75-7D4A6F6BB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F5C56-FDA0-B34A-A1C5-18B9D3CD7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2B6A-3E13-D64D-A9E2-1A06B9076A3F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3C322-2A82-594B-B76F-38BF48A5C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D3EAD-643D-3E4D-BDE6-B6A686ED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1114-F4D9-3A40-8337-D99108688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8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35E2A-F04C-C546-A1AA-412C87984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7EBAF-CE74-A04C-8636-DF436F996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43794-D6AE-2044-9A99-265703CB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2B6A-3E13-D64D-A9E2-1A06B9076A3F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84AB2-A6C4-1246-B148-819E410F3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1943E-F05C-FD40-A9EE-62D9E228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1114-F4D9-3A40-8337-D99108688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2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F4AAD5-77C4-4E48-A183-29C93E0AF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65C60-12D5-B946-8A26-3E1B993C9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6DFF2-8330-0E42-86E2-0308C04BA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2B6A-3E13-D64D-A9E2-1A06B9076A3F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E69B1-55C7-2F43-9C1F-899C5F05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750D2-1060-1E48-878C-00770704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1114-F4D9-3A40-8337-D99108688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6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2EAD-841A-9F40-B695-04556E6E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A5F2-6B6B-6A43-A2F9-E6B5DD972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BF155-8DEF-8240-88A0-BF45D30F9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2B6A-3E13-D64D-A9E2-1A06B9076A3F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AA51B-80AA-1C4D-9EA9-25A23A30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38848-2A0A-7940-9F5C-382E5EA7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1114-F4D9-3A40-8337-D99108688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0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3809-9D64-B74C-BB1D-6374A5B6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9EB42-008B-3C40-AE06-77FFE5E0B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E0FDF-1584-E847-98BD-3EE28C770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2B6A-3E13-D64D-A9E2-1A06B9076A3F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41AE2-5789-824B-85D9-3EF2C41A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D2851-7DAB-FD41-B72F-7D6C2E54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1114-F4D9-3A40-8337-D99108688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464B-CC6C-314B-B5EC-8F534D4E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24BA5-4B5E-9C49-9CD1-BA83444DD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206F1-EBC7-BE43-A20B-F541991F8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5F3AC-446D-5744-9064-9EBF3E50B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2B6A-3E13-D64D-A9E2-1A06B9076A3F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EA25D-E6D8-254F-91AA-7C5A00E67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26822-8500-A54D-B5E4-6508754E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1114-F4D9-3A40-8337-D99108688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1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7CA5-38E9-F740-A33B-89A15CDD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A2FA5-EC96-C04C-8D9F-DC7484409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DEFF6-D5DD-6741-A557-2E1E15EF7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BC72A-ABEA-E84D-A023-E1B3C3FAE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2DAF3-9681-E647-B661-4C515E562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B82B92-5A54-7344-B42B-190325FC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2B6A-3E13-D64D-A9E2-1A06B9076A3F}" type="datetimeFigureOut">
              <a:rPr lang="en-US" smtClean="0"/>
              <a:t>4/30/19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D82B2-8490-8D49-9109-270C2EC3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E96A40-9028-0749-BDA8-43BBACED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1114-F4D9-3A40-8337-D99108688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5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44B8B-6573-0A41-B74E-525302BD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A8A3D-671D-6643-944F-01BD7B12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2B6A-3E13-D64D-A9E2-1A06B9076A3F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DA9B2-792F-C94D-B825-F7371C84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7F64A-5185-9A41-9363-428154F7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1114-F4D9-3A40-8337-D99108688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0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12443-1E5C-7D46-98F9-137D7C78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2B6A-3E13-D64D-A9E2-1A06B9076A3F}" type="datetimeFigureOut">
              <a:rPr lang="en-US" smtClean="0"/>
              <a:t>4/30/19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CB22FB-82B1-9E47-97B1-1DB5B8DE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BAFE0-E804-A240-95AE-5A162C54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1114-F4D9-3A40-8337-D99108688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6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AFEC7-5FD7-B346-B175-0E14EAF41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4D53B-3BD2-E146-86DC-260E9C7E8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DC7BB-5B67-1E4B-B899-BF6DEC9A3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50017-BE1C-E14E-A459-F89C357C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2B6A-3E13-D64D-A9E2-1A06B9076A3F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0B3FC-E61F-954D-9511-E0EBE7E1E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FBBE6-90DF-B04D-A86B-4E7809CBB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1114-F4D9-3A40-8337-D99108688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9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1C807-1470-2644-8FE9-BA2143CF0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B1118-9D70-B044-976F-9841C2B96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7A95B-C572-EA45-A337-6E58AE5BF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CF51C-DFD5-5E44-B612-310A554E3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2B6A-3E13-D64D-A9E2-1A06B9076A3F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C062A-3551-764E-B79E-28059325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40C86-6408-E442-8E0A-9A1FD06B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1114-F4D9-3A40-8337-D99108688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2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C42487-A140-DA40-AF5C-9790A27AB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0DA62-2F80-8342-9A7A-95899E72E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6B2B6-D00D-8347-A9A4-E20D408D4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42B6A-3E13-D64D-A9E2-1A06B9076A3F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F4A64-A8AE-544D-BAB9-7F1FD8E52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9EEC2-11F9-6B4B-9DB1-4A3817E3F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A1114-F4D9-3A40-8337-D99108688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FD986D9-6801-4942-8579-1DEDC9B68758}"/>
              </a:ext>
            </a:extLst>
          </p:cNvPr>
          <p:cNvSpPr txBox="1"/>
          <p:nvPr/>
        </p:nvSpPr>
        <p:spPr>
          <a:xfrm>
            <a:off x="3263900" y="482600"/>
            <a:ext cx="1487908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en-US" dirty="0"/>
              <a:t>:</a:t>
            </a:r>
          </a:p>
          <a:p>
            <a:r>
              <a:rPr lang="en-US" dirty="0"/>
              <a:t>tree leaves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DA25D6-7F40-EC48-A3DC-17558E64A8EA}"/>
              </a:ext>
            </a:extLst>
          </p:cNvPr>
          <p:cNvSpPr txBox="1"/>
          <p:nvPr/>
        </p:nvSpPr>
        <p:spPr>
          <a:xfrm>
            <a:off x="5524500" y="482600"/>
            <a:ext cx="1074333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dirty="0"/>
              <a:t>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is_odd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F0741C-6AC6-5A4B-9054-D95E77433B87}"/>
              </a:ext>
            </a:extLst>
          </p:cNvPr>
          <p:cNvSpPr txBox="1"/>
          <p:nvPr/>
        </p:nvSpPr>
        <p:spPr>
          <a:xfrm>
            <a:off x="7378700" y="482600"/>
            <a:ext cx="1149674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square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6B7E89-B19B-F34A-A4A3-FAE62F9695E1}"/>
              </a:ext>
            </a:extLst>
          </p:cNvPr>
          <p:cNvSpPr txBox="1"/>
          <p:nvPr/>
        </p:nvSpPr>
        <p:spPr>
          <a:xfrm>
            <a:off x="9309100" y="482600"/>
            <a:ext cx="1625766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+, 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5CB533-A7A8-534A-A229-B68B079606A3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4751808" y="805766"/>
            <a:ext cx="772692" cy="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81A9FD7-41F4-204F-9D90-1A21E7C7EF54}"/>
              </a:ext>
            </a:extLst>
          </p:cNvPr>
          <p:cNvCxnSpPr/>
          <p:nvPr/>
        </p:nvCxnSpPr>
        <p:spPr>
          <a:xfrm>
            <a:off x="6606008" y="805766"/>
            <a:ext cx="772692" cy="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E78DEA-F040-E54C-849F-8AF910538868}"/>
              </a:ext>
            </a:extLst>
          </p:cNvPr>
          <p:cNvCxnSpPr/>
          <p:nvPr/>
        </p:nvCxnSpPr>
        <p:spPr>
          <a:xfrm>
            <a:off x="8536408" y="805766"/>
            <a:ext cx="772692" cy="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8685AD-0B51-B244-8F25-BBA6A9FFC071}"/>
              </a:ext>
            </a:extLst>
          </p:cNvPr>
          <p:cNvSpPr txBox="1"/>
          <p:nvPr/>
        </p:nvSpPr>
        <p:spPr>
          <a:xfrm>
            <a:off x="3263900" y="1778000"/>
            <a:ext cx="1487908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en-US" dirty="0"/>
              <a:t>:</a:t>
            </a:r>
          </a:p>
          <a:p>
            <a:r>
              <a:rPr lang="en-US" dirty="0"/>
              <a:t>integers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111FB7-03E5-8545-A5BA-52729CAD1E61}"/>
              </a:ext>
            </a:extLst>
          </p:cNvPr>
          <p:cNvSpPr txBox="1"/>
          <p:nvPr/>
        </p:nvSpPr>
        <p:spPr>
          <a:xfrm>
            <a:off x="5524500" y="1778000"/>
            <a:ext cx="1074333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dirty="0"/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B91661-6DDF-DE43-B6FE-D5B98A4CA636}"/>
              </a:ext>
            </a:extLst>
          </p:cNvPr>
          <p:cNvSpPr txBox="1"/>
          <p:nvPr/>
        </p:nvSpPr>
        <p:spPr>
          <a:xfrm>
            <a:off x="7378700" y="1778000"/>
            <a:ext cx="1149674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32099A-F83F-6E4B-B794-950058D169FF}"/>
              </a:ext>
            </a:extLst>
          </p:cNvPr>
          <p:cNvSpPr txBox="1"/>
          <p:nvPr/>
        </p:nvSpPr>
        <p:spPr>
          <a:xfrm>
            <a:off x="9309100" y="1778000"/>
            <a:ext cx="1625766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pair, null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DB1AF5C-5F96-A94B-AA2D-73191763FF7B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4751808" y="2101166"/>
            <a:ext cx="772692" cy="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1D86583-58CE-1043-BCB2-108A6D9FC651}"/>
              </a:ext>
            </a:extLst>
          </p:cNvPr>
          <p:cNvCxnSpPr/>
          <p:nvPr/>
        </p:nvCxnSpPr>
        <p:spPr>
          <a:xfrm>
            <a:off x="6606008" y="2101166"/>
            <a:ext cx="772692" cy="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5B873BE-108C-3343-9A61-753D2A2BC29F}"/>
              </a:ext>
            </a:extLst>
          </p:cNvPr>
          <p:cNvCxnSpPr/>
          <p:nvPr/>
        </p:nvCxnSpPr>
        <p:spPr>
          <a:xfrm>
            <a:off x="8536408" y="2101166"/>
            <a:ext cx="772692" cy="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582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3078</TotalTime>
  <Words>32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2019-04-30T09:48:35Z</dcterms:created>
  <dcterms:modified xsi:type="dcterms:W3CDTF">2019-05-02T13:07:01Z</dcterms:modified>
</cp:coreProperties>
</file>