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386"/>
    <p:restoredTop sz="94670"/>
  </p:normalViewPr>
  <p:slideViewPr>
    <p:cSldViewPr snapToGrid="0" snapToObjects="1">
      <p:cViewPr varScale="1">
        <p:scale>
          <a:sx n="101" d="100"/>
          <a:sy n="101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984E-3B2A-184B-801A-40316A5B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CFF7E-691D-9C44-ACC1-2CF51369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4FCD-B5A6-B14E-9E7E-D6335C8E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8744-5BD0-A541-AF37-492470E0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2DA7-BBBE-E34F-919B-E5072F7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00F7-D0B0-DA4F-84BF-34C853C9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178F-9B17-DB4D-AD91-F8D77019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A099-72FE-6642-9653-7902E7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6302-4FC2-064A-B89F-C7AEA01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F034-18B0-D244-B02A-54DFFB3F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4EA56-8239-CA45-AA31-B32B9C2F3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348A-611E-5F4A-901C-C069265C6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AA50-A059-7241-AC52-98992E79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AE01-56C7-8E40-8754-6BC21FC5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2C72-FAF0-9A40-924F-240AD90C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773-AE5F-FB46-A3A5-6B1383EE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2966-7CD7-B44C-AD50-835315D6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F22C-DEDE-CE4E-85B4-20BEA8A4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6C38-F330-3642-9359-60C0B51A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5173-51CB-1F48-9A21-F3451C42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737E-F4E9-414E-8CA3-9943F0DA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55AE-D796-3D4F-B904-14249610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52FB-D197-1149-9C04-F418B7A0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A75C-5C3D-B944-A698-B9BAA26B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915B-C8FA-6548-9D16-57CB5C6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0D2A-5852-D04C-AAFD-6720BA72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F189-6118-A349-B896-2DCD6BD11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CFF3-D474-354A-AC85-2659C80D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9A851-F354-CF43-8872-48702992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F41E-96EF-7049-9322-FD297199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7BDF-5A18-3D44-819D-350994F4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5E71-377A-E746-ABA1-A4D7BFEF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6F01-018A-A04F-A1DC-2DEA0AC3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8C31-A62A-774D-8D56-258D357FA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9DDBB-F1C7-9445-BC21-2FEA15AD1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166CB-8868-AB40-839B-3A2FC6C37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00C44-2A78-0544-9753-FF18CAA6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A4EA2-DE87-1045-ADE2-887F9B13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D6F47-FDC1-9E44-ACDC-2851E4EA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293-07BB-1B46-B99B-7083663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790EF-8938-8746-B10C-CF337AF9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68199-2A00-DA42-901D-DAF51BD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2643E-0048-4A41-B65D-C1456993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E8408-69D7-7042-8FAF-9664D94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9CEE4-48A9-4A41-BA3F-AD52D340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593F-5F1D-1249-8682-43DB6301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2CC-70BD-CF41-808D-8E7B0D00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C2BE-7A5B-E841-8D1E-5A72F67F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C772-2440-BA47-8CCC-F19B64AE8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C70EF-D736-B149-B365-84AB5AE0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B3C3-4A7A-5A4E-855A-4492C8A4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1B7C-736C-974F-924C-E22F584E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467A-6686-1541-9381-75218839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FD76E-9A8D-474D-8BBC-3501DE541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EC44-4F39-7043-8911-5E9B12FF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CFB0B-BCCA-CD4F-94C8-0EA74698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78D3-FB95-DA42-A2BA-22A14CA0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58634-B185-9845-B4B8-4CB0B265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BF9C0-A3C0-5148-BCCD-92FF4751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80EB-B9C1-0C48-B222-524401B5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3CFC-BCBC-7746-ACE6-0DBA4AC33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815A-2742-E24F-98B9-208794266FC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4C7A-A8C8-8D40-9E6B-B9ED0E71B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7C0C-09E8-EA4E-8614-3B4B50EB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0F82-1617-5A4D-9B6C-DB8C67B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A13638-5AC8-A04E-A65F-5D656E5D26C7}"/>
              </a:ext>
            </a:extLst>
          </p:cNvPr>
          <p:cNvSpPr/>
          <p:nvPr/>
        </p:nvSpPr>
        <p:spPr>
          <a:xfrm>
            <a:off x="406400" y="1943100"/>
            <a:ext cx="2679700" cy="29053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36A62-E307-B543-B2A7-07BF73111986}"/>
              </a:ext>
            </a:extLst>
          </p:cNvPr>
          <p:cNvSpPr/>
          <p:nvPr/>
        </p:nvSpPr>
        <p:spPr>
          <a:xfrm rot="1949522">
            <a:off x="3286493" y="939187"/>
            <a:ext cx="3258979" cy="38130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accent1">
                <a:shade val="50000"/>
              </a:schemeClr>
            </a:solidFill>
          </a:ln>
          <a:scene3d>
            <a:camera prst="orthographicFront">
              <a:rot lat="1800000" lon="6600000" rev="600000"/>
            </a:camera>
            <a:lightRig rig="threePt" dir="t"/>
          </a:scene3d>
          <a:sp3d prstMaterial="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31DBA-8484-5243-9E7B-17380249F373}"/>
              </a:ext>
            </a:extLst>
          </p:cNvPr>
          <p:cNvSpPr/>
          <p:nvPr/>
        </p:nvSpPr>
        <p:spPr>
          <a:xfrm>
            <a:off x="8380962" y="3273955"/>
            <a:ext cx="3391937" cy="15779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74B3-62F0-EE4D-A90F-9B7181721DEC}"/>
              </a:ext>
            </a:extLst>
          </p:cNvPr>
          <p:cNvSpPr/>
          <p:nvPr/>
        </p:nvSpPr>
        <p:spPr>
          <a:xfrm>
            <a:off x="6573602" y="1375040"/>
            <a:ext cx="1181265" cy="34734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2019-05-02T13:07:05Z</dcterms:created>
  <dcterms:modified xsi:type="dcterms:W3CDTF">2019-05-03T01:51:21Z</dcterms:modified>
</cp:coreProperties>
</file>