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4" autoAdjust="0"/>
    <p:restoredTop sz="99175" autoAdjust="0"/>
  </p:normalViewPr>
  <p:slideViewPr>
    <p:cSldViewPr snapToGrid="0" snapToObjects="1">
      <p:cViewPr>
        <p:scale>
          <a:sx n="66" d="100"/>
          <a:sy n="66" d="100"/>
        </p:scale>
        <p:origin x="-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D331-6382-5346-B0DA-25E5CABE5A38}" type="datetimeFigureOut">
              <a:rPr lang="en-US" smtClean="0"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Section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1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56126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40235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42841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402195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428263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171381" y="2589320"/>
            <a:ext cx="2629010" cy="236266"/>
          </a:xfrm>
          <a:prstGeom prst="bentConnector3">
            <a:avLst>
              <a:gd name="adj1" fmla="val -50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16" y="5078278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663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94354" y="2369153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50</a:t>
            </a:r>
          </a:p>
        </p:txBody>
      </p:sp>
      <p:cxnSp>
        <p:nvCxnSpPr>
          <p:cNvPr id="45" name="Elbow Connector 19"/>
          <p:cNvCxnSpPr>
            <a:stCxn id="18" idx="4"/>
          </p:cNvCxnSpPr>
          <p:nvPr/>
        </p:nvCxnSpPr>
        <p:spPr>
          <a:xfrm>
            <a:off x="2244019" y="4743508"/>
            <a:ext cx="8295" cy="4888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  <a:endCxn id="30" idx="2"/>
          </p:cNvCxnSpPr>
          <p:nvPr/>
        </p:nvCxnSpPr>
        <p:spPr>
          <a:xfrm flipV="1">
            <a:off x="3116593" y="2961575"/>
            <a:ext cx="2414970" cy="1429058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14914" y="233812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3670193" y="2655633"/>
            <a:ext cx="452266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 flipV="1">
            <a:off x="5550850" y="1825786"/>
            <a:ext cx="0" cy="49982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2"/>
            <a:ext cx="7580714" cy="141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17638"/>
            <a:ext cx="4006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make_withdraw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w2: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331148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357215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330992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357060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563486" y="2197214"/>
            <a:ext cx="1878494" cy="269961"/>
          </a:xfrm>
          <a:prstGeom prst="bentConnector3">
            <a:avLst>
              <a:gd name="adj1" fmla="val -19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1496" y="5925014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679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62994" y="2369153"/>
            <a:ext cx="263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50</a:t>
            </a:r>
          </a:p>
        </p:txBody>
      </p:sp>
      <p:cxnSp>
        <p:nvCxnSpPr>
          <p:cNvPr id="45" name="Elbow Connector 19"/>
          <p:cNvCxnSpPr>
            <a:stCxn id="18" idx="4"/>
          </p:cNvCxnSpPr>
          <p:nvPr/>
        </p:nvCxnSpPr>
        <p:spPr>
          <a:xfrm>
            <a:off x="2244019" y="4031480"/>
            <a:ext cx="0" cy="189353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  <a:endCxn id="30" idx="2"/>
          </p:cNvCxnSpPr>
          <p:nvPr/>
        </p:nvCxnSpPr>
        <p:spPr>
          <a:xfrm flipV="1">
            <a:off x="3116593" y="2961575"/>
            <a:ext cx="1145130" cy="717030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2944" y="3419763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5135823" y="2961575"/>
            <a:ext cx="0" cy="6090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 flipV="1">
            <a:off x="4972886" y="1602635"/>
            <a:ext cx="0" cy="73548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31874" y="4521655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99609" y="4782332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0714" y="4520103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8448" y="4780780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72369" y="3266372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30089" y="3309912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37" name="Elbow Connector 36"/>
          <p:cNvCxnSpPr>
            <a:stCxn id="34" idx="6"/>
            <a:endCxn id="35" idx="2"/>
          </p:cNvCxnSpPr>
          <p:nvPr/>
        </p:nvCxnSpPr>
        <p:spPr>
          <a:xfrm flipV="1">
            <a:off x="6464448" y="3902334"/>
            <a:ext cx="1202850" cy="986446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9328" y="2064003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E2</a:t>
            </a:r>
            <a:endParaRPr lang="en-US" sz="2800" dirty="0"/>
          </a:p>
        </p:txBody>
      </p:sp>
      <p:cxnSp>
        <p:nvCxnSpPr>
          <p:cNvPr id="39" name="Elbow Connector 19"/>
          <p:cNvCxnSpPr/>
          <p:nvPr/>
        </p:nvCxnSpPr>
        <p:spPr>
          <a:xfrm flipH="1">
            <a:off x="6791870" y="2567979"/>
            <a:ext cx="1" cy="7226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/>
          <p:cNvCxnSpPr/>
          <p:nvPr/>
        </p:nvCxnSpPr>
        <p:spPr>
          <a:xfrm flipH="1" flipV="1">
            <a:off x="7667298" y="1602635"/>
            <a:ext cx="48" cy="166373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2"/>
          </p:cNvCxnSpPr>
          <p:nvPr/>
        </p:nvCxnSpPr>
        <p:spPr>
          <a:xfrm rot="10800000" flipV="1">
            <a:off x="2637716" y="4881654"/>
            <a:ext cx="2594158" cy="1043359"/>
          </a:xfrm>
          <a:prstGeom prst="bentConnector3">
            <a:avLst>
              <a:gd name="adj1" fmla="val 9969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2385171" y="935458"/>
            <a:ext cx="3595543" cy="3584647"/>
          </a:xfrm>
          <a:prstGeom prst="bentConnector3">
            <a:avLst>
              <a:gd name="adj1" fmla="val 100301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2"/>
            <a:ext cx="7580714" cy="69937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9995" y="275370"/>
            <a:ext cx="400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sqrt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620928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14387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172619" y="148330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40354" y="174397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21459" y="148174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89193" y="174242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2326909" y="916039"/>
            <a:ext cx="883081" cy="248339"/>
          </a:xfrm>
          <a:prstGeom prst="bentConnector3">
            <a:avLst>
              <a:gd name="adj1" fmla="val 2058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203" y="2588766"/>
            <a:ext cx="390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</a:t>
            </a:r>
            <a:r>
              <a:rPr lang="en-US" sz="2400" b="1" dirty="0" err="1" smtClean="0">
                <a:latin typeface="Courier New"/>
                <a:cs typeface="Courier New"/>
              </a:rPr>
              <a:t>good_en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improve…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</a:t>
            </a:r>
            <a:r>
              <a:rPr lang="en-US" sz="2400" b="1" dirty="0" err="1" smtClean="0">
                <a:latin typeface="Courier New"/>
                <a:cs typeface="Courier New"/>
              </a:rPr>
              <a:t>sqrt_it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return </a:t>
            </a:r>
            <a:r>
              <a:rPr lang="en-US" sz="2400" b="1" dirty="0" err="1" smtClean="0">
                <a:latin typeface="Courier New"/>
                <a:cs typeface="Courier New"/>
              </a:rPr>
              <a:t>sqrt_it</a:t>
            </a:r>
            <a:r>
              <a:rPr lang="en-US" sz="2400" b="1" dirty="0" smtClean="0">
                <a:latin typeface="Courier New"/>
                <a:cs typeface="Courier New"/>
              </a:rPr>
              <a:t>…(1);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08789" y="3635280"/>
            <a:ext cx="2145310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62992" y="3635280"/>
            <a:ext cx="19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guess: 1</a:t>
            </a:r>
          </a:p>
        </p:txBody>
      </p:sp>
      <p:cxnSp>
        <p:nvCxnSpPr>
          <p:cNvPr id="45" name="Elbow Connector 19"/>
          <p:cNvCxnSpPr>
            <a:stCxn id="18" idx="4"/>
          </p:cNvCxnSpPr>
          <p:nvPr/>
        </p:nvCxnSpPr>
        <p:spPr>
          <a:xfrm>
            <a:off x="2532619" y="2203300"/>
            <a:ext cx="0" cy="38392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</p:cNvCxnSpPr>
          <p:nvPr/>
        </p:nvCxnSpPr>
        <p:spPr>
          <a:xfrm flipV="1">
            <a:off x="3405193" y="923701"/>
            <a:ext cx="547496" cy="926724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457" y="2115472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6833811" y="923702"/>
            <a:ext cx="0" cy="40011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>
            <a:off x="3823148" y="5544848"/>
            <a:ext cx="663124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94354" y="3713407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2089" y="3974084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43194" y="3711855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0928" y="3972532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31161" y="1323815"/>
            <a:ext cx="4531066" cy="184019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24265" y="1309640"/>
            <a:ext cx="2789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2</a:t>
            </a:r>
          </a:p>
          <a:p>
            <a:r>
              <a:rPr lang="en-US" sz="2800" b="1" dirty="0" err="1" smtClean="0">
                <a:latin typeface="Courier New"/>
                <a:cs typeface="Courier New"/>
              </a:rPr>
              <a:t>good_enough</a:t>
            </a:r>
            <a:r>
              <a:rPr lang="en-US" sz="2800" b="1" dirty="0" smtClean="0">
                <a:latin typeface="Courier New"/>
                <a:cs typeface="Courier New"/>
              </a:rPr>
              <a:t>: 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improve: …</a:t>
            </a:r>
          </a:p>
          <a:p>
            <a:r>
              <a:rPr lang="en-US" sz="2800" b="1" dirty="0" err="1" smtClean="0">
                <a:latin typeface="Courier New"/>
                <a:cs typeface="Courier New"/>
              </a:rPr>
              <a:t>sqrt_iter</a:t>
            </a:r>
            <a:r>
              <a:rPr lang="en-US" sz="2800" b="1" dirty="0" smtClean="0">
                <a:latin typeface="Courier New"/>
                <a:cs typeface="Courier New"/>
              </a:rPr>
              <a:t>: …</a:t>
            </a:r>
          </a:p>
        </p:txBody>
      </p:sp>
      <p:cxnSp>
        <p:nvCxnSpPr>
          <p:cNvPr id="37" name="Elbow Connector 36"/>
          <p:cNvCxnSpPr>
            <a:stCxn id="34" idx="6"/>
          </p:cNvCxnSpPr>
          <p:nvPr/>
        </p:nvCxnSpPr>
        <p:spPr>
          <a:xfrm flipV="1">
            <a:off x="8426928" y="3164011"/>
            <a:ext cx="423656" cy="916521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9"/>
          <p:cNvCxnSpPr/>
          <p:nvPr/>
        </p:nvCxnSpPr>
        <p:spPr>
          <a:xfrm>
            <a:off x="4062992" y="2424711"/>
            <a:ext cx="51131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/>
          <p:cNvCxnSpPr/>
          <p:nvPr/>
        </p:nvCxnSpPr>
        <p:spPr>
          <a:xfrm flipH="1" flipV="1">
            <a:off x="6400653" y="3164011"/>
            <a:ext cx="48" cy="20130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1624380" y="6643673"/>
            <a:ext cx="2594158" cy="1043359"/>
          </a:xfrm>
          <a:prstGeom prst="bentConnector3">
            <a:avLst>
              <a:gd name="adj1" fmla="val 9969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4"/>
          </p:cNvCxnSpPr>
          <p:nvPr/>
        </p:nvCxnSpPr>
        <p:spPr>
          <a:xfrm flipH="1">
            <a:off x="7563739" y="4190084"/>
            <a:ext cx="6350" cy="7133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86272" y="5177105"/>
            <a:ext cx="2145310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40475" y="5177105"/>
            <a:ext cx="19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guess: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43113" y="524908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E3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4214" y="4780604"/>
            <a:ext cx="3905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guess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return 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abs &lt; …;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2002" y="4356431"/>
            <a:ext cx="236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latin typeface="Courier New"/>
                <a:cs typeface="Courier New"/>
              </a:rPr>
              <a:t>sqrt_iter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58" name="Elbow Connector 19"/>
          <p:cNvCxnSpPr/>
          <p:nvPr/>
        </p:nvCxnSpPr>
        <p:spPr>
          <a:xfrm flipV="1">
            <a:off x="5389258" y="3125523"/>
            <a:ext cx="0" cy="5097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4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2"/>
            <a:ext cx="1231285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1088" y="359029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8920" y="390832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>
                <a:latin typeface="Courier New"/>
                <a:cs typeface="Courier New"/>
              </a:rPr>
              <a:t>x</a:t>
            </a:r>
            <a:r>
              <a:rPr lang="en-US" sz="3200" b="1" dirty="0" smtClean="0">
                <a:latin typeface="Courier New"/>
                <a:cs typeface="Courier New"/>
              </a:rPr>
              <a:t>: 3</a:t>
            </a:r>
          </a:p>
          <a:p>
            <a:r>
              <a:rPr lang="en-US" sz="3200" b="1" dirty="0">
                <a:latin typeface="Courier New"/>
                <a:cs typeface="Courier New"/>
              </a:rPr>
              <a:t>y</a:t>
            </a:r>
            <a:r>
              <a:rPr lang="en-US" sz="3200" b="1" dirty="0" smtClean="0">
                <a:latin typeface="Courier New"/>
                <a:cs typeface="Courier New"/>
              </a:rPr>
              <a:t>: 5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513" y="3087004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345" y="3118807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II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z: </a:t>
            </a:r>
            <a:r>
              <a:rPr lang="en-US" sz="3200" b="1" dirty="0">
                <a:latin typeface="Courier New"/>
                <a:cs typeface="Courier New"/>
              </a:rPr>
              <a:t>6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x: </a:t>
            </a:r>
            <a:r>
              <a:rPr lang="en-US" sz="3200" b="1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6223" y="3087004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4055" y="3118807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III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n: </a:t>
            </a:r>
            <a:r>
              <a:rPr lang="en-US" sz="3200" b="1" dirty="0">
                <a:latin typeface="Courier New"/>
                <a:cs typeface="Courier New"/>
              </a:rPr>
              <a:t>1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>
                <a:latin typeface="Courier New"/>
                <a:cs typeface="Courier New"/>
              </a:rPr>
              <a:t>y</a:t>
            </a:r>
            <a:r>
              <a:rPr lang="en-US" sz="3200" b="1" dirty="0" smtClean="0">
                <a:latin typeface="Courier New"/>
                <a:cs typeface="Courier New"/>
              </a:rPr>
              <a:t>: 2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12" idx="3"/>
          </p:cNvCxnSpPr>
          <p:nvPr/>
        </p:nvCxnSpPr>
        <p:spPr>
          <a:xfrm flipV="1">
            <a:off x="2788079" y="1960494"/>
            <a:ext cx="914400" cy="1927243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1"/>
          </p:cNvCxnSpPr>
          <p:nvPr/>
        </p:nvCxnSpPr>
        <p:spPr>
          <a:xfrm rot="10800000">
            <a:off x="4312081" y="1960495"/>
            <a:ext cx="784143" cy="1927243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653395" y="4694818"/>
            <a:ext cx="12700" cy="740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7128" y="5461000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A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cxnSp>
        <p:nvCxnSpPr>
          <p:cNvPr id="34" name="Elbow Connector 29"/>
          <p:cNvCxnSpPr/>
          <p:nvPr/>
        </p:nvCxnSpPr>
        <p:spPr>
          <a:xfrm flipV="1">
            <a:off x="6047594" y="4694818"/>
            <a:ext cx="12700" cy="740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41327" y="5461000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B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8088" y="2299026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0488" y="2299026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30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2"/>
            <a:ext cx="1231285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1088" y="359029"/>
            <a:ext cx="3717611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8919" y="390834"/>
            <a:ext cx="283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other variables</a:t>
            </a:r>
          </a:p>
          <a:p>
            <a:endParaRPr lang="en-US" sz="2800" i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square: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2860" y="4473848"/>
            <a:ext cx="4850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body: 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>
            <a:off x="1915076" y="1159761"/>
            <a:ext cx="1001038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513134" y="2153416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4820676" y="3658000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6579" y="68270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463766" y="294429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31501" y="320496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12606" y="294274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80340" y="320341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5256895" y="2322980"/>
            <a:ext cx="1339483" cy="614511"/>
          </a:xfrm>
          <a:prstGeom prst="bentConnector3">
            <a:avLst>
              <a:gd name="adj1" fmla="val -28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396" y="2543933"/>
            <a:ext cx="428441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function square(x){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    return x * x;</a:t>
            </a:r>
          </a:p>
          <a:p>
            <a:r>
              <a:rPr lang="en-US" sz="2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8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7" y="6084881"/>
            <a:ext cx="921193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6808" y="359029"/>
            <a:ext cx="6545931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4639" y="390834"/>
            <a:ext cx="283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other variables</a:t>
            </a:r>
          </a:p>
          <a:p>
            <a:endParaRPr lang="en-US" sz="2800" i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square: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580" y="4339140"/>
            <a:ext cx="4850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body: 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>
            <a:off x="1376356" y="1159761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3243294" y="2018708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3550836" y="3523292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859" y="68270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3193927" y="280958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61660" y="307026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42767" y="280803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10500" y="306870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4054408" y="2255627"/>
            <a:ext cx="1204777" cy="614511"/>
          </a:xfrm>
          <a:prstGeom prst="bentConnector3">
            <a:avLst>
              <a:gd name="adj1" fmla="val -111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7836" y="2543931"/>
            <a:ext cx="234113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/>
                <a:cs typeface="Courier New"/>
              </a:rPr>
              <a:t>s</a:t>
            </a:r>
            <a:r>
              <a:rPr lang="en-US" sz="2800" b="1" dirty="0" smtClean="0">
                <a:latin typeface="Courier New"/>
                <a:cs typeface="Courier New"/>
              </a:rPr>
              <a:t>quare(5);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8085" y="3293998"/>
            <a:ext cx="2291218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0605" y="3349279"/>
            <a:ext cx="155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5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4768" y="335695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6" name="Elbow Connector 19"/>
          <p:cNvCxnSpPr/>
          <p:nvPr/>
        </p:nvCxnSpPr>
        <p:spPr>
          <a:xfrm>
            <a:off x="5567634" y="3659901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29153" y="4389118"/>
            <a:ext cx="297510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74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328" y="185831"/>
            <a:ext cx="7373256" cy="163224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5159" y="217636"/>
            <a:ext cx="6374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err="1" smtClean="0">
                <a:latin typeface="Courier New"/>
                <a:cs typeface="Courier New"/>
              </a:rPr>
              <a:t>sum_of_squares</a:t>
            </a:r>
            <a:r>
              <a:rPr lang="en-US" sz="2400" b="1" dirty="0" smtClean="0">
                <a:latin typeface="Courier New"/>
                <a:cs typeface="Courier New"/>
              </a:rPr>
              <a:t>:</a:t>
            </a:r>
          </a:p>
          <a:p>
            <a:pPr>
              <a:spcAft>
                <a:spcPts val="300"/>
              </a:spcAft>
            </a:pPr>
            <a:endParaRPr lang="en-US" sz="800" b="1" dirty="0" smtClean="0">
              <a:latin typeface="Courier New"/>
              <a:cs typeface="Courier New"/>
            </a:endParaRPr>
          </a:p>
          <a:p>
            <a:pPr>
              <a:spcAft>
                <a:spcPts val="300"/>
              </a:spcAft>
            </a:pPr>
            <a:r>
              <a:rPr lang="en-US" sz="2400" b="1" dirty="0" smtClean="0">
                <a:latin typeface="Courier New"/>
                <a:cs typeface="Courier New"/>
              </a:rPr>
              <a:t>square:</a:t>
            </a:r>
          </a:p>
          <a:p>
            <a:pPr>
              <a:spcAft>
                <a:spcPts val="300"/>
              </a:spcAft>
            </a:pPr>
            <a:endParaRPr lang="en-US" sz="800" b="1" dirty="0" smtClean="0">
              <a:latin typeface="Courier New"/>
              <a:cs typeface="Courier New"/>
            </a:endParaRPr>
          </a:p>
          <a:p>
            <a:pPr>
              <a:spcAft>
                <a:spcPts val="300"/>
              </a:spcAft>
            </a:pPr>
            <a:r>
              <a:rPr lang="en-US" sz="2400" b="1" dirty="0" smtClean="0">
                <a:latin typeface="Courier New"/>
                <a:cs typeface="Courier New"/>
              </a:rPr>
              <a:t>f: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94" y="4217462"/>
            <a:ext cx="5228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return </a:t>
            </a:r>
            <a:r>
              <a:rPr lang="en-US" sz="2400" b="1" dirty="0" err="1" smtClean="0">
                <a:latin typeface="Courier New"/>
                <a:cs typeface="Courier New"/>
              </a:rPr>
              <a:t>sum_of_squares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a + 1,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a * 2);</a:t>
            </a:r>
          </a:p>
          <a:p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 flipV="1">
            <a:off x="1093884" y="1001953"/>
            <a:ext cx="383444" cy="38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1646374" y="2076440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1953916" y="3581024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87" y="52875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597006" y="286731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64740" y="312799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45847" y="286576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13580" y="312644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2357411" y="2213284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7014" y="5523205"/>
            <a:ext cx="31787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 return x * x;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3065847" y="1001953"/>
            <a:ext cx="1868981" cy="1818653"/>
          </a:xfrm>
          <a:prstGeom prst="bentConnector3">
            <a:avLst>
              <a:gd name="adj1" fmla="val 9941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541352" y="3624172"/>
            <a:ext cx="0" cy="189903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4442" y="291046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52176" y="317114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3283" y="290891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01016" y="316958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5400000" flipH="1" flipV="1">
            <a:off x="4944847" y="2256432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7843" y="4260609"/>
            <a:ext cx="3889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return square(x)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+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square(y);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4452176" y="528755"/>
            <a:ext cx="3058702" cy="2287111"/>
          </a:xfrm>
          <a:prstGeom prst="bentConnector3">
            <a:avLst>
              <a:gd name="adj1" fmla="val 9969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/>
          <p:cNvCxnSpPr/>
          <p:nvPr/>
        </p:nvCxnSpPr>
        <p:spPr>
          <a:xfrm>
            <a:off x="7117402" y="3619432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60492" y="290572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28226" y="316640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09333" y="290417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7066" y="316484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 rot="5400000" flipH="1" flipV="1">
            <a:off x="7520897" y="2251692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6808" y="359030"/>
            <a:ext cx="6699853" cy="80073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>
            <a:off x="1376356" y="755637"/>
            <a:ext cx="620452" cy="37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859" y="278583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7836" y="1466267"/>
            <a:ext cx="134063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f(5);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9208" y="2230720"/>
            <a:ext cx="1504945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1729" y="2286001"/>
            <a:ext cx="11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5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6" name="Elbow Connector 19"/>
          <p:cNvCxnSpPr/>
          <p:nvPr/>
        </p:nvCxnSpPr>
        <p:spPr>
          <a:xfrm>
            <a:off x="1568757" y="2596623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836" y="3072337"/>
            <a:ext cx="350175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sum_of_squares</a:t>
            </a:r>
            <a:r>
              <a:rPr lang="en-US" sz="2800" b="1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a + 1,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a * 2)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6141" y="2277304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3821119" y="4252875"/>
            <a:ext cx="1594197" cy="103724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63640" y="4252874"/>
            <a:ext cx="126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6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y: 10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31" name="Elbow Connector 19"/>
          <p:cNvCxnSpPr/>
          <p:nvPr/>
        </p:nvCxnSpPr>
        <p:spPr>
          <a:xfrm>
            <a:off x="3200668" y="4808102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572" y="450802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E2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6016527" y="2230720"/>
            <a:ext cx="1504945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59048" y="2286001"/>
            <a:ext cx="11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6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39" name="Elbow Connector 19"/>
          <p:cNvCxnSpPr/>
          <p:nvPr/>
        </p:nvCxnSpPr>
        <p:spPr>
          <a:xfrm>
            <a:off x="5396076" y="2596623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460" y="2296548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E3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7191716" y="4422955"/>
            <a:ext cx="1658868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34237" y="4478236"/>
            <a:ext cx="126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10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44" name="Elbow Connector 19"/>
          <p:cNvCxnSpPr/>
          <p:nvPr/>
        </p:nvCxnSpPr>
        <p:spPr>
          <a:xfrm>
            <a:off x="6571265" y="4788858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08649" y="44887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672713" y="5484034"/>
            <a:ext cx="274501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square(x) +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square(y)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47" name="Elbow Connector 19"/>
          <p:cNvCxnSpPr>
            <a:stCxn id="21" idx="0"/>
          </p:cNvCxnSpPr>
          <p:nvPr/>
        </p:nvCxnSpPr>
        <p:spPr>
          <a:xfrm flipV="1">
            <a:off x="2941681" y="1232690"/>
            <a:ext cx="0" cy="9980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9"/>
          <p:cNvCxnSpPr/>
          <p:nvPr/>
        </p:nvCxnSpPr>
        <p:spPr>
          <a:xfrm flipV="1">
            <a:off x="4702580" y="1159762"/>
            <a:ext cx="0" cy="309311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9"/>
          <p:cNvCxnSpPr>
            <a:stCxn id="35" idx="0"/>
          </p:cNvCxnSpPr>
          <p:nvPr/>
        </p:nvCxnSpPr>
        <p:spPr>
          <a:xfrm flipV="1">
            <a:off x="6769000" y="1159762"/>
            <a:ext cx="0" cy="107095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9"/>
          <p:cNvCxnSpPr>
            <a:stCxn id="42" idx="0"/>
          </p:cNvCxnSpPr>
          <p:nvPr/>
        </p:nvCxnSpPr>
        <p:spPr>
          <a:xfrm flipH="1" flipV="1">
            <a:off x="8019623" y="1044299"/>
            <a:ext cx="1527" cy="33786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0813" y="3102165"/>
            <a:ext cx="147950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 * x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67550" y="5330082"/>
            <a:ext cx="147950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 * x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848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39" y="359029"/>
            <a:ext cx="5887563" cy="100727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4039" y="390834"/>
            <a:ext cx="371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684" y="3415428"/>
            <a:ext cx="900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balance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return function(amount)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if (balance &gt;= amount)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balance = balance – amount;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return balance;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} else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return ”</a:t>
            </a:r>
            <a:r>
              <a:rPr lang="en-US" sz="2400" b="1" dirty="0" err="1" smtClean="0">
                <a:latin typeface="Courier New"/>
                <a:cs typeface="Courier New"/>
              </a:rPr>
              <a:t>Insuffic’nt</a:t>
            </a:r>
            <a:r>
              <a:rPr lang="en-US" sz="2400" b="1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}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}; 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>
            <a:off x="1203181" y="909589"/>
            <a:ext cx="720859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893585" y="980030"/>
            <a:ext cx="1167171" cy="1026288"/>
          </a:xfrm>
          <a:prstGeom prst="bentConnector3">
            <a:avLst>
              <a:gd name="adj1" fmla="val -1111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5590276" y="2792020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684" y="43253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5233366" y="207831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01101" y="233898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82206" y="207676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49940" y="233743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6328926" y="1432332"/>
            <a:ext cx="1067690" cy="935642"/>
          </a:xfrm>
          <a:prstGeom prst="bentConnector3">
            <a:avLst>
              <a:gd name="adj1" fmla="val 1336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4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993" y="359029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3155" y="390834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6526" y="4031236"/>
            <a:ext cx="37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balance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203181" y="909588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733138" y="909588"/>
            <a:ext cx="2692068" cy="1494319"/>
          </a:xfrm>
          <a:prstGeom prst="bentConnector3">
            <a:avLst>
              <a:gd name="adj1" fmla="val 10074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7052516" y="3119168"/>
            <a:ext cx="0" cy="91206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684" y="43253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6676366" y="240546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44101" y="266613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25206" y="24039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92940" y="26645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8" idx="6"/>
          </p:cNvCxnSpPr>
          <p:nvPr/>
        </p:nvCxnSpPr>
        <p:spPr>
          <a:xfrm flipV="1">
            <a:off x="7908940" y="1966846"/>
            <a:ext cx="774833" cy="805739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22499" y="234928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90234" y="260995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71339" y="234772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9073" y="260840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2128750" y="1805139"/>
            <a:ext cx="820072" cy="265105"/>
          </a:xfrm>
          <a:prstGeom prst="bentConnector3">
            <a:avLst>
              <a:gd name="adj1" fmla="val -1625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096" y="3404050"/>
            <a:ext cx="7294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if (balance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&gt;= amount){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        balance =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balance – amount;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return balance;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} else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return ”</a:t>
            </a:r>
            <a:r>
              <a:rPr lang="en-US" sz="2400" b="1" dirty="0" err="1" smtClean="0">
                <a:latin typeface="Courier New"/>
                <a:cs typeface="Courier New"/>
              </a:rPr>
              <a:t>Insuffic’nt</a:t>
            </a:r>
            <a:r>
              <a:rPr lang="en-US" sz="2400" b="1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5634" y="2922177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13354" y="2965717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45" name="Elbow Connector 19"/>
          <p:cNvCxnSpPr>
            <a:stCxn id="18" idx="4"/>
          </p:cNvCxnSpPr>
          <p:nvPr/>
        </p:nvCxnSpPr>
        <p:spPr>
          <a:xfrm>
            <a:off x="2282499" y="3069280"/>
            <a:ext cx="8295" cy="4888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1" idx="4"/>
          </p:cNvCxnSpPr>
          <p:nvPr/>
        </p:nvCxnSpPr>
        <p:spPr>
          <a:xfrm rot="16200000" flipH="1">
            <a:off x="3227024" y="2872042"/>
            <a:ext cx="232924" cy="624295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03589" y="195337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60" name="Elbow Connector 19"/>
          <p:cNvCxnSpPr/>
          <p:nvPr/>
        </p:nvCxnSpPr>
        <p:spPr>
          <a:xfrm>
            <a:off x="4955391" y="2433318"/>
            <a:ext cx="8295" cy="4888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1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56126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40235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42841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402195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428263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171381" y="2589320"/>
            <a:ext cx="2629010" cy="236266"/>
          </a:xfrm>
          <a:prstGeom prst="bentConnector3">
            <a:avLst>
              <a:gd name="adj1" fmla="val -50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16" y="5078278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1715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74874" y="2369153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45" name="Elbow Connector 19"/>
          <p:cNvCxnSpPr>
            <a:stCxn id="18" idx="4"/>
          </p:cNvCxnSpPr>
          <p:nvPr/>
        </p:nvCxnSpPr>
        <p:spPr>
          <a:xfrm>
            <a:off x="2244019" y="4743508"/>
            <a:ext cx="8295" cy="4888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</p:cNvCxnSpPr>
          <p:nvPr/>
        </p:nvCxnSpPr>
        <p:spPr>
          <a:xfrm flipV="1">
            <a:off x="3116593" y="2953823"/>
            <a:ext cx="914404" cy="1436810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5434" y="233812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3150713" y="2655633"/>
            <a:ext cx="452266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37689" y="3477781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95409" y="3521321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amount: 50</a:t>
            </a:r>
          </a:p>
        </p:txBody>
      </p:sp>
      <p:cxnSp>
        <p:nvCxnSpPr>
          <p:cNvPr id="44" name="Elbow Connector 43"/>
          <p:cNvCxnSpPr>
            <a:stCxn id="41" idx="0"/>
            <a:endCxn id="30" idx="2"/>
          </p:cNvCxnSpPr>
          <p:nvPr/>
        </p:nvCxnSpPr>
        <p:spPr>
          <a:xfrm rot="16200000" flipV="1">
            <a:off x="6014248" y="1959410"/>
            <a:ext cx="516206" cy="252053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09579" y="1814892"/>
            <a:ext cx="2656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</a:t>
            </a:r>
            <a:r>
              <a:rPr lang="en-US" sz="2800" dirty="0" smtClean="0"/>
              <a:t> will be changed by</a:t>
            </a:r>
          </a:p>
          <a:p>
            <a:r>
              <a:rPr lang="en-US" sz="2800" dirty="0" smtClean="0"/>
              <a:t>assignment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0599" y="4096061"/>
            <a:ext cx="5004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if</a:t>
            </a:r>
            <a:r>
              <a:rPr lang="en-US" sz="2400" dirty="0" smtClean="0">
                <a:latin typeface="Courier New"/>
                <a:cs typeface="Courier New"/>
              </a:rPr>
              <a:t> (balance &gt;= amount)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balance =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  balance – amount;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return balance;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 </a:t>
            </a:r>
            <a:r>
              <a:rPr lang="en-US" sz="2400" b="1" dirty="0" smtClean="0">
                <a:latin typeface="Courier New"/>
                <a:cs typeface="Courier New"/>
              </a:rPr>
              <a:t>else</a:t>
            </a:r>
            <a:r>
              <a:rPr lang="en-US" sz="24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return ”</a:t>
            </a:r>
            <a:r>
              <a:rPr lang="en-US" sz="2400" dirty="0" err="1" smtClean="0">
                <a:latin typeface="Courier New"/>
                <a:cs typeface="Courier New"/>
              </a:rPr>
              <a:t>ins’nt</a:t>
            </a:r>
            <a:r>
              <a:rPr lang="en-US" sz="2400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2" name="Elbow Connector 19"/>
          <p:cNvCxnSpPr/>
          <p:nvPr/>
        </p:nvCxnSpPr>
        <p:spPr>
          <a:xfrm flipV="1">
            <a:off x="4588850" y="1825786"/>
            <a:ext cx="0" cy="49982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2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480</Words>
  <Application>Microsoft Macintosh PowerPoint</Application>
  <PresentationFormat>On-screen Show (4:3)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Pictures for Section 3.2</vt:lpstr>
      <vt:lpstr>3.1</vt:lpstr>
      <vt:lpstr>3.2</vt:lpstr>
      <vt:lpstr>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Henz</dc:creator>
  <cp:lastModifiedBy>Martin Henz</cp:lastModifiedBy>
  <cp:revision>29</cp:revision>
  <dcterms:created xsi:type="dcterms:W3CDTF">2014-10-06T03:35:34Z</dcterms:created>
  <dcterms:modified xsi:type="dcterms:W3CDTF">2014-10-07T15:19:12Z</dcterms:modified>
</cp:coreProperties>
</file>