
<file path=[Content_Types].xml><?xml version="1.0" encoding="utf-8"?>
<Types xmlns="http://schemas.openxmlformats.org/package/2006/content-types">
  <Override PartName="/_rels/.rels" ContentType="application/vnd.openxmlformats-package.relationships+xml"/>
  <Override PartName="/ppt/notesSlides/_rels/notesSlide1.xml.rels" ContentType="application/vnd.openxmlformats-package.relationships+xml"/>
  <Override PartName="/ppt/notesSlides/notesSlide1.xml" ContentType="application/vnd.openxmlformats-officedocument.presentationml.notesSlide+xml"/>
  <Override PartName="/ppt/_rels/presentation.xml.rels" ContentType="application/vnd.openxmlformats-package.relationships+xml"/>
  <Override PartName="/ppt/media/image1.jpeg" ContentType="image/jpeg"/>
  <Override PartName="/ppt/slides/_rels/slide1.xml.rels" ContentType="application/vnd.openxmlformats-package.relationships+xml"/>
  <Override PartName="/ppt/slides/slide1.xml" ContentType="application/vnd.openxmlformats-officedocument.presentationml.slide+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8.xml.rels" ContentType="application/vnd.openxmlformats-package.relationships+xml"/>
  <Override PartName="/ppt/slideLayouts/_rels/slideLayout2.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1.xml" ContentType="application/vnd.openxmlformats-officedocument.theme+xml"/>
  <Override PartName="/ppt/slideMasters/_rels/slideMaster1.xml.rels" ContentType="application/vnd.openxmlformats-package.relationships+xml"/>
  <Override PartName="/ppt/slideMasters/slideMaster1.xml" ContentType="application/vnd.openxmlformats-officedocument.presentationml.slideMaster+xml"/>
  <Override PartName="/ppt/notesMasters/_rels/notesMaster1.xml.rels" ContentType="application/vnd.openxmlformats-package.relationships+xml"/>
  <Override PartName="/ppt/notesMasters/notesMaster1.xml" ContentType="application/vnd.openxmlformats-officedocument.presentationml.notesMaster+xml"/>
  <Override PartName="/ppt/presentation.xml" ContentType="application/vnd.openxmlformats-officedocument.presentationml.presentation.main+xml"/>
  <Override PartName="/docProps/app.xml" ContentType="application/vnd.openxmlformats-officedocument.extended-properties+xml"/>
  <Override PartName="/docProps/core.xml" ContentType="application/vnd.openxmlformats-package.core-propertie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Lst>
  <p:sldSz cx="9144000" cy="6858000"/>
  <p:notesSz cx="7772400" cy="100584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8" name="PlaceHolder 1"/>
          <p:cNvSpPr>
            <a:spLocks noGrp="1"/>
          </p:cNvSpPr>
          <p:nvPr>
            <p:ph type="sldImg"/>
          </p:nvPr>
        </p:nvSpPr>
        <p:spPr>
          <a:xfrm>
            <a:off x="533520" y="764280"/>
            <a:ext cx="6704640" cy="3771360"/>
          </a:xfrm>
          <a:prstGeom prst="rect">
            <a:avLst/>
          </a:prstGeom>
        </p:spPr>
        <p:txBody>
          <a:bodyPr lIns="0" rIns="0" tIns="0" bIns="0" anchor="ctr"/>
          <a:p>
            <a:pPr algn="ctr"/>
            <a:r>
              <a:rPr b="0" lang="en-US" sz="4400" spc="-1" strike="noStrike">
                <a:latin typeface="Arial"/>
              </a:rPr>
              <a:t>Click to move the slide</a:t>
            </a:r>
            <a:endParaRPr b="0" lang="en-US" sz="4400" spc="-1" strike="noStrike">
              <a:latin typeface="Arial"/>
            </a:endParaRPr>
          </a:p>
        </p:txBody>
      </p:sp>
      <p:sp>
        <p:nvSpPr>
          <p:cNvPr id="39" name="PlaceHolder 2"/>
          <p:cNvSpPr>
            <a:spLocks noGrp="1"/>
          </p:cNvSpPr>
          <p:nvPr>
            <p:ph type="body"/>
          </p:nvPr>
        </p:nvSpPr>
        <p:spPr>
          <a:xfrm>
            <a:off x="777240" y="4777560"/>
            <a:ext cx="6217560" cy="4525920"/>
          </a:xfrm>
          <a:prstGeom prst="rect">
            <a:avLst/>
          </a:prstGeom>
        </p:spPr>
        <p:txBody>
          <a:bodyPr lIns="0" rIns="0" tIns="0" bIns="0"/>
          <a:p>
            <a:r>
              <a:rPr b="0" lang="en-US" sz="2000" spc="-1" strike="noStrike">
                <a:latin typeface="Arial"/>
              </a:rPr>
              <a:t>Click to edit the notes format</a:t>
            </a:r>
            <a:endParaRPr b="0" lang="en-US" sz="2000" spc="-1" strike="noStrike">
              <a:latin typeface="Arial"/>
            </a:endParaRPr>
          </a:p>
        </p:txBody>
      </p:sp>
      <p:sp>
        <p:nvSpPr>
          <p:cNvPr id="40" name="PlaceHolder 3"/>
          <p:cNvSpPr>
            <a:spLocks noGrp="1"/>
          </p:cNvSpPr>
          <p:nvPr>
            <p:ph type="hdr"/>
          </p:nvPr>
        </p:nvSpPr>
        <p:spPr>
          <a:xfrm>
            <a:off x="0" y="0"/>
            <a:ext cx="3372840" cy="502560"/>
          </a:xfrm>
          <a:prstGeom prst="rect">
            <a:avLst/>
          </a:prstGeom>
        </p:spPr>
        <p:txBody>
          <a:bodyPr lIns="0" rIns="0" tIns="0" bIns="0"/>
          <a:p>
            <a:r>
              <a:rPr b="0" lang="en-US" sz="1400" spc="-1" strike="noStrike">
                <a:solidFill>
                  <a:srgbClr val="303d22"/>
                </a:solidFill>
                <a:latin typeface="Arial"/>
              </a:rPr>
              <a:t>&lt;header&gt;</a:t>
            </a:r>
            <a:endParaRPr b="0" lang="en-US" sz="1400" spc="-1" strike="noStrike">
              <a:solidFill>
                <a:srgbClr val="303d22"/>
              </a:solidFill>
              <a:latin typeface="Arial"/>
            </a:endParaRPr>
          </a:p>
        </p:txBody>
      </p:sp>
      <p:sp>
        <p:nvSpPr>
          <p:cNvPr id="41" name="PlaceHolder 4"/>
          <p:cNvSpPr>
            <a:spLocks noGrp="1"/>
          </p:cNvSpPr>
          <p:nvPr>
            <p:ph type="dt"/>
          </p:nvPr>
        </p:nvSpPr>
        <p:spPr>
          <a:xfrm>
            <a:off x="4399200" y="0"/>
            <a:ext cx="3372840" cy="502560"/>
          </a:xfrm>
          <a:prstGeom prst="rect">
            <a:avLst/>
          </a:prstGeom>
        </p:spPr>
        <p:txBody>
          <a:bodyPr lIns="0" rIns="0" tIns="0" bIns="0"/>
          <a:p>
            <a:pPr algn="r"/>
            <a:r>
              <a:rPr b="0" lang="en-US" sz="1400" spc="-1" strike="noStrike">
                <a:solidFill>
                  <a:srgbClr val="303d22"/>
                </a:solidFill>
                <a:latin typeface="Arial"/>
              </a:rPr>
              <a:t>&lt;date/time&gt;</a:t>
            </a:r>
            <a:endParaRPr b="0" lang="en-US" sz="1400" spc="-1" strike="noStrike">
              <a:solidFill>
                <a:srgbClr val="303d22"/>
              </a:solidFill>
              <a:latin typeface="Arial"/>
            </a:endParaRPr>
          </a:p>
        </p:txBody>
      </p:sp>
      <p:sp>
        <p:nvSpPr>
          <p:cNvPr id="42" name="PlaceHolder 5"/>
          <p:cNvSpPr>
            <a:spLocks noGrp="1"/>
          </p:cNvSpPr>
          <p:nvPr>
            <p:ph type="ftr"/>
          </p:nvPr>
        </p:nvSpPr>
        <p:spPr>
          <a:xfrm>
            <a:off x="0" y="9555480"/>
            <a:ext cx="3372840" cy="502560"/>
          </a:xfrm>
          <a:prstGeom prst="rect">
            <a:avLst/>
          </a:prstGeom>
        </p:spPr>
        <p:txBody>
          <a:bodyPr lIns="0" rIns="0" tIns="0" bIns="0" anchor="b"/>
          <a:p>
            <a:r>
              <a:rPr b="0" lang="en-US" sz="1400" spc="-1" strike="noStrike">
                <a:solidFill>
                  <a:srgbClr val="303d22"/>
                </a:solidFill>
                <a:latin typeface="Arial"/>
              </a:rPr>
              <a:t>&lt;footer&gt;</a:t>
            </a:r>
            <a:endParaRPr b="0" lang="en-US" sz="1400" spc="-1" strike="noStrike">
              <a:solidFill>
                <a:srgbClr val="303d22"/>
              </a:solidFill>
              <a:latin typeface="Arial"/>
            </a:endParaRPr>
          </a:p>
        </p:txBody>
      </p:sp>
      <p:sp>
        <p:nvSpPr>
          <p:cNvPr id="43" name="PlaceHolder 6"/>
          <p:cNvSpPr>
            <a:spLocks noGrp="1"/>
          </p:cNvSpPr>
          <p:nvPr>
            <p:ph type="sldNum"/>
          </p:nvPr>
        </p:nvSpPr>
        <p:spPr>
          <a:xfrm>
            <a:off x="4399200" y="9555480"/>
            <a:ext cx="3372840" cy="502560"/>
          </a:xfrm>
          <a:prstGeom prst="rect">
            <a:avLst/>
          </a:prstGeom>
        </p:spPr>
        <p:txBody>
          <a:bodyPr lIns="0" rIns="0" tIns="0" bIns="0" anchor="b"/>
          <a:p>
            <a:pPr algn="r"/>
            <a:fld id="{2BC884F9-60D6-4EFE-9D40-2C351AED9FA0}" type="slidenum">
              <a:rPr b="0" lang="en-US" sz="1400" spc="-1" strike="noStrike">
                <a:solidFill>
                  <a:srgbClr val="303d22"/>
                </a:solidFill>
                <a:latin typeface="Arial"/>
              </a:rPr>
              <a:t>&lt;number&gt;</a:t>
            </a:fld>
            <a:endParaRPr b="0" lang="en-US" sz="1400" spc="-1" strike="noStrike">
              <a:solidFill>
                <a:srgbClr val="303d22"/>
              </a:solidFill>
              <a:latin typeface="Arial"/>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7" name="PlaceHolder 1"/>
          <p:cNvSpPr>
            <a:spLocks noGrp="1"/>
          </p:cNvSpPr>
          <p:nvPr>
            <p:ph type="sldImg"/>
          </p:nvPr>
        </p:nvSpPr>
        <p:spPr>
          <a:xfrm>
            <a:off x="1587960" y="1005840"/>
            <a:ext cx="4596480" cy="3447360"/>
          </a:xfrm>
          <a:prstGeom prst="rect">
            <a:avLst/>
          </a:prstGeom>
        </p:spPr>
      </p:sp>
      <p:sp>
        <p:nvSpPr>
          <p:cNvPr id="48" name="PlaceHolder 2"/>
          <p:cNvSpPr>
            <a:spLocks noGrp="1"/>
          </p:cNvSpPr>
          <p:nvPr>
            <p:ph type="body"/>
          </p:nvPr>
        </p:nvSpPr>
        <p:spPr>
          <a:xfrm>
            <a:off x="1185120" y="4787640"/>
            <a:ext cx="5407560" cy="7650000"/>
          </a:xfrm>
          <a:prstGeom prst="rect">
            <a:avLst/>
          </a:prstGeom>
        </p:spPr>
        <p:txBody>
          <a:bodyPr lIns="0" rIns="0" tIns="0" bIns="0"/>
          <a:p>
            <a:r>
              <a:rPr b="0" lang="en-US" sz="2000" spc="-1" strike="noStrike">
                <a:latin typeface="Arial"/>
              </a:rPr>
              <a:t>Figure 4MeCP2 contributes to HIPK2‐induced apoptosis. (A) Human fibroblasts expressing Flag‐MeCP2 with EGFP‐HIPK2 or EGFP‐K221R were analysed 24 h after transfection for cell death by Trypan blue exclusion. Mean±s.d. of three independent experiments is reported. wbs on TCE (HIPK2, actin) or immunoprecipitates (MeCP2, S80P) were performed. (B) P19 cells were induced to differentiate as in Fig 3D, transfected and TCEs were analysed by wb as indicated. (C) Mecp2‐wt and Mecp2‐null MEFs were transfected with EGFP‐HIPK2, EGFP‐K221R or the EGFP control vector. Cell death was evaluated as described in part (A) at the indicated time points. Mean±s.d. of three experiments is reported. (D) Mecp2‐wt and Mecp2‐null MEFs were transfected with the indicated proteins and analysed 40 h after transfection for cell death and protein expression. EGFP, enhanced green fluorescent protein; HIPK2, homeodomain‐interacting protein kinase 2; MeCP2, methyl‐CpG‐binding protein 2; MEF, mouse embryonic fibroblast; TCE, total cell extract; wb, western blot; wt, wild type.</a:t>
            </a:r>
            <a:endParaRPr b="0" lang="en-US" sz="2000" spc="-1" strike="noStrike">
              <a:latin typeface="Arial"/>
            </a:endParaRPr>
          </a:p>
          <a:p>
            <a:endParaRPr b="0" lang="en-US" sz="2000" spc="-1" strike="noStrike">
              <a:latin typeface="Arial"/>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4" name="PlaceHolder 2"/>
          <p:cNvSpPr>
            <a:spLocks noGrp="1"/>
          </p:cNvSpPr>
          <p:nvPr>
            <p:ph type="body"/>
          </p:nvPr>
        </p:nvSpPr>
        <p:spPr>
          <a:xfrm>
            <a:off x="457200" y="1604520"/>
            <a:ext cx="8229240" cy="1896840"/>
          </a:xfrm>
          <a:prstGeom prst="rect">
            <a:avLst/>
          </a:prstGeom>
        </p:spPr>
        <p:txBody>
          <a:bodyPr lIns="0" rIns="0" tIns="0" bIns="0">
            <a:normAutofit/>
          </a:bodyPr>
          <a:p>
            <a:endParaRPr b="0" lang="en-US" sz="3200" spc="-1" strike="noStrike">
              <a:latin typeface="Arial"/>
            </a:endParaRPr>
          </a:p>
        </p:txBody>
      </p:sp>
      <p:sp>
        <p:nvSpPr>
          <p:cNvPr id="25" name="PlaceHolder 3"/>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7"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8"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9"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
        <p:nvSpPr>
          <p:cNvPr id="30" name="PlaceHolder 5"/>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2" name="PlaceHolder 2"/>
          <p:cNvSpPr>
            <a:spLocks noGrp="1"/>
          </p:cNvSpPr>
          <p:nvPr>
            <p:ph type="body"/>
          </p:nvPr>
        </p:nvSpPr>
        <p:spPr>
          <a:xfrm>
            <a:off x="457200" y="1604520"/>
            <a:ext cx="2649600" cy="1896840"/>
          </a:xfrm>
          <a:prstGeom prst="rect">
            <a:avLst/>
          </a:prstGeom>
        </p:spPr>
        <p:txBody>
          <a:bodyPr lIns="0" rIns="0" tIns="0" bIns="0">
            <a:normAutofit/>
          </a:bodyPr>
          <a:p>
            <a:endParaRPr b="0" lang="en-US" sz="3200" spc="-1" strike="noStrike">
              <a:latin typeface="Arial"/>
            </a:endParaRPr>
          </a:p>
        </p:txBody>
      </p:sp>
      <p:sp>
        <p:nvSpPr>
          <p:cNvPr id="33" name="PlaceHolder 3"/>
          <p:cNvSpPr>
            <a:spLocks noGrp="1"/>
          </p:cNvSpPr>
          <p:nvPr>
            <p:ph type="body"/>
          </p:nvPr>
        </p:nvSpPr>
        <p:spPr>
          <a:xfrm>
            <a:off x="3239640" y="1604520"/>
            <a:ext cx="2649600" cy="1896840"/>
          </a:xfrm>
          <a:prstGeom prst="rect">
            <a:avLst/>
          </a:prstGeom>
        </p:spPr>
        <p:txBody>
          <a:bodyPr lIns="0" rIns="0" tIns="0" bIns="0">
            <a:normAutofit/>
          </a:bodyPr>
          <a:p>
            <a:endParaRPr b="0" lang="en-US" sz="3200" spc="-1" strike="noStrike">
              <a:latin typeface="Arial"/>
            </a:endParaRPr>
          </a:p>
        </p:txBody>
      </p:sp>
      <p:sp>
        <p:nvSpPr>
          <p:cNvPr id="34" name="PlaceHolder 4"/>
          <p:cNvSpPr>
            <a:spLocks noGrp="1"/>
          </p:cNvSpPr>
          <p:nvPr>
            <p:ph type="body"/>
          </p:nvPr>
        </p:nvSpPr>
        <p:spPr>
          <a:xfrm>
            <a:off x="6022080" y="1604520"/>
            <a:ext cx="2649600" cy="1896840"/>
          </a:xfrm>
          <a:prstGeom prst="rect">
            <a:avLst/>
          </a:prstGeom>
        </p:spPr>
        <p:txBody>
          <a:bodyPr lIns="0" rIns="0" tIns="0" bIns="0">
            <a:normAutofit/>
          </a:bodyPr>
          <a:p>
            <a:endParaRPr b="0" lang="en-US" sz="3200" spc="-1" strike="noStrike">
              <a:latin typeface="Arial"/>
            </a:endParaRPr>
          </a:p>
        </p:txBody>
      </p:sp>
      <p:sp>
        <p:nvSpPr>
          <p:cNvPr id="35" name="PlaceHolder 5"/>
          <p:cNvSpPr>
            <a:spLocks noGrp="1"/>
          </p:cNvSpPr>
          <p:nvPr>
            <p:ph type="body"/>
          </p:nvPr>
        </p:nvSpPr>
        <p:spPr>
          <a:xfrm>
            <a:off x="457200" y="3682080"/>
            <a:ext cx="2649600" cy="1896840"/>
          </a:xfrm>
          <a:prstGeom prst="rect">
            <a:avLst/>
          </a:prstGeom>
        </p:spPr>
        <p:txBody>
          <a:bodyPr lIns="0" rIns="0" tIns="0" bIns="0">
            <a:normAutofit/>
          </a:bodyPr>
          <a:p>
            <a:endParaRPr b="0" lang="en-US" sz="3200" spc="-1" strike="noStrike">
              <a:latin typeface="Arial"/>
            </a:endParaRPr>
          </a:p>
        </p:txBody>
      </p:sp>
      <p:sp>
        <p:nvSpPr>
          <p:cNvPr id="36" name="PlaceHolder 6"/>
          <p:cNvSpPr>
            <a:spLocks noGrp="1"/>
          </p:cNvSpPr>
          <p:nvPr>
            <p:ph type="body"/>
          </p:nvPr>
        </p:nvSpPr>
        <p:spPr>
          <a:xfrm>
            <a:off x="3239640" y="3682080"/>
            <a:ext cx="2649600" cy="1896840"/>
          </a:xfrm>
          <a:prstGeom prst="rect">
            <a:avLst/>
          </a:prstGeom>
        </p:spPr>
        <p:txBody>
          <a:bodyPr lIns="0" rIns="0" tIns="0" bIns="0">
            <a:normAutofit/>
          </a:bodyPr>
          <a:p>
            <a:endParaRPr b="0" lang="en-US" sz="3200" spc="-1" strike="noStrike">
              <a:latin typeface="Arial"/>
            </a:endParaRPr>
          </a:p>
        </p:txBody>
      </p:sp>
      <p:sp>
        <p:nvSpPr>
          <p:cNvPr id="37" name="PlaceHolder 7"/>
          <p:cNvSpPr>
            <a:spLocks noGrp="1"/>
          </p:cNvSpPr>
          <p:nvPr>
            <p:ph type="body"/>
          </p:nvPr>
        </p:nvSpPr>
        <p:spPr>
          <a:xfrm>
            <a:off x="6022080" y="3682080"/>
            <a:ext cx="26496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3" name="PlaceHolder 2"/>
          <p:cNvSpPr>
            <a:spLocks noGrp="1"/>
          </p:cNvSpPr>
          <p:nvPr>
            <p:ph type="subTitle"/>
          </p:nvPr>
        </p:nvSpPr>
        <p:spPr>
          <a:xfrm>
            <a:off x="457200" y="1604520"/>
            <a:ext cx="8229240" cy="397728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5" name="PlaceHolder 2"/>
          <p:cNvSpPr>
            <a:spLocks noGrp="1"/>
          </p:cNvSpPr>
          <p:nvPr>
            <p:ph type="body"/>
          </p:nvPr>
        </p:nvSpPr>
        <p:spPr>
          <a:xfrm>
            <a:off x="457200" y="1604520"/>
            <a:ext cx="822924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7"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8"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457200" y="273600"/>
            <a:ext cx="8229240" cy="5307840"/>
          </a:xfrm>
          <a:prstGeom prst="rect">
            <a:avLst/>
          </a:prstGeom>
        </p:spPr>
        <p:txBody>
          <a:bodyPr lIns="0" rIns="0" tIns="0" bIns="0" anchor="ctr"/>
          <a:p>
            <a:pPr algn="ctr"/>
            <a:endParaRPr b="0" lang="en-US"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2"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13" name="PlaceHolder 3"/>
          <p:cNvSpPr>
            <a:spLocks noGrp="1"/>
          </p:cNvSpPr>
          <p:nvPr>
            <p:ph type="body"/>
          </p:nvPr>
        </p:nvSpPr>
        <p:spPr>
          <a:xfrm>
            <a:off x="4674240" y="1604520"/>
            <a:ext cx="4015800" cy="3977280"/>
          </a:xfrm>
          <a:prstGeom prst="rect">
            <a:avLst/>
          </a:prstGeom>
        </p:spPr>
        <p:txBody>
          <a:bodyPr lIns="0" rIns="0" tIns="0" bIns="0">
            <a:normAutofit/>
          </a:bodyPr>
          <a:p>
            <a:endParaRPr b="0" lang="en-US" sz="3200" spc="-1" strike="noStrike">
              <a:latin typeface="Arial"/>
            </a:endParaRPr>
          </a:p>
        </p:txBody>
      </p:sp>
      <p:sp>
        <p:nvSpPr>
          <p:cNvPr id="14" name="PlaceHolder 4"/>
          <p:cNvSpPr>
            <a:spLocks noGrp="1"/>
          </p:cNvSpPr>
          <p:nvPr>
            <p:ph type="body"/>
          </p:nvPr>
        </p:nvSpPr>
        <p:spPr>
          <a:xfrm>
            <a:off x="45720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16" name="PlaceHolder 2"/>
          <p:cNvSpPr>
            <a:spLocks noGrp="1"/>
          </p:cNvSpPr>
          <p:nvPr>
            <p:ph type="body"/>
          </p:nvPr>
        </p:nvSpPr>
        <p:spPr>
          <a:xfrm>
            <a:off x="457200" y="1604520"/>
            <a:ext cx="4015800" cy="3977280"/>
          </a:xfrm>
          <a:prstGeom prst="rect">
            <a:avLst/>
          </a:prstGeom>
        </p:spPr>
        <p:txBody>
          <a:bodyPr lIns="0" rIns="0" tIns="0" bIns="0">
            <a:normAutofit/>
          </a:bodyPr>
          <a:p>
            <a:endParaRPr b="0" lang="en-US" sz="3200" spc="-1" strike="noStrike">
              <a:latin typeface="Arial"/>
            </a:endParaRPr>
          </a:p>
        </p:txBody>
      </p:sp>
      <p:sp>
        <p:nvSpPr>
          <p:cNvPr id="17"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18" name="PlaceHolder 4"/>
          <p:cNvSpPr>
            <a:spLocks noGrp="1"/>
          </p:cNvSpPr>
          <p:nvPr>
            <p:ph type="body"/>
          </p:nvPr>
        </p:nvSpPr>
        <p:spPr>
          <a:xfrm>
            <a:off x="4674240" y="3682080"/>
            <a:ext cx="4015800" cy="1896840"/>
          </a:xfrm>
          <a:prstGeom prst="rect">
            <a:avLst/>
          </a:prstGeom>
        </p:spPr>
        <p:txBody>
          <a:bodyPr lIns="0" rIns="0" tIns="0" bIns="0">
            <a:normAutofit/>
          </a:bodyPr>
          <a:p>
            <a:endParaRPr b="0" lang="en-US"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457200" y="273600"/>
            <a:ext cx="8229240" cy="1144800"/>
          </a:xfrm>
          <a:prstGeom prst="rect">
            <a:avLst/>
          </a:prstGeom>
        </p:spPr>
        <p:txBody>
          <a:bodyPr lIns="0" rIns="0" tIns="0" bIns="0" anchor="ctr"/>
          <a:p>
            <a:pPr algn="ctr"/>
            <a:endParaRPr b="0" lang="en-US" sz="4400" spc="-1" strike="noStrike">
              <a:latin typeface="Arial"/>
            </a:endParaRPr>
          </a:p>
        </p:txBody>
      </p:sp>
      <p:sp>
        <p:nvSpPr>
          <p:cNvPr id="20" name="PlaceHolder 2"/>
          <p:cNvSpPr>
            <a:spLocks noGrp="1"/>
          </p:cNvSpPr>
          <p:nvPr>
            <p:ph type="body"/>
          </p:nvPr>
        </p:nvSpPr>
        <p:spPr>
          <a:xfrm>
            <a:off x="457200" y="1604520"/>
            <a:ext cx="4015800" cy="1896840"/>
          </a:xfrm>
          <a:prstGeom prst="rect">
            <a:avLst/>
          </a:prstGeom>
        </p:spPr>
        <p:txBody>
          <a:bodyPr lIns="0" rIns="0" tIns="0" bIns="0">
            <a:normAutofit/>
          </a:bodyPr>
          <a:p>
            <a:endParaRPr b="0" lang="en-US" sz="3200" spc="-1" strike="noStrike">
              <a:latin typeface="Arial"/>
            </a:endParaRPr>
          </a:p>
        </p:txBody>
      </p:sp>
      <p:sp>
        <p:nvSpPr>
          <p:cNvPr id="21" name="PlaceHolder 3"/>
          <p:cNvSpPr>
            <a:spLocks noGrp="1"/>
          </p:cNvSpPr>
          <p:nvPr>
            <p:ph type="body"/>
          </p:nvPr>
        </p:nvSpPr>
        <p:spPr>
          <a:xfrm>
            <a:off x="4674240" y="1604520"/>
            <a:ext cx="4015800" cy="1896840"/>
          </a:xfrm>
          <a:prstGeom prst="rect">
            <a:avLst/>
          </a:prstGeom>
        </p:spPr>
        <p:txBody>
          <a:bodyPr lIns="0" rIns="0" tIns="0" bIns="0">
            <a:normAutofit/>
          </a:bodyPr>
          <a:p>
            <a:endParaRPr b="0" lang="en-US" sz="3200" spc="-1" strike="noStrike">
              <a:latin typeface="Arial"/>
            </a:endParaRPr>
          </a:p>
        </p:txBody>
      </p:sp>
      <p:sp>
        <p:nvSpPr>
          <p:cNvPr id="22" name="PlaceHolder 4"/>
          <p:cNvSpPr>
            <a:spLocks noGrp="1"/>
          </p:cNvSpPr>
          <p:nvPr>
            <p:ph type="body"/>
          </p:nvPr>
        </p:nvSpPr>
        <p:spPr>
          <a:xfrm>
            <a:off x="457200" y="3682080"/>
            <a:ext cx="8229240" cy="1896840"/>
          </a:xfrm>
          <a:prstGeom prst="rect">
            <a:avLst/>
          </a:prstGeom>
        </p:spPr>
        <p:txBody>
          <a:bodyPr lIns="0" rIns="0" tIns="0" bIns="0">
            <a:normAutofit/>
          </a:bodyPr>
          <a:p>
            <a:endParaRPr b="0" lang="en-US"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CustomShape 1"/>
          <p:cNvSpPr/>
          <p:nvPr/>
        </p:nvSpPr>
        <p:spPr>
          <a:xfrm>
            <a:off x="0" y="0"/>
            <a:ext cx="144000" cy="6858000"/>
          </a:xfrm>
          <a:prstGeom prst="rect">
            <a:avLst/>
          </a:prstGeom>
          <a:solidFill>
            <a:srgbClr val="0054a6"/>
          </a:solidFill>
          <a:ln>
            <a:noFill/>
          </a:ln>
        </p:spPr>
        <p:style>
          <a:lnRef idx="0"/>
          <a:fillRef idx="0"/>
          <a:effectRef idx="0"/>
          <a:fontRef idx="minor"/>
        </p:style>
      </p:sp>
      <p:sp>
        <p:nvSpPr>
          <p:cNvPr id="1" name="CustomShape 2"/>
          <p:cNvSpPr/>
          <p:nvPr/>
        </p:nvSpPr>
        <p:spPr>
          <a:xfrm>
            <a:off x="0" y="0"/>
            <a:ext cx="144000" cy="1198440"/>
          </a:xfrm>
          <a:prstGeom prst="rect">
            <a:avLst/>
          </a:prstGeom>
          <a:solidFill>
            <a:srgbClr val="ffce34"/>
          </a:solidFill>
          <a:ln>
            <a:noFill/>
          </a:ln>
        </p:spPr>
        <p:style>
          <a:lnRef idx="0"/>
          <a:fillRef idx="0"/>
          <a:effectRef idx="0"/>
          <a:fontRef idx="minor"/>
        </p:style>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2.xml"/><Relationship Id="rId3" Type="http://schemas.openxmlformats.org/officeDocument/2006/relationships/notesSlide" Target="../notesSlides/notesSlide1.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TextShape 1"/>
          <p:cNvSpPr txBox="1"/>
          <p:nvPr/>
        </p:nvSpPr>
        <p:spPr>
          <a:xfrm>
            <a:off x="1260000" y="152280"/>
            <a:ext cx="7200000" cy="451800"/>
          </a:xfrm>
          <a:prstGeom prst="rect">
            <a:avLst/>
          </a:prstGeom>
          <a:noFill/>
          <a:ln>
            <a:noFill/>
          </a:ln>
        </p:spPr>
        <p:txBody>
          <a:bodyPr lIns="90000" rIns="90000" tIns="46800" bIns="46800"/>
          <a:p>
            <a:r>
              <a:rPr b="0" lang="en-US" sz="1100" spc="-1" strike="noStrike">
                <a:solidFill>
                  <a:srgbClr val="000000"/>
                </a:solidFill>
                <a:latin typeface="Arial"/>
              </a:rPr>
              <a:t>Methyl‐CpG‐binding protein 2 is phosphorylated by homeodomain‐interacting protein kinase 2 and contributes to apoptosis</a:t>
            </a:r>
            <a:endParaRPr b="0" lang="en-US" sz="1100" spc="-1" strike="noStrike">
              <a:solidFill>
                <a:srgbClr val="000000"/>
              </a:solidFill>
              <a:latin typeface="Arial"/>
            </a:endParaRPr>
          </a:p>
        </p:txBody>
      </p:sp>
      <p:sp>
        <p:nvSpPr>
          <p:cNvPr id="45" name="TextShape 2"/>
          <p:cNvSpPr txBox="1"/>
          <p:nvPr/>
        </p:nvSpPr>
        <p:spPr>
          <a:xfrm>
            <a:off x="360000" y="5940000"/>
            <a:ext cx="8640000" cy="451800"/>
          </a:xfrm>
          <a:prstGeom prst="rect">
            <a:avLst/>
          </a:prstGeom>
          <a:noFill/>
          <a:ln>
            <a:noFill/>
          </a:ln>
        </p:spPr>
        <p:txBody>
          <a:bodyPr lIns="90000" rIns="90000" tIns="45000" bIns="45000"/>
          <a:p>
            <a:r>
              <a:rPr b="1" lang="en-US" sz="800" spc="-1" strike="noStrike">
                <a:solidFill>
                  <a:srgbClr val="0054a6"/>
                </a:solidFill>
                <a:latin typeface="Arial"/>
              </a:rPr>
              <a:t>EMBO Reports, Volume: 10, Issue: 12, Pages: 1327-1333, First published: 9 October 2009, DOI: (10.1038/embor.2009.217) </a:t>
            </a:r>
            <a:endParaRPr b="0" lang="en-US" sz="800" spc="-1" strike="noStrike">
              <a:solidFill>
                <a:srgbClr val="000000"/>
              </a:solidFill>
              <a:latin typeface="Arial"/>
            </a:endParaRPr>
          </a:p>
        </p:txBody>
      </p:sp>
      <p:pic>
        <p:nvPicPr>
          <p:cNvPr id="46" name="Main graphic" descr=""/>
          <p:cNvPicPr/>
          <p:nvPr/>
        </p:nvPicPr>
        <p:blipFill>
          <a:blip r:embed="rId1"/>
          <a:stretch/>
        </p:blipFill>
        <p:spPr>
          <a:xfrm>
            <a:off x="2727360" y="762120"/>
            <a:ext cx="3740040" cy="3809880"/>
          </a:xfrm>
          <a:prstGeom prst="rect">
            <a:avLst/>
          </a:prstGeom>
          <a:ln>
            <a:noFill/>
          </a:ln>
        </p:spPr>
      </p:pic>
    </p:spTree>
  </p:cSld>
  <p:transition>
    <p:wipe dir="r"/>
  </p:transition>
  <p:timing>
    <p:tnLst>
      <p:par>
        <p:cTn id="1" dur="indefinite" restart="never" nodeType="tmRoot">
          <p:childTnLst>
            <p:seq>
              <p:cTn id="2" dur="indefinite" nodeType="mainSeq"/>
              <p:prevCondLst>
                <p:cond delay="0" evt="onPrev">
                  <p:tgtEl>
                    <p:sldTgt/>
                  </p:tgtEl>
                </p:cond>
              </p:prevCondLst>
              <p:nextCondLst>
                <p:cond delay="0" evt="onNext">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LibreOffice/6.0.7.3$Linux_X86_64 LibreOffice_project/dc89aa7a9eabfd848af146d5086077aeed2ae4a5</Applicat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en-US</dc:language>
  <cp:lastModifiedBy/>
  <cp:revision>0</cp:revision>
  <dc:subject/>
  <dc:title/>
</cp:coreProperties>
</file>