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01B717FD-5077-46BC-AFC2-D6BBE0499678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3826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(A, B) Representative flow cytometric plots for the identification of (A) B cells and B-cell subsets and (B) PC. (C–E) Analysis of antigen (NP)-specific germinal center (GC) and MBC 3 weeks post NP-KLH immunization. (C) MBC gating strategy, (D) color-coded overlay of indicated population showing expression of cell surface molecules with MBC subsets. (E) MBC subset gating.</a:t>
            </a:r>
            <a:endParaRPr b="0" lang="en-US" sz="2000" spc="-1" strike="noStrike">
              <a:latin typeface="Arial"/>
            </a:endParaRPr>
          </a:p>
          <a:p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Syndecans and glycosaminoglycans influence B-cell development and activation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EMBO Reports, First published: 28 March 2025, DOI: (10.1038/s44319-025-00432-6)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2772000" y="762120"/>
            <a:ext cx="3651120" cy="3809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