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85" r:id="rId6"/>
    <p:sldId id="286" r:id="rId7"/>
    <p:sldId id="261" r:id="rId8"/>
    <p:sldId id="262" r:id="rId9"/>
    <p:sldId id="263" r:id="rId10"/>
    <p:sldId id="287" r:id="rId11"/>
    <p:sldId id="288" r:id="rId12"/>
    <p:sldId id="289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67" r:id="rId22"/>
    <p:sldId id="279" r:id="rId23"/>
    <p:sldId id="282" r:id="rId24"/>
  </p:sldIdLst>
  <p:sldSz cx="9144000" cy="5143500" type="screen16x9"/>
  <p:notesSz cx="6858000" cy="9144000"/>
  <p:embeddedFontLst>
    <p:embeddedFont>
      <p:font typeface="Raleway" charset="0"/>
      <p:regular r:id="rId26"/>
      <p:bold r:id="rId27"/>
      <p:italic r:id="rId28"/>
      <p:boldItalic r:id="rId29"/>
    </p:embeddedFont>
    <p:embeddedFont>
      <p:font typeface="Raleway Light" charset="0"/>
      <p:regular r:id="rId30"/>
      <p:bold r:id="rId31"/>
      <p:italic r:id="rId32"/>
      <p:boldItalic r:id="rId33"/>
    </p:embeddedFont>
    <p:embeddedFont>
      <p:font typeface="Raleway ExtraBold" charset="0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22A3E58-CE98-4811-8DC0-1BE9BB36E7C5}">
  <a:tblStyle styleId="{C22A3E58-CE98-4811-8DC0-1BE9BB36E7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158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0789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762000" y="1162085"/>
            <a:ext cx="3429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 smtClean="0">
                <a:solidFill>
                  <a:schemeClr val="tx1"/>
                </a:solidFill>
              </a:rPr>
              <a:t>Docker</a:t>
            </a:r>
            <a:endParaRPr sz="7200" b="1" dirty="0">
              <a:solidFill>
                <a:schemeClr val="tx1"/>
              </a:solidFill>
            </a:endParaRPr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59" y="2495550"/>
            <a:ext cx="1851660" cy="157734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914400" y="2152650"/>
            <a:ext cx="6781800" cy="381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14400" y="2266950"/>
            <a:ext cx="6781800" cy="381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6172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7200" dirty="0" smtClean="0">
                <a:solidFill>
                  <a:srgbClr val="FFB600"/>
                </a:solidFill>
              </a:rPr>
              <a:t>Docker </a:t>
            </a:r>
            <a:r>
              <a:rPr lang="en-US" sz="7200" dirty="0" smtClean="0">
                <a:solidFill>
                  <a:srgbClr val="FFB600"/>
                </a:solidFill>
              </a:rPr>
              <a:t>architecture</a:t>
            </a:r>
            <a:endParaRPr sz="7200" dirty="0">
              <a:solidFill>
                <a:srgbClr val="FFB600"/>
              </a:solidFill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29" y="722845"/>
            <a:ext cx="1851660" cy="157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18" y="438150"/>
            <a:ext cx="643878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6172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7200" dirty="0" smtClean="0">
                <a:solidFill>
                  <a:srgbClr val="FFB600"/>
                </a:solidFill>
              </a:rPr>
              <a:t>Docker </a:t>
            </a:r>
            <a:r>
              <a:rPr lang="en-US" sz="7200" dirty="0">
                <a:solidFill>
                  <a:srgbClr val="FFB600"/>
                </a:solidFill>
              </a:rPr>
              <a:t>componets</a:t>
            </a:r>
            <a:endParaRPr sz="7200" dirty="0">
              <a:solidFill>
                <a:srgbClr val="FFB600"/>
              </a:solidFill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8"/>
          <p:cNvGrpSpPr/>
          <p:nvPr/>
        </p:nvGrpSpPr>
        <p:grpSpPr>
          <a:xfrm rot="290934">
            <a:off x="5818972" y="1728731"/>
            <a:ext cx="848543" cy="848624"/>
            <a:chOff x="570875" y="4322250"/>
            <a:chExt cx="443300" cy="443325"/>
          </a:xfrm>
        </p:grpSpPr>
        <p:sp>
          <p:nvSpPr>
            <p:cNvPr id="121" name="Google Shape;12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29" y="722845"/>
            <a:ext cx="1851660" cy="157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</a:t>
            </a:r>
            <a:r>
              <a:rPr lang="en-US" dirty="0"/>
              <a:t>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Dockerfile is a text document that contains all the commands a user could call on the command line </a:t>
            </a:r>
            <a:r>
              <a:rPr lang="en-US" dirty="0" smtClean="0"/>
              <a:t>which is gathered </a:t>
            </a:r>
            <a:r>
              <a:rPr lang="en-US" dirty="0"/>
              <a:t>together in one place</a:t>
            </a:r>
            <a:r>
              <a:rPr lang="en-US" dirty="0" smtClean="0"/>
              <a:t> </a:t>
            </a:r>
            <a:r>
              <a:rPr lang="en-US" dirty="0"/>
              <a:t>for </a:t>
            </a:r>
            <a:r>
              <a:rPr lang="en-US" dirty="0" smtClean="0"/>
              <a:t>make out of </a:t>
            </a:r>
            <a:r>
              <a:rPr lang="en-US" dirty="0"/>
              <a:t>an image.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90550"/>
            <a:ext cx="7924800" cy="3661501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FROM </a:t>
            </a:r>
            <a:r>
              <a:rPr lang="en-US" b="1" dirty="0" smtClean="0"/>
              <a:t>openjdk:8-jre</a:t>
            </a:r>
          </a:p>
          <a:p>
            <a:pPr marL="114300" indent="0">
              <a:buNone/>
            </a:pPr>
            <a:endParaRPr lang="en-US" sz="200" dirty="0" smtClean="0"/>
          </a:p>
          <a:p>
            <a:pPr marL="114300" indent="0">
              <a:buNone/>
            </a:pPr>
            <a:r>
              <a:rPr lang="en-US" dirty="0" smtClean="0"/>
              <a:t>RUN curl "https</a:t>
            </a:r>
            <a:r>
              <a:rPr lang="en-US" dirty="0"/>
              <a:t>://archive.apache.org/dist/activemq/$ACTIVEMQ_VERSION/$ACTIVEMQ-bin.tar.gz" -o $</a:t>
            </a:r>
            <a:r>
              <a:rPr lang="en-US" dirty="0" smtClean="0"/>
              <a:t>ACTIVEMQ-bin.tar.gz</a:t>
            </a:r>
          </a:p>
          <a:p>
            <a:pPr marL="114300" indent="0">
              <a:buNone/>
            </a:pPr>
            <a:endParaRPr lang="en-US" sz="200" dirty="0" smtClean="0"/>
          </a:p>
          <a:p>
            <a:pPr marL="114300" indent="0">
              <a:buNone/>
            </a:pPr>
            <a:r>
              <a:rPr lang="en-US" b="1" dirty="0" smtClean="0"/>
              <a:t>RUN </a:t>
            </a:r>
            <a:r>
              <a:rPr lang="en-US" b="1" dirty="0"/>
              <a:t>tar xzf $ACTIVEMQ-bin.tar.gz -C  /opt &amp;&amp; \ ln -s /opt/$ACTIVEMQ $ACTIVEMQ_HOME &amp;&amp; \ useradd -r -M -d $ACTIVEMQ_HOME activemq &amp;&amp; \ chown -R activemq:activemq /opt/$ACTIVEMQ &amp;&amp; \ chown -h activemq:activemq $</a:t>
            </a:r>
            <a:r>
              <a:rPr lang="en-US" b="1" dirty="0" smtClean="0"/>
              <a:t>ACTIVEMQ_HOME</a:t>
            </a:r>
          </a:p>
          <a:p>
            <a:pPr marL="114300" indent="0">
              <a:buNone/>
            </a:pPr>
            <a:endParaRPr lang="en-US" sz="200" b="1" dirty="0" smtClean="0"/>
          </a:p>
          <a:p>
            <a:pPr marL="114300" indent="0">
              <a:buNone/>
            </a:pPr>
            <a:r>
              <a:rPr lang="en-US" dirty="0" smtClean="0"/>
              <a:t>CMD </a:t>
            </a:r>
            <a:r>
              <a:rPr lang="en-US" dirty="0"/>
              <a:t>["/bin/sh", "-c", "bin/activemq console"]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64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Image/ container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0" b="17309"/>
          <a:stretch/>
        </p:blipFill>
        <p:spPr>
          <a:xfrm>
            <a:off x="838200" y="2114550"/>
            <a:ext cx="7239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storage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62150"/>
            <a:ext cx="4114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storage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2000" b="1" dirty="0"/>
              <a:t>Volumes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are stored in a part of the host </a:t>
            </a:r>
            <a:r>
              <a:rPr lang="en-US" dirty="0" smtClean="0"/>
              <a:t>filesystem (/</a:t>
            </a:r>
            <a:r>
              <a:rPr lang="en-US" dirty="0"/>
              <a:t>var/lib/docker/volumes/</a:t>
            </a:r>
            <a:r>
              <a:rPr lang="en-US" dirty="0"/>
              <a:t> on Linux</a:t>
            </a:r>
            <a:r>
              <a:rPr lang="en-US" dirty="0" smtClean="0"/>
              <a:t>)</a:t>
            </a:r>
          </a:p>
          <a:p>
            <a:r>
              <a:rPr lang="en-US" dirty="0"/>
              <a:t>Non-Docker processes should not modify this part of the filesystem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2000" b="1" dirty="0"/>
              <a:t>Bind </a:t>
            </a:r>
            <a:r>
              <a:rPr lang="en-US" sz="2000" b="1" dirty="0" smtClean="0"/>
              <a:t>mounts</a:t>
            </a:r>
          </a:p>
          <a:p>
            <a:r>
              <a:rPr lang="en-US" dirty="0"/>
              <a:t>may be stored </a:t>
            </a:r>
            <a:r>
              <a:rPr lang="en-US" i="1" dirty="0"/>
              <a:t>anywhere</a:t>
            </a:r>
            <a:r>
              <a:rPr lang="en-US" dirty="0"/>
              <a:t> on the host </a:t>
            </a:r>
            <a:r>
              <a:rPr lang="en-US" dirty="0" smtClean="0"/>
              <a:t>system</a:t>
            </a:r>
          </a:p>
          <a:p>
            <a:r>
              <a:rPr lang="en-US" dirty="0"/>
              <a:t>Non-Docker processes on the Docker host or a Docker container can modify them at any time.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2000" b="1" dirty="0" smtClean="0"/>
              <a:t>Tmpfs</a:t>
            </a:r>
            <a:r>
              <a:rPr lang="en-US" sz="2000" b="1" dirty="0"/>
              <a:t> mounts</a:t>
            </a: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dirty="0"/>
              <a:t>are stored in the host system’s memory </a:t>
            </a:r>
            <a:r>
              <a:rPr lang="en-US" dirty="0" smtClean="0"/>
              <a:t>only</a:t>
            </a:r>
          </a:p>
          <a:p>
            <a:r>
              <a:rPr lang="en-US" dirty="0"/>
              <a:t>are never written to the host system’s filesystem.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13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networking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85950"/>
            <a:ext cx="5867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drivers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Bridge</a:t>
            </a:r>
            <a:endParaRPr lang="en-US" b="1" dirty="0"/>
          </a:p>
          <a:p>
            <a:r>
              <a:rPr lang="en-US" dirty="0" smtClean="0"/>
              <a:t>Bridge </a:t>
            </a:r>
            <a:r>
              <a:rPr lang="en-US" dirty="0"/>
              <a:t>networks are usually used when your applications run in standalone containers that need to communicate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Host</a:t>
            </a:r>
          </a:p>
          <a:p>
            <a:r>
              <a:rPr lang="en-US" dirty="0"/>
              <a:t>For standalone containers, remove network isolation between the container and the Docker host, and use the host’s networking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14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 idx="4294967295"/>
          </p:nvPr>
        </p:nvSpPr>
        <p:spPr>
          <a:xfrm rot="20027498"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rgbClr val="FFB600"/>
                </a:solidFill>
              </a:rPr>
              <a:t>Ready!</a:t>
            </a:r>
            <a:endParaRPr sz="9600" dirty="0">
              <a:solidFill>
                <a:srgbClr val="FFB600"/>
              </a:solidFill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Google Shape;616;p38"/>
          <p:cNvSpPr/>
          <p:nvPr/>
        </p:nvSpPr>
        <p:spPr>
          <a:xfrm>
            <a:off x="7620000" y="51435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drivers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Overlay</a:t>
            </a:r>
          </a:p>
          <a:p>
            <a:r>
              <a:rPr lang="en-US" dirty="0"/>
              <a:t>Connect </a:t>
            </a:r>
            <a:r>
              <a:rPr lang="en-US" dirty="0" smtClean="0"/>
              <a:t>two </a:t>
            </a:r>
            <a:r>
              <a:rPr lang="en-US" dirty="0"/>
              <a:t>standalone containers on different Docker daemons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Macvlan</a:t>
            </a:r>
          </a:p>
          <a:p>
            <a:r>
              <a:rPr lang="en-US" dirty="0"/>
              <a:t>Macvlan networks allow you to assign a MAC address to a </a:t>
            </a:r>
            <a:r>
              <a:rPr lang="en-US" dirty="0" smtClean="0"/>
              <a:t>container</a:t>
            </a:r>
          </a:p>
          <a:p>
            <a:r>
              <a:rPr lang="en-US" dirty="0"/>
              <a:t>making it appear as a physical device on your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27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2711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Withdraw service and docker</a:t>
            </a:r>
            <a:endParaRPr sz="3600" dirty="0"/>
          </a:p>
        </p:txBody>
      </p: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75" name="Google Shape;175;p23"/>
          <p:cNvGrpSpPr/>
          <p:nvPr/>
        </p:nvGrpSpPr>
        <p:grpSpPr>
          <a:xfrm>
            <a:off x="3765071" y="837563"/>
            <a:ext cx="3737901" cy="3622567"/>
            <a:chOff x="2318596" y="913763"/>
            <a:chExt cx="3737901" cy="3622567"/>
          </a:xfrm>
        </p:grpSpPr>
        <p:sp>
          <p:nvSpPr>
            <p:cNvPr id="176" name="Google Shape;176;p23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9" name="Google Shape;179;p23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1" name="Google Shape;181;p23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2" name="Google Shape;182;p23"/>
          <p:cNvGrpSpPr/>
          <p:nvPr/>
        </p:nvGrpSpPr>
        <p:grpSpPr>
          <a:xfrm>
            <a:off x="5893669" y="1739566"/>
            <a:ext cx="2440200" cy="2440200"/>
            <a:chOff x="4447194" y="1815766"/>
            <a:chExt cx="2440200" cy="2440200"/>
          </a:xfrm>
        </p:grpSpPr>
        <p:sp>
          <p:nvSpPr>
            <p:cNvPr id="183" name="Google Shape;183;p23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4" name="Google Shape;184;p23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T</a:t>
              </a:r>
              <a:r>
                <a:rPr lang="en" b="1" dirty="0" smtClean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ransfer core</a:t>
              </a:r>
              <a:endParaRPr b="1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5013412" y="1297853"/>
            <a:ext cx="1423800" cy="1423800"/>
            <a:chOff x="3490737" y="1374053"/>
            <a:chExt cx="1423800" cy="1423800"/>
          </a:xfrm>
        </p:grpSpPr>
        <p:sp>
          <p:nvSpPr>
            <p:cNvPr id="186" name="Google Shape;186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3718753" y="1613603"/>
              <a:ext cx="1083171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Withdraw client</a:t>
              </a:r>
              <a:endParaRPr b="1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4672228" y="2862089"/>
            <a:ext cx="1498800" cy="1498800"/>
            <a:chOff x="644203" y="3718814"/>
            <a:chExt cx="1498800" cy="1498800"/>
          </a:xfrm>
        </p:grpSpPr>
        <p:sp>
          <p:nvSpPr>
            <p:cNvPr id="189" name="Google Shape;189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Withdraw provider</a:t>
              </a:r>
              <a:endParaRPr b="1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1" name="Google Shape;191;p23"/>
          <p:cNvGrpSpPr/>
          <p:nvPr/>
        </p:nvGrpSpPr>
        <p:grpSpPr>
          <a:xfrm>
            <a:off x="7424078" y="1451841"/>
            <a:ext cx="1030262" cy="1030262"/>
            <a:chOff x="3490736" y="1374054"/>
            <a:chExt cx="1423800" cy="1423800"/>
          </a:xfrm>
        </p:grpSpPr>
        <p:sp>
          <p:nvSpPr>
            <p:cNvPr id="192" name="Google Shape;192;p23"/>
            <p:cNvSpPr/>
            <p:nvPr/>
          </p:nvSpPr>
          <p:spPr>
            <a:xfrm>
              <a:off x="3490736" y="1374054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3" name="Google Shape;193;p2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Active MQ</a:t>
              </a:r>
              <a:endParaRPr sz="1200" b="1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4" name="Google Shape;194;p23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95" name="Google Shape;195;p23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80;p23"/>
          <p:cNvSpPr/>
          <p:nvPr/>
        </p:nvSpPr>
        <p:spPr>
          <a:xfrm rot="669462">
            <a:off x="4059811" y="3649977"/>
            <a:ext cx="1003968" cy="867744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Raleway Light"/>
                <a:ea typeface="Raleway Light"/>
                <a:cs typeface="Raleway Light"/>
                <a:sym typeface="Raleway Light"/>
              </a:rPr>
              <a:t>ActiveMQ</a:t>
            </a:r>
            <a:endParaRPr dirty="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0" name="Google Shape;180;p23"/>
          <p:cNvSpPr/>
          <p:nvPr/>
        </p:nvSpPr>
        <p:spPr>
          <a:xfrm rot="669462">
            <a:off x="4349202" y="1436397"/>
            <a:ext cx="1003968" cy="867744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Raleway Light"/>
                <a:ea typeface="Raleway Light"/>
                <a:cs typeface="Raleway Light"/>
                <a:sym typeface="Raleway Light"/>
              </a:rPr>
              <a:t>ActiveMQ</a:t>
            </a:r>
            <a:endParaRPr dirty="0"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 sz="3600" b="1" dirty="0"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Q&amp;A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38"/>
          <p:cNvGrpSpPr/>
          <p:nvPr/>
        </p:nvGrpSpPr>
        <p:grpSpPr>
          <a:xfrm>
            <a:off x="640829" y="571275"/>
            <a:ext cx="310819" cy="393090"/>
            <a:chOff x="584925" y="238125"/>
            <a:chExt cx="415200" cy="525100"/>
          </a:xfrm>
        </p:grpSpPr>
        <p:sp>
          <p:nvSpPr>
            <p:cNvPr id="395" name="Google Shape;395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1134456" y="628393"/>
            <a:ext cx="332771" cy="277019"/>
            <a:chOff x="1244325" y="314425"/>
            <a:chExt cx="444525" cy="370050"/>
          </a:xfrm>
        </p:grpSpPr>
        <p:sp>
          <p:nvSpPr>
            <p:cNvPr id="402" name="Google Shape;402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38"/>
          <p:cNvGrpSpPr/>
          <p:nvPr/>
        </p:nvGrpSpPr>
        <p:grpSpPr>
          <a:xfrm>
            <a:off x="1646386" y="627027"/>
            <a:ext cx="318155" cy="279752"/>
            <a:chOff x="1928175" y="312600"/>
            <a:chExt cx="425000" cy="373700"/>
          </a:xfrm>
        </p:grpSpPr>
        <p:sp>
          <p:nvSpPr>
            <p:cNvPr id="405" name="Google Shape;405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38"/>
          <p:cNvSpPr/>
          <p:nvPr/>
        </p:nvSpPr>
        <p:spPr>
          <a:xfrm>
            <a:off x="2179882" y="616985"/>
            <a:ext cx="260550" cy="299852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8"/>
          <p:cNvSpPr/>
          <p:nvPr/>
        </p:nvSpPr>
        <p:spPr>
          <a:xfrm>
            <a:off x="2702332" y="617903"/>
            <a:ext cx="224917" cy="298018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38"/>
          <p:cNvGrpSpPr/>
          <p:nvPr/>
        </p:nvGrpSpPr>
        <p:grpSpPr>
          <a:xfrm>
            <a:off x="3136456" y="612411"/>
            <a:ext cx="365691" cy="309003"/>
            <a:chOff x="3918650" y="293075"/>
            <a:chExt cx="488500" cy="412775"/>
          </a:xfrm>
        </p:grpSpPr>
        <p:sp>
          <p:nvSpPr>
            <p:cNvPr id="410" name="Google Shape;410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3673520" y="589092"/>
            <a:ext cx="300787" cy="355622"/>
            <a:chOff x="4636075" y="261925"/>
            <a:chExt cx="401800" cy="475050"/>
          </a:xfrm>
        </p:grpSpPr>
        <p:sp>
          <p:nvSpPr>
            <p:cNvPr id="414" name="Google Shape;414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38"/>
          <p:cNvSpPr/>
          <p:nvPr/>
        </p:nvSpPr>
        <p:spPr>
          <a:xfrm>
            <a:off x="4156360" y="616518"/>
            <a:ext cx="344655" cy="300787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" name="Google Shape;419;p38"/>
          <p:cNvGrpSpPr/>
          <p:nvPr/>
        </p:nvGrpSpPr>
        <p:grpSpPr>
          <a:xfrm>
            <a:off x="4682296" y="618811"/>
            <a:ext cx="301686" cy="295734"/>
            <a:chOff x="5983625" y="301625"/>
            <a:chExt cx="403000" cy="395050"/>
          </a:xfrm>
        </p:grpSpPr>
        <p:sp>
          <p:nvSpPr>
            <p:cNvPr id="420" name="Google Shape;420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8"/>
          <p:cNvGrpSpPr/>
          <p:nvPr/>
        </p:nvGrpSpPr>
        <p:grpSpPr>
          <a:xfrm>
            <a:off x="5189192" y="616509"/>
            <a:ext cx="297119" cy="296670"/>
            <a:chOff x="6660750" y="298550"/>
            <a:chExt cx="396900" cy="396300"/>
          </a:xfrm>
        </p:grpSpPr>
        <p:sp>
          <p:nvSpPr>
            <p:cNvPr id="441" name="Google Shape;441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8"/>
          <p:cNvGrpSpPr/>
          <p:nvPr/>
        </p:nvGrpSpPr>
        <p:grpSpPr>
          <a:xfrm>
            <a:off x="640829" y="1083654"/>
            <a:ext cx="310819" cy="376190"/>
            <a:chOff x="584925" y="922575"/>
            <a:chExt cx="415200" cy="502525"/>
          </a:xfrm>
        </p:grpSpPr>
        <p:sp>
          <p:nvSpPr>
            <p:cNvPr id="444" name="Google Shape;444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8"/>
          <p:cNvGrpSpPr/>
          <p:nvPr/>
        </p:nvGrpSpPr>
        <p:grpSpPr>
          <a:xfrm>
            <a:off x="1136290" y="1074970"/>
            <a:ext cx="329122" cy="392192"/>
            <a:chOff x="1246775" y="910975"/>
            <a:chExt cx="439650" cy="523900"/>
          </a:xfrm>
        </p:grpSpPr>
        <p:sp>
          <p:nvSpPr>
            <p:cNvPr id="448" name="Google Shape;448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8"/>
          <p:cNvGrpSpPr/>
          <p:nvPr/>
        </p:nvGrpSpPr>
        <p:grpSpPr>
          <a:xfrm>
            <a:off x="1645020" y="1138040"/>
            <a:ext cx="320887" cy="266951"/>
            <a:chOff x="1926350" y="995225"/>
            <a:chExt cx="428650" cy="356600"/>
          </a:xfrm>
        </p:grpSpPr>
        <p:sp>
          <p:nvSpPr>
            <p:cNvPr id="452" name="Google Shape;452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38"/>
          <p:cNvSpPr/>
          <p:nvPr/>
        </p:nvSpPr>
        <p:spPr>
          <a:xfrm>
            <a:off x="2153361" y="1115666"/>
            <a:ext cx="313589" cy="311754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8"/>
          <p:cNvSpPr/>
          <p:nvPr/>
        </p:nvSpPr>
        <p:spPr>
          <a:xfrm>
            <a:off x="2658462" y="1131218"/>
            <a:ext cx="312653" cy="280669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8"/>
          <p:cNvSpPr/>
          <p:nvPr/>
        </p:nvSpPr>
        <p:spPr>
          <a:xfrm>
            <a:off x="3167662" y="1133502"/>
            <a:ext cx="303520" cy="2760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8"/>
          <p:cNvSpPr/>
          <p:nvPr/>
        </p:nvSpPr>
        <p:spPr>
          <a:xfrm>
            <a:off x="3682346" y="1136234"/>
            <a:ext cx="283420" cy="2706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" name="Google Shape;460;p38"/>
          <p:cNvGrpSpPr/>
          <p:nvPr/>
        </p:nvGrpSpPr>
        <p:grpSpPr>
          <a:xfrm>
            <a:off x="4172200" y="1117940"/>
            <a:ext cx="312653" cy="313102"/>
            <a:chOff x="5302225" y="968375"/>
            <a:chExt cx="417650" cy="418250"/>
          </a:xfrm>
        </p:grpSpPr>
        <p:sp>
          <p:nvSpPr>
            <p:cNvPr id="461" name="Google Shape;461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8"/>
          <p:cNvGrpSpPr/>
          <p:nvPr/>
        </p:nvGrpSpPr>
        <p:grpSpPr>
          <a:xfrm>
            <a:off x="4639327" y="1082737"/>
            <a:ext cx="387625" cy="377556"/>
            <a:chOff x="5926225" y="921350"/>
            <a:chExt cx="517800" cy="504350"/>
          </a:xfrm>
        </p:grpSpPr>
        <p:sp>
          <p:nvSpPr>
            <p:cNvPr id="464" name="Google Shape;464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8"/>
          <p:cNvGrpSpPr/>
          <p:nvPr/>
        </p:nvGrpSpPr>
        <p:grpSpPr>
          <a:xfrm>
            <a:off x="5156740" y="1090055"/>
            <a:ext cx="362023" cy="362940"/>
            <a:chOff x="6617400" y="931125"/>
            <a:chExt cx="483600" cy="484825"/>
          </a:xfrm>
        </p:grpSpPr>
        <p:sp>
          <p:nvSpPr>
            <p:cNvPr id="467" name="Google Shape;467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621628" y="1653620"/>
            <a:ext cx="349222" cy="245017"/>
            <a:chOff x="559275" y="1683950"/>
            <a:chExt cx="466500" cy="327300"/>
          </a:xfrm>
        </p:grpSpPr>
        <p:sp>
          <p:nvSpPr>
            <p:cNvPr id="470" name="Google Shape;470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8"/>
          <p:cNvGrpSpPr/>
          <p:nvPr/>
        </p:nvGrpSpPr>
        <p:grpSpPr>
          <a:xfrm>
            <a:off x="1126240" y="1605185"/>
            <a:ext cx="349222" cy="341904"/>
            <a:chOff x="1233350" y="1619250"/>
            <a:chExt cx="466500" cy="456725"/>
          </a:xfrm>
        </p:grpSpPr>
        <p:sp>
          <p:nvSpPr>
            <p:cNvPr id="473" name="Google Shape;473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8"/>
          <p:cNvGrpSpPr/>
          <p:nvPr/>
        </p:nvGrpSpPr>
        <p:grpSpPr>
          <a:xfrm>
            <a:off x="1641820" y="1612484"/>
            <a:ext cx="327288" cy="327288"/>
            <a:chOff x="1922075" y="1629000"/>
            <a:chExt cx="437200" cy="437200"/>
          </a:xfrm>
        </p:grpSpPr>
        <p:sp>
          <p:nvSpPr>
            <p:cNvPr id="478" name="Google Shape;478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38"/>
          <p:cNvGrpSpPr/>
          <p:nvPr/>
        </p:nvGrpSpPr>
        <p:grpSpPr>
          <a:xfrm>
            <a:off x="2145066" y="1611118"/>
            <a:ext cx="330020" cy="330020"/>
            <a:chOff x="2594325" y="1627175"/>
            <a:chExt cx="440850" cy="440850"/>
          </a:xfrm>
        </p:grpSpPr>
        <p:sp>
          <p:nvSpPr>
            <p:cNvPr id="481" name="Google Shape;481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8"/>
          <p:cNvSpPr/>
          <p:nvPr/>
        </p:nvSpPr>
        <p:spPr>
          <a:xfrm>
            <a:off x="2664395" y="1625800"/>
            <a:ext cx="300787" cy="300769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185377" y="1586433"/>
            <a:ext cx="267849" cy="379390"/>
            <a:chOff x="3984000" y="1594200"/>
            <a:chExt cx="357800" cy="506800"/>
          </a:xfrm>
        </p:grpSpPr>
        <p:sp>
          <p:nvSpPr>
            <p:cNvPr id="486" name="Google Shape;486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3647469" y="1667787"/>
            <a:ext cx="352890" cy="216682"/>
            <a:chOff x="4601275" y="1702875"/>
            <a:chExt cx="471400" cy="289450"/>
          </a:xfrm>
        </p:grpSpPr>
        <p:sp>
          <p:nvSpPr>
            <p:cNvPr id="489" name="Google Shape;489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169000" y="1614767"/>
            <a:ext cx="319053" cy="322721"/>
            <a:chOff x="5297950" y="1632050"/>
            <a:chExt cx="426200" cy="431100"/>
          </a:xfrm>
        </p:grpSpPr>
        <p:sp>
          <p:nvSpPr>
            <p:cNvPr id="495" name="Google Shape;495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4672695" y="1605185"/>
            <a:ext cx="320887" cy="341904"/>
            <a:chOff x="5970800" y="1619250"/>
            <a:chExt cx="428650" cy="456725"/>
          </a:xfrm>
        </p:grpSpPr>
        <p:sp>
          <p:nvSpPr>
            <p:cNvPr id="498" name="Google Shape;498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8"/>
          <p:cNvGrpSpPr/>
          <p:nvPr/>
        </p:nvGrpSpPr>
        <p:grpSpPr>
          <a:xfrm>
            <a:off x="5162691" y="1601068"/>
            <a:ext cx="359721" cy="328186"/>
            <a:chOff x="6625350" y="1613750"/>
            <a:chExt cx="480525" cy="438400"/>
          </a:xfrm>
        </p:grpSpPr>
        <p:sp>
          <p:nvSpPr>
            <p:cNvPr id="504" name="Google Shape;504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38"/>
          <p:cNvGrpSpPr/>
          <p:nvPr/>
        </p:nvGrpSpPr>
        <p:grpSpPr>
          <a:xfrm>
            <a:off x="660480" y="2134932"/>
            <a:ext cx="271517" cy="291636"/>
            <a:chOff x="611175" y="2326900"/>
            <a:chExt cx="362700" cy="389575"/>
          </a:xfrm>
        </p:grpSpPr>
        <p:sp>
          <p:nvSpPr>
            <p:cNvPr id="510" name="Google Shape;510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38"/>
          <p:cNvSpPr/>
          <p:nvPr/>
        </p:nvSpPr>
        <p:spPr>
          <a:xfrm>
            <a:off x="1157814" y="2137731"/>
            <a:ext cx="286152" cy="28615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8"/>
          <p:cNvSpPr/>
          <p:nvPr/>
        </p:nvSpPr>
        <p:spPr>
          <a:xfrm>
            <a:off x="1662447" y="2137731"/>
            <a:ext cx="286152" cy="28615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8"/>
          <p:cNvSpPr/>
          <p:nvPr/>
        </p:nvSpPr>
        <p:spPr>
          <a:xfrm>
            <a:off x="2167080" y="2137731"/>
            <a:ext cx="286152" cy="28615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8"/>
          <p:cNvGrpSpPr/>
          <p:nvPr/>
        </p:nvGrpSpPr>
        <p:grpSpPr>
          <a:xfrm>
            <a:off x="2738350" y="2088313"/>
            <a:ext cx="152677" cy="381225"/>
            <a:chOff x="3386850" y="2264625"/>
            <a:chExt cx="203950" cy="509250"/>
          </a:xfrm>
        </p:grpSpPr>
        <p:sp>
          <p:nvSpPr>
            <p:cNvPr id="518" name="Google Shape;518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3761294" y="2136766"/>
            <a:ext cx="125241" cy="284318"/>
            <a:chOff x="4753325" y="2329350"/>
            <a:chExt cx="167300" cy="379800"/>
          </a:xfrm>
        </p:grpSpPr>
        <p:sp>
          <p:nvSpPr>
            <p:cNvPr id="521" name="Google Shape;521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38"/>
          <p:cNvGrpSpPr/>
          <p:nvPr/>
        </p:nvGrpSpPr>
        <p:grpSpPr>
          <a:xfrm>
            <a:off x="3254379" y="2090128"/>
            <a:ext cx="129845" cy="377575"/>
            <a:chOff x="4076175" y="2267050"/>
            <a:chExt cx="173450" cy="504375"/>
          </a:xfrm>
        </p:grpSpPr>
        <p:sp>
          <p:nvSpPr>
            <p:cNvPr id="524" name="Google Shape;524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38"/>
          <p:cNvSpPr/>
          <p:nvPr/>
        </p:nvSpPr>
        <p:spPr>
          <a:xfrm>
            <a:off x="4185613" y="2129964"/>
            <a:ext cx="286152" cy="30168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38"/>
          <p:cNvGrpSpPr/>
          <p:nvPr/>
        </p:nvGrpSpPr>
        <p:grpSpPr>
          <a:xfrm>
            <a:off x="4675896" y="2135381"/>
            <a:ext cx="314487" cy="290719"/>
            <a:chOff x="5975075" y="2327500"/>
            <a:chExt cx="420100" cy="388350"/>
          </a:xfrm>
        </p:grpSpPr>
        <p:sp>
          <p:nvSpPr>
            <p:cNvPr id="528" name="Google Shape;528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5241294" y="2126697"/>
            <a:ext cx="192914" cy="314487"/>
            <a:chOff x="6730350" y="2315900"/>
            <a:chExt cx="257700" cy="420100"/>
          </a:xfrm>
        </p:grpSpPr>
        <p:sp>
          <p:nvSpPr>
            <p:cNvPr id="531" name="Google Shape;531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38"/>
          <p:cNvGrpSpPr/>
          <p:nvPr/>
        </p:nvGrpSpPr>
        <p:grpSpPr>
          <a:xfrm>
            <a:off x="747318" y="2607093"/>
            <a:ext cx="97842" cy="356539"/>
            <a:chOff x="727175" y="2957625"/>
            <a:chExt cx="130700" cy="476275"/>
          </a:xfrm>
        </p:grpSpPr>
        <p:sp>
          <p:nvSpPr>
            <p:cNvPr id="537" name="Google Shape;537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8"/>
          <p:cNvSpPr/>
          <p:nvPr/>
        </p:nvSpPr>
        <p:spPr>
          <a:xfrm>
            <a:off x="1655597" y="2593009"/>
            <a:ext cx="299852" cy="384874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8"/>
          <p:cNvSpPr/>
          <p:nvPr/>
        </p:nvSpPr>
        <p:spPr>
          <a:xfrm>
            <a:off x="1189818" y="2593009"/>
            <a:ext cx="222147" cy="38487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8"/>
          <p:cNvGrpSpPr/>
          <p:nvPr/>
        </p:nvGrpSpPr>
        <p:grpSpPr>
          <a:xfrm>
            <a:off x="2136832" y="2618509"/>
            <a:ext cx="346490" cy="333688"/>
            <a:chOff x="2583325" y="2972875"/>
            <a:chExt cx="462850" cy="445750"/>
          </a:xfrm>
        </p:grpSpPr>
        <p:sp>
          <p:nvSpPr>
            <p:cNvPr id="542" name="Google Shape;542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38"/>
          <p:cNvGrpSpPr/>
          <p:nvPr/>
        </p:nvGrpSpPr>
        <p:grpSpPr>
          <a:xfrm>
            <a:off x="2629560" y="2668347"/>
            <a:ext cx="370258" cy="234031"/>
            <a:chOff x="3241525" y="3039450"/>
            <a:chExt cx="494600" cy="312625"/>
          </a:xfrm>
        </p:grpSpPr>
        <p:sp>
          <p:nvSpPr>
            <p:cNvPr id="545" name="Google Shape;545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7" name="Google Shape;547;p38"/>
          <p:cNvSpPr/>
          <p:nvPr/>
        </p:nvSpPr>
        <p:spPr>
          <a:xfrm>
            <a:off x="3664977" y="2626379"/>
            <a:ext cx="318155" cy="318136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38"/>
          <p:cNvGrpSpPr/>
          <p:nvPr/>
        </p:nvGrpSpPr>
        <p:grpSpPr>
          <a:xfrm>
            <a:off x="4136997" y="2643662"/>
            <a:ext cx="383059" cy="283401"/>
            <a:chOff x="5255200" y="3006475"/>
            <a:chExt cx="511700" cy="378575"/>
          </a:xfrm>
        </p:grpSpPr>
        <p:sp>
          <p:nvSpPr>
            <p:cNvPr id="549" name="Google Shape;549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8"/>
          <p:cNvGrpSpPr/>
          <p:nvPr/>
        </p:nvGrpSpPr>
        <p:grpSpPr>
          <a:xfrm>
            <a:off x="3164341" y="2627211"/>
            <a:ext cx="309920" cy="316302"/>
            <a:chOff x="3955900" y="2984500"/>
            <a:chExt cx="414000" cy="422525"/>
          </a:xfrm>
        </p:grpSpPr>
        <p:sp>
          <p:nvSpPr>
            <p:cNvPr id="552" name="Google Shape;552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8"/>
          <p:cNvSpPr/>
          <p:nvPr/>
        </p:nvSpPr>
        <p:spPr>
          <a:xfrm>
            <a:off x="624845" y="3153863"/>
            <a:ext cx="346471" cy="272434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8"/>
          <p:cNvSpPr/>
          <p:nvPr/>
        </p:nvSpPr>
        <p:spPr>
          <a:xfrm>
            <a:off x="4712648" y="2611743"/>
            <a:ext cx="241349" cy="34740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38"/>
          <p:cNvGrpSpPr/>
          <p:nvPr/>
        </p:nvGrpSpPr>
        <p:grpSpPr>
          <a:xfrm>
            <a:off x="5219361" y="2622626"/>
            <a:ext cx="236782" cy="336440"/>
            <a:chOff x="6701050" y="2978375"/>
            <a:chExt cx="316300" cy="449425"/>
          </a:xfrm>
        </p:grpSpPr>
        <p:sp>
          <p:nvSpPr>
            <p:cNvPr id="558" name="Google Shape;558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38"/>
          <p:cNvGrpSpPr/>
          <p:nvPr/>
        </p:nvGrpSpPr>
        <p:grpSpPr>
          <a:xfrm>
            <a:off x="1132173" y="3176609"/>
            <a:ext cx="337357" cy="226732"/>
            <a:chOff x="1241275" y="3718400"/>
            <a:chExt cx="450650" cy="302875"/>
          </a:xfrm>
        </p:grpSpPr>
        <p:sp>
          <p:nvSpPr>
            <p:cNvPr id="561" name="Google Shape;561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8"/>
          <p:cNvGrpSpPr/>
          <p:nvPr/>
        </p:nvGrpSpPr>
        <p:grpSpPr>
          <a:xfrm>
            <a:off x="1641371" y="3159241"/>
            <a:ext cx="328186" cy="261916"/>
            <a:chOff x="1921475" y="3695200"/>
            <a:chExt cx="438400" cy="349875"/>
          </a:xfrm>
        </p:grpSpPr>
        <p:sp>
          <p:nvSpPr>
            <p:cNvPr id="566" name="Google Shape;566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8"/>
          <p:cNvGrpSpPr/>
          <p:nvPr/>
        </p:nvGrpSpPr>
        <p:grpSpPr>
          <a:xfrm>
            <a:off x="2149183" y="3155124"/>
            <a:ext cx="321786" cy="269702"/>
            <a:chOff x="2599825" y="3689700"/>
            <a:chExt cx="429850" cy="360275"/>
          </a:xfrm>
        </p:grpSpPr>
        <p:sp>
          <p:nvSpPr>
            <p:cNvPr id="570" name="Google Shape;570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2669329" y="3127239"/>
            <a:ext cx="290719" cy="303520"/>
            <a:chOff x="3294650" y="3652450"/>
            <a:chExt cx="388350" cy="405450"/>
          </a:xfrm>
        </p:grpSpPr>
        <p:sp>
          <p:nvSpPr>
            <p:cNvPr id="573" name="Google Shape;573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8"/>
          <p:cNvGrpSpPr/>
          <p:nvPr/>
        </p:nvGrpSpPr>
        <p:grpSpPr>
          <a:xfrm>
            <a:off x="3149725" y="3165642"/>
            <a:ext cx="339153" cy="248666"/>
            <a:chOff x="3936375" y="3703750"/>
            <a:chExt cx="453050" cy="332175"/>
          </a:xfrm>
        </p:grpSpPr>
        <p:sp>
          <p:nvSpPr>
            <p:cNvPr id="577" name="Google Shape;577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8"/>
          <p:cNvGrpSpPr/>
          <p:nvPr/>
        </p:nvGrpSpPr>
        <p:grpSpPr>
          <a:xfrm>
            <a:off x="3654337" y="3165642"/>
            <a:ext cx="339153" cy="248666"/>
            <a:chOff x="4610450" y="3703750"/>
            <a:chExt cx="453050" cy="332175"/>
          </a:xfrm>
        </p:grpSpPr>
        <p:sp>
          <p:nvSpPr>
            <p:cNvPr id="583" name="Google Shape;583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38"/>
          <p:cNvGrpSpPr/>
          <p:nvPr/>
        </p:nvGrpSpPr>
        <p:grpSpPr>
          <a:xfrm>
            <a:off x="4170834" y="3140508"/>
            <a:ext cx="315385" cy="298935"/>
            <a:chOff x="5300400" y="3670175"/>
            <a:chExt cx="421300" cy="399325"/>
          </a:xfrm>
        </p:grpSpPr>
        <p:sp>
          <p:nvSpPr>
            <p:cNvPr id="586" name="Google Shape;586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38"/>
          <p:cNvSpPr/>
          <p:nvPr/>
        </p:nvSpPr>
        <p:spPr>
          <a:xfrm>
            <a:off x="4657792" y="3114560"/>
            <a:ext cx="351056" cy="35103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38"/>
          <p:cNvGrpSpPr/>
          <p:nvPr/>
        </p:nvGrpSpPr>
        <p:grpSpPr>
          <a:xfrm>
            <a:off x="5184625" y="3136839"/>
            <a:ext cx="306252" cy="306271"/>
            <a:chOff x="6654650" y="3665275"/>
            <a:chExt cx="409100" cy="409125"/>
          </a:xfrm>
        </p:grpSpPr>
        <p:sp>
          <p:nvSpPr>
            <p:cNvPr id="593" name="Google Shape;593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8"/>
          <p:cNvGrpSpPr/>
          <p:nvPr/>
        </p:nvGrpSpPr>
        <p:grpSpPr>
          <a:xfrm>
            <a:off x="630312" y="3628651"/>
            <a:ext cx="331854" cy="331873"/>
            <a:chOff x="570875" y="4322250"/>
            <a:chExt cx="443300" cy="443325"/>
          </a:xfrm>
        </p:grpSpPr>
        <p:sp>
          <p:nvSpPr>
            <p:cNvPr id="596" name="Google Shape;596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8"/>
          <p:cNvSpPr/>
          <p:nvPr/>
        </p:nvSpPr>
        <p:spPr>
          <a:xfrm>
            <a:off x="1121243" y="3693231"/>
            <a:ext cx="359291" cy="202964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38"/>
          <p:cNvGrpSpPr/>
          <p:nvPr/>
        </p:nvGrpSpPr>
        <p:grpSpPr>
          <a:xfrm>
            <a:off x="1684789" y="3603985"/>
            <a:ext cx="241349" cy="381206"/>
            <a:chOff x="1979475" y="4289300"/>
            <a:chExt cx="322400" cy="509225"/>
          </a:xfrm>
        </p:grpSpPr>
        <p:sp>
          <p:nvSpPr>
            <p:cNvPr id="602" name="Google Shape;602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2167917" y="3609000"/>
            <a:ext cx="284767" cy="371175"/>
            <a:chOff x="2624850" y="4296000"/>
            <a:chExt cx="380400" cy="495825"/>
          </a:xfrm>
        </p:grpSpPr>
        <p:sp>
          <p:nvSpPr>
            <p:cNvPr id="606" name="Google Shape;606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3167213" y="3642492"/>
            <a:ext cx="304418" cy="304437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2662580" y="3661695"/>
            <a:ext cx="304418" cy="26603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8"/>
          <p:cNvSpPr/>
          <p:nvPr/>
        </p:nvSpPr>
        <p:spPr>
          <a:xfrm>
            <a:off x="3670461" y="3641126"/>
            <a:ext cx="307188" cy="307169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8"/>
          <p:cNvGrpSpPr/>
          <p:nvPr/>
        </p:nvGrpSpPr>
        <p:grpSpPr>
          <a:xfrm>
            <a:off x="4152549" y="3645569"/>
            <a:ext cx="351954" cy="298036"/>
            <a:chOff x="5275975" y="4344850"/>
            <a:chExt cx="470150" cy="398125"/>
          </a:xfrm>
        </p:grpSpPr>
        <p:sp>
          <p:nvSpPr>
            <p:cNvPr id="613" name="Google Shape;613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38"/>
          <p:cNvSpPr/>
          <p:nvPr/>
        </p:nvSpPr>
        <p:spPr>
          <a:xfrm>
            <a:off x="4675161" y="3636560"/>
            <a:ext cx="316321" cy="316302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8"/>
          <p:cNvGrpSpPr/>
          <p:nvPr/>
        </p:nvGrpSpPr>
        <p:grpSpPr>
          <a:xfrm>
            <a:off x="5175474" y="3621352"/>
            <a:ext cx="324556" cy="346471"/>
            <a:chOff x="6642425" y="4312500"/>
            <a:chExt cx="433550" cy="462825"/>
          </a:xfrm>
        </p:grpSpPr>
        <p:sp>
          <p:nvSpPr>
            <p:cNvPr id="618" name="Google Shape;618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8"/>
          <p:cNvSpPr/>
          <p:nvPr/>
        </p:nvSpPr>
        <p:spPr>
          <a:xfrm>
            <a:off x="587825" y="4176377"/>
            <a:ext cx="416858" cy="24593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2" name="Google Shape;622;p38"/>
          <p:cNvGrpSpPr/>
          <p:nvPr/>
        </p:nvGrpSpPr>
        <p:grpSpPr>
          <a:xfrm>
            <a:off x="1134456" y="4135565"/>
            <a:ext cx="332771" cy="327288"/>
            <a:chOff x="1244325" y="4999400"/>
            <a:chExt cx="444525" cy="437200"/>
          </a:xfrm>
        </p:grpSpPr>
        <p:sp>
          <p:nvSpPr>
            <p:cNvPr id="623" name="Google Shape;623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1668788" y="4125048"/>
            <a:ext cx="273351" cy="348305"/>
            <a:chOff x="1958100" y="4985350"/>
            <a:chExt cx="365150" cy="465275"/>
          </a:xfrm>
        </p:grpSpPr>
        <p:sp>
          <p:nvSpPr>
            <p:cNvPr id="629" name="Google Shape;629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38"/>
          <p:cNvGrpSpPr/>
          <p:nvPr/>
        </p:nvGrpSpPr>
        <p:grpSpPr>
          <a:xfrm>
            <a:off x="2153282" y="4138298"/>
            <a:ext cx="313589" cy="322254"/>
            <a:chOff x="2605300" y="5003050"/>
            <a:chExt cx="418900" cy="430475"/>
          </a:xfrm>
        </p:grpSpPr>
        <p:sp>
          <p:nvSpPr>
            <p:cNvPr id="633" name="Google Shape;633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8"/>
          <p:cNvGrpSpPr/>
          <p:nvPr/>
        </p:nvGrpSpPr>
        <p:grpSpPr>
          <a:xfrm>
            <a:off x="2627277" y="4145166"/>
            <a:ext cx="374824" cy="308086"/>
            <a:chOff x="3238475" y="5012225"/>
            <a:chExt cx="500700" cy="411550"/>
          </a:xfrm>
        </p:grpSpPr>
        <p:sp>
          <p:nvSpPr>
            <p:cNvPr id="637" name="Google Shape;637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3618217" y="4112247"/>
            <a:ext cx="411393" cy="373907"/>
            <a:chOff x="4562200" y="4968250"/>
            <a:chExt cx="549550" cy="499475"/>
          </a:xfrm>
        </p:grpSpPr>
        <p:sp>
          <p:nvSpPr>
            <p:cNvPr id="643" name="Google Shape;643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3176693" y="4133282"/>
            <a:ext cx="285217" cy="331387"/>
            <a:chOff x="3972400" y="4996350"/>
            <a:chExt cx="381000" cy="442675"/>
          </a:xfrm>
        </p:grpSpPr>
        <p:sp>
          <p:nvSpPr>
            <p:cNvPr id="649" name="Google Shape;649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38"/>
          <p:cNvGrpSpPr/>
          <p:nvPr/>
        </p:nvGrpSpPr>
        <p:grpSpPr>
          <a:xfrm>
            <a:off x="4126498" y="4105397"/>
            <a:ext cx="404076" cy="387606"/>
            <a:chOff x="5241175" y="4959100"/>
            <a:chExt cx="539775" cy="517775"/>
          </a:xfrm>
        </p:grpSpPr>
        <p:sp>
          <p:nvSpPr>
            <p:cNvPr id="652" name="Google Shape;65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38"/>
          <p:cNvSpPr/>
          <p:nvPr/>
        </p:nvSpPr>
        <p:spPr>
          <a:xfrm>
            <a:off x="4655509" y="4201063"/>
            <a:ext cx="355622" cy="196564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" name="Google Shape;659;p38"/>
          <p:cNvGrpSpPr/>
          <p:nvPr/>
        </p:nvGrpSpPr>
        <p:grpSpPr>
          <a:xfrm>
            <a:off x="5207476" y="4162983"/>
            <a:ext cx="259184" cy="298036"/>
            <a:chOff x="6685175" y="5036025"/>
            <a:chExt cx="346225" cy="398125"/>
          </a:xfrm>
        </p:grpSpPr>
        <p:sp>
          <p:nvSpPr>
            <p:cNvPr id="660" name="Google Shape;660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5902418" y="3020599"/>
            <a:ext cx="432570" cy="421334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8" name="Google Shape;668;p38"/>
          <p:cNvSpPr/>
          <p:nvPr/>
        </p:nvSpPr>
        <p:spPr>
          <a:xfrm>
            <a:off x="6096338" y="3256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8"/>
          <p:cNvGrpSpPr/>
          <p:nvPr/>
        </p:nvGrpSpPr>
        <p:grpSpPr>
          <a:xfrm>
            <a:off x="6787405" y="2999979"/>
            <a:ext cx="432570" cy="421334"/>
            <a:chOff x="5926225" y="921350"/>
            <a:chExt cx="517800" cy="504350"/>
          </a:xfrm>
        </p:grpSpPr>
        <p:sp>
          <p:nvSpPr>
            <p:cNvPr id="670" name="Google Shape;67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38"/>
          <p:cNvSpPr/>
          <p:nvPr/>
        </p:nvSpPr>
        <p:spPr>
          <a:xfrm>
            <a:off x="6981326" y="3236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3" name="Google Shape;673;p38"/>
          <p:cNvGrpSpPr/>
          <p:nvPr/>
        </p:nvGrpSpPr>
        <p:grpSpPr>
          <a:xfrm>
            <a:off x="5902754" y="3672780"/>
            <a:ext cx="870059" cy="847409"/>
            <a:chOff x="5926225" y="921350"/>
            <a:chExt cx="517800" cy="504350"/>
          </a:xfrm>
        </p:grpSpPr>
        <p:sp>
          <p:nvSpPr>
            <p:cNvPr id="674" name="Google Shape;674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w="38100" cap="flat" cmpd="sng">
              <a:solidFill>
                <a:srgbClr val="FFD96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w="38100" cap="flat" cmpd="sng">
              <a:solidFill>
                <a:srgbClr val="FFD96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38"/>
          <p:cNvSpPr/>
          <p:nvPr/>
        </p:nvSpPr>
        <p:spPr>
          <a:xfrm>
            <a:off x="6292698" y="4147567"/>
            <a:ext cx="806460" cy="455544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8"/>
          <p:cNvSpPr txBox="1"/>
          <p:nvPr/>
        </p:nvSpPr>
        <p:spPr>
          <a:xfrm>
            <a:off x="5791375" y="616875"/>
            <a:ext cx="2280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SlidesCarnival icons are editable shapes. 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This means that you can: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Resize them without losing quality.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Change fill color and opacity.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Change line color, width and style.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Isn’t that nice? :)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Examples: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78" name="Google Shape;678;p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 rot="20339784">
            <a:off x="1123819" y="1278880"/>
            <a:ext cx="4038600" cy="10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 smtClean="0"/>
              <a:t>Problem</a:t>
            </a:r>
            <a:endParaRPr sz="6600" b="1"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 rot="20492483">
            <a:off x="1080489" y="2181809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Some problem that you can meet when depoly/ operation an application</a:t>
            </a:r>
            <a:endParaRPr sz="2800" b="1"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685800" y="2161800"/>
            <a:ext cx="7162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Too many steps to install new software!</a:t>
            </a:r>
            <a:endParaRPr b="1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b="1" dirty="0"/>
              <a:t>Different </a:t>
            </a:r>
            <a:r>
              <a:rPr lang="en-US" b="1" dirty="0" smtClean="0"/>
              <a:t>environments!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23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b="1" dirty="0"/>
              <a:t>Increase/decrease the number of </a:t>
            </a:r>
            <a:r>
              <a:rPr lang="en-US" b="1" dirty="0" smtClean="0"/>
              <a:t>instance in </a:t>
            </a:r>
            <a:r>
              <a:rPr lang="en-US" b="1" dirty="0"/>
              <a:t>your environment </a:t>
            </a:r>
            <a:r>
              <a:rPr lang="en-US" b="1" dirty="0" smtClean="0"/>
              <a:t>manually!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80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Table Of Contents</a:t>
            </a: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Docker introduce</a:t>
            </a:r>
            <a:endParaRPr sz="2400" dirty="0"/>
          </a:p>
          <a:p>
            <a:pPr lvl="0">
              <a:spcBef>
                <a:spcPts val="0"/>
              </a:spcBef>
            </a:pPr>
            <a:r>
              <a:rPr lang="en-US" sz="2400" dirty="0" smtClean="0"/>
              <a:t>Docker architecture</a:t>
            </a:r>
            <a:endParaRPr sz="2400" dirty="0"/>
          </a:p>
          <a:p>
            <a:pPr lvl="0">
              <a:spcBef>
                <a:spcPts val="0"/>
              </a:spcBef>
            </a:pPr>
            <a:r>
              <a:rPr lang="en-US" sz="2400" dirty="0"/>
              <a:t>Docker </a:t>
            </a:r>
            <a:r>
              <a:rPr lang="en-US" sz="2400" dirty="0" smtClean="0"/>
              <a:t>componets</a:t>
            </a:r>
          </a:p>
          <a:p>
            <a:pPr lvl="0">
              <a:spcBef>
                <a:spcPts val="0"/>
              </a:spcBef>
            </a:pPr>
            <a:r>
              <a:rPr lang="en-US" sz="2400" dirty="0" smtClean="0"/>
              <a:t>Demo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7200" dirty="0" smtClean="0">
                <a:solidFill>
                  <a:srgbClr val="FFB600"/>
                </a:solidFill>
              </a:rPr>
              <a:t>Docker </a:t>
            </a:r>
            <a:r>
              <a:rPr lang="en-US" sz="7200" dirty="0" smtClean="0">
                <a:solidFill>
                  <a:srgbClr val="FFB600"/>
                </a:solidFill>
              </a:rPr>
              <a:t>introduce</a:t>
            </a:r>
            <a:endParaRPr sz="7200" dirty="0">
              <a:solidFill>
                <a:srgbClr val="FFB600"/>
              </a:solidFill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29" y="722845"/>
            <a:ext cx="1851660" cy="1577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922000" y="3562350"/>
            <a:ext cx="3543300" cy="859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 smtClean="0"/>
              <a:t>Docker </a:t>
            </a:r>
            <a:r>
              <a:rPr lang="en-US" sz="1600" dirty="0"/>
              <a:t>is a container management service</a:t>
            </a:r>
            <a:endParaRPr sz="1600"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4678678" y="3486150"/>
            <a:ext cx="3543300" cy="935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keywords of Docker are build, ship and run anywhere</a:t>
            </a:r>
            <a:endParaRPr sz="16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27364"/>
            <a:ext cx="5105400" cy="2496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351</Words>
  <Application>Microsoft Office PowerPoint</Application>
  <PresentationFormat>On-screen Show (16:9)</PresentationFormat>
  <Paragraphs>92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Raleway</vt:lpstr>
      <vt:lpstr>Raleway Light</vt:lpstr>
      <vt:lpstr>Raleway ExtraBold</vt:lpstr>
      <vt:lpstr>Olivia template</vt:lpstr>
      <vt:lpstr>Docker</vt:lpstr>
      <vt:lpstr>Ready!</vt:lpstr>
      <vt:lpstr>Problem</vt:lpstr>
      <vt:lpstr>PowerPoint Presentation</vt:lpstr>
      <vt:lpstr>PowerPoint Presentation</vt:lpstr>
      <vt:lpstr>PowerPoint Presentation</vt:lpstr>
      <vt:lpstr>Table Of Contents</vt:lpstr>
      <vt:lpstr>Docker introduce</vt:lpstr>
      <vt:lpstr>PowerPoint Presentation</vt:lpstr>
      <vt:lpstr>Docker architecture</vt:lpstr>
      <vt:lpstr>PowerPoint Presentation</vt:lpstr>
      <vt:lpstr>Docker componets</vt:lpstr>
      <vt:lpstr>Docker File</vt:lpstr>
      <vt:lpstr>PowerPoint Presentation</vt:lpstr>
      <vt:lpstr>Image/ container</vt:lpstr>
      <vt:lpstr>Docker storage</vt:lpstr>
      <vt:lpstr>Docker storage</vt:lpstr>
      <vt:lpstr>Docker networking</vt:lpstr>
      <vt:lpstr>Network drivers</vt:lpstr>
      <vt:lpstr>Network drivers</vt:lpstr>
      <vt:lpstr>Withdraw service and docker</vt:lpstr>
      <vt:lpstr>Thanks!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cp:lastModifiedBy>Nguyễn Thái</cp:lastModifiedBy>
  <cp:revision>91</cp:revision>
  <dcterms:modified xsi:type="dcterms:W3CDTF">2020-02-26T17:01:10Z</dcterms:modified>
</cp:coreProperties>
</file>