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294" r:id="rId3"/>
    <p:sldId id="311" r:id="rId4"/>
    <p:sldId id="313" r:id="rId5"/>
    <p:sldId id="326" r:id="rId6"/>
    <p:sldId id="327" r:id="rId7"/>
    <p:sldId id="328" r:id="rId8"/>
    <p:sldId id="317" r:id="rId9"/>
    <p:sldId id="332" r:id="rId10"/>
    <p:sldId id="333" r:id="rId11"/>
    <p:sldId id="318" r:id="rId12"/>
    <p:sldId id="334" r:id="rId13"/>
    <p:sldId id="319" r:id="rId14"/>
    <p:sldId id="323" r:id="rId15"/>
    <p:sldId id="320" r:id="rId16"/>
    <p:sldId id="335" r:id="rId17"/>
    <p:sldId id="336" r:id="rId18"/>
    <p:sldId id="337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四边形" id="{2A0DCABF-7E6A-4642-8333-B9BBC8F9FADD}">
          <p14:sldIdLst>
            <p14:sldId id="293"/>
            <p14:sldId id="294"/>
            <p14:sldId id="311"/>
            <p14:sldId id="313"/>
            <p14:sldId id="326"/>
            <p14:sldId id="327"/>
            <p14:sldId id="328"/>
            <p14:sldId id="317"/>
            <p14:sldId id="332"/>
            <p14:sldId id="333"/>
            <p14:sldId id="318"/>
            <p14:sldId id="334"/>
            <p14:sldId id="319"/>
            <p14:sldId id="323"/>
            <p14:sldId id="320"/>
            <p14:sldId id="335"/>
            <p14:sldId id="336"/>
            <p14:sldId id="33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70C"/>
    <a:srgbClr val="3F8AEC"/>
    <a:srgbClr val="4C3A00"/>
    <a:srgbClr val="061F40"/>
    <a:srgbClr val="FDB32D"/>
    <a:srgbClr val="FFCA2E"/>
    <a:srgbClr val="FECC2F"/>
    <a:srgbClr val="413201"/>
    <a:srgbClr val="E9F1FD"/>
    <a:srgbClr val="6F5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9" y="29"/>
      </p:cViewPr>
      <p:guideLst>
        <p:guide orient="horz" pos="89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D2AA-A3F5-41B5-901E-73606D252EC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2BD1-90C6-4BA4-9536-31C3A1423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5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36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2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1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90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5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2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4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9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9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8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2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0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0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9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72BD1-90C6-4BA4-9536-31C3A14236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0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A7521B-C5BA-47D8-A64A-76D28A5223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015" userDrawn="1">
          <p15:clr>
            <a:srgbClr val="FBAE40"/>
          </p15:clr>
        </p15:guide>
        <p15:guide id="5" pos="7242" userDrawn="1">
          <p15:clr>
            <a:srgbClr val="FBAE40"/>
          </p15:clr>
        </p15:guide>
        <p15:guide id="6" orient="horz" pos="459" userDrawn="1">
          <p15:clr>
            <a:srgbClr val="FBAE40"/>
          </p15:clr>
        </p15:guide>
        <p15:guide id="7" orient="horz" pos="3974" userDrawn="1">
          <p15:clr>
            <a:srgbClr val="FBAE40"/>
          </p15:clr>
        </p15:guide>
        <p15:guide id="8" orient="horz" pos="38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8781EE84-323B-402B-A711-F62373F352AD}"/>
              </a:ext>
            </a:extLst>
          </p:cNvPr>
          <p:cNvSpPr/>
          <p:nvPr/>
        </p:nvSpPr>
        <p:spPr>
          <a:xfrm>
            <a:off x="0" y="1"/>
            <a:ext cx="1244626" cy="2698325"/>
          </a:xfrm>
          <a:custGeom>
            <a:avLst/>
            <a:gdLst>
              <a:gd name="connsiteX0" fmla="*/ 0 w 1244626"/>
              <a:gd name="connsiteY0" fmla="*/ 0 h 2698325"/>
              <a:gd name="connsiteX1" fmla="*/ 1244626 w 1244626"/>
              <a:gd name="connsiteY1" fmla="*/ 0 h 2698325"/>
              <a:gd name="connsiteX2" fmla="*/ 0 w 1244626"/>
              <a:gd name="connsiteY2" fmla="*/ 2698325 h 2698325"/>
              <a:gd name="connsiteX3" fmla="*/ 0 w 1244626"/>
              <a:gd name="connsiteY3" fmla="*/ 0 h 269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6" h="2698325">
                <a:moveTo>
                  <a:pt x="0" y="0"/>
                </a:moveTo>
                <a:lnTo>
                  <a:pt x="1244626" y="0"/>
                </a:lnTo>
                <a:lnTo>
                  <a:pt x="0" y="269832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F9843E03-065F-4637-85EE-5D6DCDD1C2A4}"/>
              </a:ext>
            </a:extLst>
          </p:cNvPr>
          <p:cNvSpPr/>
          <p:nvPr/>
        </p:nvSpPr>
        <p:spPr>
          <a:xfrm>
            <a:off x="4203161" y="-18853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AFF2D3FF-2E5F-49DD-90CC-8ED2BA208250}"/>
              </a:ext>
            </a:extLst>
          </p:cNvPr>
          <p:cNvSpPr/>
          <p:nvPr/>
        </p:nvSpPr>
        <p:spPr>
          <a:xfrm>
            <a:off x="0" y="1581150"/>
            <a:ext cx="7112262" cy="3683000"/>
          </a:xfrm>
          <a:custGeom>
            <a:avLst/>
            <a:gdLst>
              <a:gd name="connsiteX0" fmla="*/ 0 w 7112262"/>
              <a:gd name="connsiteY0" fmla="*/ 0 h 3683000"/>
              <a:gd name="connsiteX1" fmla="*/ 7112262 w 7112262"/>
              <a:gd name="connsiteY1" fmla="*/ 0 h 3683000"/>
              <a:gd name="connsiteX2" fmla="*/ 5414841 w 7112262"/>
              <a:gd name="connsiteY2" fmla="*/ 3683000 h 3683000"/>
              <a:gd name="connsiteX3" fmla="*/ 0 w 7112262"/>
              <a:gd name="connsiteY3" fmla="*/ 3683000 h 3683000"/>
              <a:gd name="connsiteX4" fmla="*/ 0 w 7112262"/>
              <a:gd name="connsiteY4" fmla="*/ 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262" h="3683000">
                <a:moveTo>
                  <a:pt x="0" y="0"/>
                </a:moveTo>
                <a:lnTo>
                  <a:pt x="7112262" y="0"/>
                </a:lnTo>
                <a:lnTo>
                  <a:pt x="5414841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13621F9-AF70-45AD-913F-0A5636972F4A}"/>
              </a:ext>
            </a:extLst>
          </p:cNvPr>
          <p:cNvGrpSpPr/>
          <p:nvPr/>
        </p:nvGrpSpPr>
        <p:grpSpPr>
          <a:xfrm>
            <a:off x="8396851" y="5729671"/>
            <a:ext cx="2556219" cy="669159"/>
            <a:chOff x="8376253" y="289771"/>
            <a:chExt cx="3114271" cy="815244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6B968311-019A-483D-8FBD-2814F94C594E}"/>
                </a:ext>
              </a:extLst>
            </p:cNvPr>
            <p:cNvGrpSpPr/>
            <p:nvPr/>
          </p:nvGrpSpPr>
          <p:grpSpPr>
            <a:xfrm>
              <a:off x="8376253" y="289771"/>
              <a:ext cx="3114271" cy="193300"/>
              <a:chOff x="6227545" y="2158369"/>
              <a:chExt cx="3682998" cy="228600"/>
            </a:xfrm>
            <a:noFill/>
          </p:grpSpPr>
          <p:sp>
            <p:nvSpPr>
              <p:cNvPr id="116" name="十字形 115">
                <a:extLst>
                  <a:ext uri="{FF2B5EF4-FFF2-40B4-BE49-F238E27FC236}">
                    <a16:creationId xmlns:a16="http://schemas.microsoft.com/office/drawing/2014/main" id="{3EA2CF12-2AE5-4CE1-93AD-70EC76F82418}"/>
                  </a:ext>
                </a:extLst>
              </p:cNvPr>
              <p:cNvSpPr/>
              <p:nvPr/>
            </p:nvSpPr>
            <p:spPr>
              <a:xfrm>
                <a:off x="6227545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7" name="十字形 116">
                <a:extLst>
                  <a:ext uri="{FF2B5EF4-FFF2-40B4-BE49-F238E27FC236}">
                    <a16:creationId xmlns:a16="http://schemas.microsoft.com/office/drawing/2014/main" id="{EBC6B066-1D6B-4DC2-8604-3A675C9CD59E}"/>
                  </a:ext>
                </a:extLst>
              </p:cNvPr>
              <p:cNvSpPr/>
              <p:nvPr/>
            </p:nvSpPr>
            <p:spPr>
              <a:xfrm>
                <a:off x="6803278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8" name="十字形 117">
                <a:extLst>
                  <a:ext uri="{FF2B5EF4-FFF2-40B4-BE49-F238E27FC236}">
                    <a16:creationId xmlns:a16="http://schemas.microsoft.com/office/drawing/2014/main" id="{0EA2DE94-0C4A-4173-8739-DAD8EC95925B}"/>
                  </a:ext>
                </a:extLst>
              </p:cNvPr>
              <p:cNvSpPr/>
              <p:nvPr/>
            </p:nvSpPr>
            <p:spPr>
              <a:xfrm>
                <a:off x="7379011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9" name="十字形 118">
                <a:extLst>
                  <a:ext uri="{FF2B5EF4-FFF2-40B4-BE49-F238E27FC236}">
                    <a16:creationId xmlns:a16="http://schemas.microsoft.com/office/drawing/2014/main" id="{AB879D89-45A8-4983-AB53-A0C0B5D3386C}"/>
                  </a:ext>
                </a:extLst>
              </p:cNvPr>
              <p:cNvSpPr/>
              <p:nvPr/>
            </p:nvSpPr>
            <p:spPr>
              <a:xfrm>
                <a:off x="7954744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0" name="十字形 119">
                <a:extLst>
                  <a:ext uri="{FF2B5EF4-FFF2-40B4-BE49-F238E27FC236}">
                    <a16:creationId xmlns:a16="http://schemas.microsoft.com/office/drawing/2014/main" id="{AA775347-7D34-46D3-B7AF-C2938F2DE35B}"/>
                  </a:ext>
                </a:extLst>
              </p:cNvPr>
              <p:cNvSpPr/>
              <p:nvPr/>
            </p:nvSpPr>
            <p:spPr>
              <a:xfrm>
                <a:off x="8530477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1" name="十字形 120">
                <a:extLst>
                  <a:ext uri="{FF2B5EF4-FFF2-40B4-BE49-F238E27FC236}">
                    <a16:creationId xmlns:a16="http://schemas.microsoft.com/office/drawing/2014/main" id="{B77C62C7-A15D-4494-866D-908390BCF1A1}"/>
                  </a:ext>
                </a:extLst>
              </p:cNvPr>
              <p:cNvSpPr/>
              <p:nvPr/>
            </p:nvSpPr>
            <p:spPr>
              <a:xfrm>
                <a:off x="9106210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2" name="十字形 121">
                <a:extLst>
                  <a:ext uri="{FF2B5EF4-FFF2-40B4-BE49-F238E27FC236}">
                    <a16:creationId xmlns:a16="http://schemas.microsoft.com/office/drawing/2014/main" id="{5FE94FED-CCAC-4B25-9EDD-583AF1C8A3DE}"/>
                  </a:ext>
                </a:extLst>
              </p:cNvPr>
              <p:cNvSpPr/>
              <p:nvPr/>
            </p:nvSpPr>
            <p:spPr>
              <a:xfrm>
                <a:off x="9681943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DB2E1EBB-2BFB-4DEA-AC38-7D78A7911B3E}"/>
                </a:ext>
              </a:extLst>
            </p:cNvPr>
            <p:cNvGrpSpPr/>
            <p:nvPr/>
          </p:nvGrpSpPr>
          <p:grpSpPr>
            <a:xfrm>
              <a:off x="8376253" y="911715"/>
              <a:ext cx="3114271" cy="193300"/>
              <a:chOff x="6227545" y="2158369"/>
              <a:chExt cx="3682998" cy="228600"/>
            </a:xfrm>
            <a:noFill/>
          </p:grpSpPr>
          <p:sp>
            <p:nvSpPr>
              <p:cNvPr id="109" name="十字形 108">
                <a:extLst>
                  <a:ext uri="{FF2B5EF4-FFF2-40B4-BE49-F238E27FC236}">
                    <a16:creationId xmlns:a16="http://schemas.microsoft.com/office/drawing/2014/main" id="{FD7CED0E-66E6-4C87-A170-C4299F91A3DB}"/>
                  </a:ext>
                </a:extLst>
              </p:cNvPr>
              <p:cNvSpPr/>
              <p:nvPr/>
            </p:nvSpPr>
            <p:spPr>
              <a:xfrm>
                <a:off x="6227545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0" name="十字形 109">
                <a:extLst>
                  <a:ext uri="{FF2B5EF4-FFF2-40B4-BE49-F238E27FC236}">
                    <a16:creationId xmlns:a16="http://schemas.microsoft.com/office/drawing/2014/main" id="{52DA4AB5-F9C4-48F7-BE66-22D0DFB0F1B0}"/>
                  </a:ext>
                </a:extLst>
              </p:cNvPr>
              <p:cNvSpPr/>
              <p:nvPr/>
            </p:nvSpPr>
            <p:spPr>
              <a:xfrm>
                <a:off x="6803278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1" name="十字形 110">
                <a:extLst>
                  <a:ext uri="{FF2B5EF4-FFF2-40B4-BE49-F238E27FC236}">
                    <a16:creationId xmlns:a16="http://schemas.microsoft.com/office/drawing/2014/main" id="{9D5B8115-59F6-499F-AE06-0592B98D995E}"/>
                  </a:ext>
                </a:extLst>
              </p:cNvPr>
              <p:cNvSpPr/>
              <p:nvPr/>
            </p:nvSpPr>
            <p:spPr>
              <a:xfrm>
                <a:off x="7379011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2" name="十字形 111">
                <a:extLst>
                  <a:ext uri="{FF2B5EF4-FFF2-40B4-BE49-F238E27FC236}">
                    <a16:creationId xmlns:a16="http://schemas.microsoft.com/office/drawing/2014/main" id="{A7A55E84-0F99-459C-A171-09AFD395E86C}"/>
                  </a:ext>
                </a:extLst>
              </p:cNvPr>
              <p:cNvSpPr/>
              <p:nvPr/>
            </p:nvSpPr>
            <p:spPr>
              <a:xfrm>
                <a:off x="7954744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3" name="十字形 112">
                <a:extLst>
                  <a:ext uri="{FF2B5EF4-FFF2-40B4-BE49-F238E27FC236}">
                    <a16:creationId xmlns:a16="http://schemas.microsoft.com/office/drawing/2014/main" id="{FEC3C88F-C4F4-46C4-B959-0400102D6D91}"/>
                  </a:ext>
                </a:extLst>
              </p:cNvPr>
              <p:cNvSpPr/>
              <p:nvPr/>
            </p:nvSpPr>
            <p:spPr>
              <a:xfrm>
                <a:off x="8530477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4" name="十字形 113">
                <a:extLst>
                  <a:ext uri="{FF2B5EF4-FFF2-40B4-BE49-F238E27FC236}">
                    <a16:creationId xmlns:a16="http://schemas.microsoft.com/office/drawing/2014/main" id="{BC4A8DB3-E128-419E-AB08-22AD2031CEDF}"/>
                  </a:ext>
                </a:extLst>
              </p:cNvPr>
              <p:cNvSpPr/>
              <p:nvPr/>
            </p:nvSpPr>
            <p:spPr>
              <a:xfrm>
                <a:off x="9106210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15" name="十字形 114">
                <a:extLst>
                  <a:ext uri="{FF2B5EF4-FFF2-40B4-BE49-F238E27FC236}">
                    <a16:creationId xmlns:a16="http://schemas.microsoft.com/office/drawing/2014/main" id="{9F89B601-DBB3-476E-B489-041BEADD66D7}"/>
                  </a:ext>
                </a:extLst>
              </p:cNvPr>
              <p:cNvSpPr/>
              <p:nvPr/>
            </p:nvSpPr>
            <p:spPr>
              <a:xfrm>
                <a:off x="9681943" y="2158369"/>
                <a:ext cx="228600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76CC10-8768-409D-9D3E-DD8DD1C20906}"/>
              </a:ext>
            </a:extLst>
          </p:cNvPr>
          <p:cNvGrpSpPr/>
          <p:nvPr/>
        </p:nvGrpSpPr>
        <p:grpSpPr>
          <a:xfrm>
            <a:off x="3146586" y="-265649"/>
            <a:ext cx="2484949" cy="650503"/>
            <a:chOff x="3659185" y="199160"/>
            <a:chExt cx="2484949" cy="6505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74BA11-8B3A-4FA7-B759-3FDE5908B696}"/>
                </a:ext>
              </a:extLst>
            </p:cNvPr>
            <p:cNvGrpSpPr/>
            <p:nvPr/>
          </p:nvGrpSpPr>
          <p:grpSpPr>
            <a:xfrm>
              <a:off x="3659185" y="199160"/>
              <a:ext cx="2484949" cy="154239"/>
              <a:chOff x="6227549" y="2158369"/>
              <a:chExt cx="3682994" cy="228600"/>
            </a:xfrm>
            <a:noFill/>
          </p:grpSpPr>
          <p:sp>
            <p:nvSpPr>
              <p:cNvPr id="133" name="十字形 132">
                <a:extLst>
                  <a:ext uri="{FF2B5EF4-FFF2-40B4-BE49-F238E27FC236}">
                    <a16:creationId xmlns:a16="http://schemas.microsoft.com/office/drawing/2014/main" id="{F49327A7-76B9-4D06-9430-A95D017340C3}"/>
                  </a:ext>
                </a:extLst>
              </p:cNvPr>
              <p:cNvSpPr/>
              <p:nvPr/>
            </p:nvSpPr>
            <p:spPr>
              <a:xfrm>
                <a:off x="6227549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4" name="十字形 133">
                <a:extLst>
                  <a:ext uri="{FF2B5EF4-FFF2-40B4-BE49-F238E27FC236}">
                    <a16:creationId xmlns:a16="http://schemas.microsoft.com/office/drawing/2014/main" id="{633D069C-3F0A-425A-9E48-4F8F973B593D}"/>
                  </a:ext>
                </a:extLst>
              </p:cNvPr>
              <p:cNvSpPr/>
              <p:nvPr/>
            </p:nvSpPr>
            <p:spPr>
              <a:xfrm>
                <a:off x="6803280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5" name="十字形 134">
                <a:extLst>
                  <a:ext uri="{FF2B5EF4-FFF2-40B4-BE49-F238E27FC236}">
                    <a16:creationId xmlns:a16="http://schemas.microsoft.com/office/drawing/2014/main" id="{30920BEC-1C28-452D-8810-DB0A49CF26EC}"/>
                  </a:ext>
                </a:extLst>
              </p:cNvPr>
              <p:cNvSpPr/>
              <p:nvPr/>
            </p:nvSpPr>
            <p:spPr>
              <a:xfrm>
                <a:off x="7379016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6" name="十字形 135">
                <a:extLst>
                  <a:ext uri="{FF2B5EF4-FFF2-40B4-BE49-F238E27FC236}">
                    <a16:creationId xmlns:a16="http://schemas.microsoft.com/office/drawing/2014/main" id="{5B5DDD06-7944-4330-9F9D-679155263D82}"/>
                  </a:ext>
                </a:extLst>
              </p:cNvPr>
              <p:cNvSpPr/>
              <p:nvPr/>
            </p:nvSpPr>
            <p:spPr>
              <a:xfrm>
                <a:off x="7954750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7" name="十字形 136">
                <a:extLst>
                  <a:ext uri="{FF2B5EF4-FFF2-40B4-BE49-F238E27FC236}">
                    <a16:creationId xmlns:a16="http://schemas.microsoft.com/office/drawing/2014/main" id="{03CA3A13-F5C0-4B2D-A9DE-4B99A0A3D0D8}"/>
                  </a:ext>
                </a:extLst>
              </p:cNvPr>
              <p:cNvSpPr/>
              <p:nvPr/>
            </p:nvSpPr>
            <p:spPr>
              <a:xfrm>
                <a:off x="8530487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8" name="十字形 137">
                <a:extLst>
                  <a:ext uri="{FF2B5EF4-FFF2-40B4-BE49-F238E27FC236}">
                    <a16:creationId xmlns:a16="http://schemas.microsoft.com/office/drawing/2014/main" id="{9A57A7B5-2401-442B-9BAC-4484E2701941}"/>
                  </a:ext>
                </a:extLst>
              </p:cNvPr>
              <p:cNvSpPr/>
              <p:nvPr/>
            </p:nvSpPr>
            <p:spPr>
              <a:xfrm>
                <a:off x="9106224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9" name="十字形 138">
                <a:extLst>
                  <a:ext uri="{FF2B5EF4-FFF2-40B4-BE49-F238E27FC236}">
                    <a16:creationId xmlns:a16="http://schemas.microsoft.com/office/drawing/2014/main" id="{A1D99342-64BE-4135-9093-C2654DE7A311}"/>
                  </a:ext>
                </a:extLst>
              </p:cNvPr>
              <p:cNvSpPr/>
              <p:nvPr/>
            </p:nvSpPr>
            <p:spPr>
              <a:xfrm>
                <a:off x="9681942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EEF1277-2EB4-4E1B-9B1B-C05B3BEC779B}"/>
                </a:ext>
              </a:extLst>
            </p:cNvPr>
            <p:cNvGrpSpPr/>
            <p:nvPr/>
          </p:nvGrpSpPr>
          <p:grpSpPr>
            <a:xfrm>
              <a:off x="3659186" y="695424"/>
              <a:ext cx="2484940" cy="154239"/>
              <a:chOff x="6227558" y="2158369"/>
              <a:chExt cx="3682985" cy="228600"/>
            </a:xfrm>
            <a:noFill/>
          </p:grpSpPr>
          <p:sp>
            <p:nvSpPr>
              <p:cNvPr id="126" name="十字形 125">
                <a:extLst>
                  <a:ext uri="{FF2B5EF4-FFF2-40B4-BE49-F238E27FC236}">
                    <a16:creationId xmlns:a16="http://schemas.microsoft.com/office/drawing/2014/main" id="{A9E1094C-C6F0-42A7-8D40-B567C3ED5224}"/>
                  </a:ext>
                </a:extLst>
              </p:cNvPr>
              <p:cNvSpPr/>
              <p:nvPr/>
            </p:nvSpPr>
            <p:spPr>
              <a:xfrm>
                <a:off x="6227558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7" name="十字形 126">
                <a:extLst>
                  <a:ext uri="{FF2B5EF4-FFF2-40B4-BE49-F238E27FC236}">
                    <a16:creationId xmlns:a16="http://schemas.microsoft.com/office/drawing/2014/main" id="{76B1563D-83AC-4A61-B28D-3F1ED434ADA7}"/>
                  </a:ext>
                </a:extLst>
              </p:cNvPr>
              <p:cNvSpPr/>
              <p:nvPr/>
            </p:nvSpPr>
            <p:spPr>
              <a:xfrm>
                <a:off x="6803291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8" name="十字形 127">
                <a:extLst>
                  <a:ext uri="{FF2B5EF4-FFF2-40B4-BE49-F238E27FC236}">
                    <a16:creationId xmlns:a16="http://schemas.microsoft.com/office/drawing/2014/main" id="{90C3BD8A-D1D4-42C1-A00F-F48387DE8B84}"/>
                  </a:ext>
                </a:extLst>
              </p:cNvPr>
              <p:cNvSpPr/>
              <p:nvPr/>
            </p:nvSpPr>
            <p:spPr>
              <a:xfrm>
                <a:off x="7379027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29" name="十字形 128">
                <a:extLst>
                  <a:ext uri="{FF2B5EF4-FFF2-40B4-BE49-F238E27FC236}">
                    <a16:creationId xmlns:a16="http://schemas.microsoft.com/office/drawing/2014/main" id="{0ACB40EE-E09D-4A7B-87AB-1399E8062359}"/>
                  </a:ext>
                </a:extLst>
              </p:cNvPr>
              <p:cNvSpPr/>
              <p:nvPr/>
            </p:nvSpPr>
            <p:spPr>
              <a:xfrm>
                <a:off x="7954762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0" name="十字形 129">
                <a:extLst>
                  <a:ext uri="{FF2B5EF4-FFF2-40B4-BE49-F238E27FC236}">
                    <a16:creationId xmlns:a16="http://schemas.microsoft.com/office/drawing/2014/main" id="{C8AA2BEA-DF9B-4230-97D1-9533906E7E67}"/>
                  </a:ext>
                </a:extLst>
              </p:cNvPr>
              <p:cNvSpPr/>
              <p:nvPr/>
            </p:nvSpPr>
            <p:spPr>
              <a:xfrm>
                <a:off x="8530500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1" name="十字形 130">
                <a:extLst>
                  <a:ext uri="{FF2B5EF4-FFF2-40B4-BE49-F238E27FC236}">
                    <a16:creationId xmlns:a16="http://schemas.microsoft.com/office/drawing/2014/main" id="{0B0581C3-9E91-4F99-8BAE-4D786116B9CC}"/>
                  </a:ext>
                </a:extLst>
              </p:cNvPr>
              <p:cNvSpPr/>
              <p:nvPr/>
            </p:nvSpPr>
            <p:spPr>
              <a:xfrm>
                <a:off x="9106232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  <p:sp>
            <p:nvSpPr>
              <p:cNvPr id="132" name="十字形 131">
                <a:extLst>
                  <a:ext uri="{FF2B5EF4-FFF2-40B4-BE49-F238E27FC236}">
                    <a16:creationId xmlns:a16="http://schemas.microsoft.com/office/drawing/2014/main" id="{911EA26B-9387-4772-BBE9-F93109E1B7C5}"/>
                  </a:ext>
                </a:extLst>
              </p:cNvPr>
              <p:cNvSpPr/>
              <p:nvPr/>
            </p:nvSpPr>
            <p:spPr>
              <a:xfrm>
                <a:off x="9681942" y="2158369"/>
                <a:ext cx="228601" cy="2286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2.0 45 Light" panose="00020600040101010101" pitchFamily="18" charset="-122"/>
                </a:endParaRPr>
              </a:p>
            </p:txBody>
          </p:sp>
        </p:grp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9DE3CAE-42A1-499A-9ECF-69B633382E25}"/>
              </a:ext>
            </a:extLst>
          </p:cNvPr>
          <p:cNvSpPr txBox="1"/>
          <p:nvPr/>
        </p:nvSpPr>
        <p:spPr>
          <a:xfrm>
            <a:off x="12429115" y="239142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教务管理系统项目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D5DF29A-92ED-4F1B-88FA-476420784E5C}"/>
              </a:ext>
            </a:extLst>
          </p:cNvPr>
          <p:cNvSpPr txBox="1"/>
          <p:nvPr/>
        </p:nvSpPr>
        <p:spPr>
          <a:xfrm>
            <a:off x="12192000" y="4006102"/>
            <a:ext cx="61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alpha val="3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Teaching management system project report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alpha val="3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C84F499-F4BD-4DD1-8FE2-41D55392590B}"/>
              </a:ext>
            </a:extLst>
          </p:cNvPr>
          <p:cNvCxnSpPr>
            <a:cxnSpLocks/>
          </p:cNvCxnSpPr>
          <p:nvPr/>
        </p:nvCxnSpPr>
        <p:spPr>
          <a:xfrm flipH="1">
            <a:off x="10546911" y="-188530"/>
            <a:ext cx="830177" cy="182520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44E4243-CB51-DF4F-893E-DCE9DA80CB4D}"/>
              </a:ext>
            </a:extLst>
          </p:cNvPr>
          <p:cNvSpPr/>
          <p:nvPr/>
        </p:nvSpPr>
        <p:spPr>
          <a:xfrm>
            <a:off x="0" y="1154204"/>
            <a:ext cx="4918510" cy="5703797"/>
          </a:xfrm>
          <a:custGeom>
            <a:avLst/>
            <a:gdLst>
              <a:gd name="connsiteX0" fmla="*/ 2104401 w 4918510"/>
              <a:gd name="connsiteY0" fmla="*/ 0 h 5703797"/>
              <a:gd name="connsiteX1" fmla="*/ 4918510 w 4918510"/>
              <a:gd name="connsiteY1" fmla="*/ 0 h 5703797"/>
              <a:gd name="connsiteX2" fmla="*/ 2315268 w 4918510"/>
              <a:gd name="connsiteY2" fmla="*/ 5703797 h 5703797"/>
              <a:gd name="connsiteX3" fmla="*/ 0 w 4918510"/>
              <a:gd name="connsiteY3" fmla="*/ 5703797 h 5703797"/>
              <a:gd name="connsiteX4" fmla="*/ 0 w 4918510"/>
              <a:gd name="connsiteY4" fmla="*/ 4610820 h 57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8510" h="5703797">
                <a:moveTo>
                  <a:pt x="2104401" y="0"/>
                </a:moveTo>
                <a:lnTo>
                  <a:pt x="4918510" y="0"/>
                </a:lnTo>
                <a:lnTo>
                  <a:pt x="2315268" y="5703797"/>
                </a:lnTo>
                <a:lnTo>
                  <a:pt x="0" y="5703797"/>
                </a:lnTo>
                <a:lnTo>
                  <a:pt x="0" y="461082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9896D63-723F-4813-85D0-30231F26BE26}"/>
              </a:ext>
            </a:extLst>
          </p:cNvPr>
          <p:cNvCxnSpPr>
            <a:cxnSpLocks/>
          </p:cNvCxnSpPr>
          <p:nvPr/>
        </p:nvCxnSpPr>
        <p:spPr>
          <a:xfrm flipH="1">
            <a:off x="734336" y="3253530"/>
            <a:ext cx="1739846" cy="382517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4486251-681D-E856-08AF-B1088D42EC9B}"/>
              </a:ext>
            </a:extLst>
          </p:cNvPr>
          <p:cNvSpPr/>
          <p:nvPr/>
        </p:nvSpPr>
        <p:spPr>
          <a:xfrm>
            <a:off x="1" y="1"/>
            <a:ext cx="2270765" cy="4935587"/>
          </a:xfrm>
          <a:custGeom>
            <a:avLst/>
            <a:gdLst>
              <a:gd name="connsiteX0" fmla="*/ 1779975 w 2270765"/>
              <a:gd name="connsiteY0" fmla="*/ 0 h 4935587"/>
              <a:gd name="connsiteX1" fmla="*/ 2270765 w 2270765"/>
              <a:gd name="connsiteY1" fmla="*/ 0 h 4935587"/>
              <a:gd name="connsiteX2" fmla="*/ 0 w 2270765"/>
              <a:gd name="connsiteY2" fmla="*/ 4935587 h 4935587"/>
              <a:gd name="connsiteX3" fmla="*/ 0 w 2270765"/>
              <a:gd name="connsiteY3" fmla="*/ 3868838 h 493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0765" h="4935587">
                <a:moveTo>
                  <a:pt x="1779975" y="0"/>
                </a:moveTo>
                <a:lnTo>
                  <a:pt x="2270765" y="0"/>
                </a:lnTo>
                <a:lnTo>
                  <a:pt x="0" y="4935587"/>
                </a:lnTo>
                <a:lnTo>
                  <a:pt x="0" y="38688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982F259D-D611-45A1-92AD-CE10BC0E1AD3}"/>
              </a:ext>
            </a:extLst>
          </p:cNvPr>
          <p:cNvSpPr/>
          <p:nvPr/>
        </p:nvSpPr>
        <p:spPr>
          <a:xfrm>
            <a:off x="11084768" y="4447484"/>
            <a:ext cx="1107233" cy="2410516"/>
          </a:xfrm>
          <a:custGeom>
            <a:avLst/>
            <a:gdLst>
              <a:gd name="connsiteX0" fmla="*/ 1107233 w 1107233"/>
              <a:gd name="connsiteY0" fmla="*/ 0 h 2410516"/>
              <a:gd name="connsiteX1" fmla="*/ 1107233 w 1107233"/>
              <a:gd name="connsiteY1" fmla="*/ 2410516 h 2410516"/>
              <a:gd name="connsiteX2" fmla="*/ 0 w 1107233"/>
              <a:gd name="connsiteY2" fmla="*/ 2410516 h 2410516"/>
              <a:gd name="connsiteX3" fmla="*/ 1107233 w 1107233"/>
              <a:gd name="connsiteY3" fmla="*/ 0 h 241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33" h="2410516">
                <a:moveTo>
                  <a:pt x="1107233" y="0"/>
                </a:moveTo>
                <a:lnTo>
                  <a:pt x="1107233" y="2410516"/>
                </a:lnTo>
                <a:lnTo>
                  <a:pt x="0" y="2410516"/>
                </a:lnTo>
                <a:lnTo>
                  <a:pt x="11072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72 1.85185E-6 L -0.65248 0.023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10" y="11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6698 -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72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73" grpId="0"/>
      <p:bldP spid="174" grpId="0"/>
      <p:bldP spid="50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5E4D4A-BB91-A91C-8B22-8A919AC97406}"/>
              </a:ext>
            </a:extLst>
          </p:cNvPr>
          <p:cNvGrpSpPr/>
          <p:nvPr/>
        </p:nvGrpSpPr>
        <p:grpSpPr>
          <a:xfrm>
            <a:off x="0" y="-2"/>
            <a:ext cx="12192001" cy="6858001"/>
            <a:chOff x="0" y="-1"/>
            <a:chExt cx="12192001" cy="6858001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4649C2E-0F19-91A1-DF8D-CBD6B9D34D2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3C7D7D9-C070-7280-2058-3C047227266F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CA49F5-E6A3-6A0D-B841-93EFB4EF8AF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成绩录入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B41701-595D-E091-FC31-974B00C3581A}"/>
              </a:ext>
            </a:extLst>
          </p:cNvPr>
          <p:cNvGrpSpPr/>
          <p:nvPr/>
        </p:nvGrpSpPr>
        <p:grpSpPr>
          <a:xfrm>
            <a:off x="-2" y="-363293"/>
            <a:ext cx="12192001" cy="6858001"/>
            <a:chOff x="0" y="-1"/>
            <a:chExt cx="12192001" cy="6858001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8A6C532-2FA4-D821-983E-291284D73BEE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C34D9F7-E051-4DBA-72BB-A72FD6E62C22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38A681-CBB3-150B-053C-3ED413DF2148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问卷调查</a:t>
              </a:r>
            </a:p>
          </p:txBody>
        </p:sp>
      </p:grp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2DAC008-6BB7-57F6-F196-7B5BE5E194F8}"/>
              </a:ext>
            </a:extLst>
          </p:cNvPr>
          <p:cNvSpPr/>
          <p:nvPr/>
        </p:nvSpPr>
        <p:spPr>
          <a:xfrm>
            <a:off x="1281139" y="1908667"/>
            <a:ext cx="8797989" cy="3244357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010DF-5276-2274-B91A-AF0AC0274220}"/>
              </a:ext>
            </a:extLst>
          </p:cNvPr>
          <p:cNvSpPr txBox="1"/>
          <p:nvPr/>
        </p:nvSpPr>
        <p:spPr>
          <a:xfrm>
            <a:off x="2531000" y="2316950"/>
            <a:ext cx="655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由老师新增问卷（设置问卷名称、问卷发布日期、问卷有效时间）</a:t>
            </a:r>
          </a:p>
        </p:txBody>
      </p:sp>
    </p:spTree>
    <p:extLst>
      <p:ext uri="{BB962C8B-B14F-4D97-AF65-F5344CB8AC3E}">
        <p14:creationId xmlns:p14="http://schemas.microsoft.com/office/powerpoint/2010/main" val="33150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4849674" y="292099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项目展示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1653749" y="2290466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10405708" y="-317500"/>
            <a:ext cx="1383089" cy="304082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78CA366-9791-D582-30C7-CF018FA996D1}"/>
              </a:ext>
            </a:extLst>
          </p:cNvPr>
          <p:cNvSpPr/>
          <p:nvPr/>
        </p:nvSpPr>
        <p:spPr>
          <a:xfrm>
            <a:off x="7203286" y="4436291"/>
            <a:ext cx="3276855" cy="890091"/>
          </a:xfrm>
          <a:prstGeom prst="parallelogram">
            <a:avLst>
              <a:gd name="adj" fmla="val 46088"/>
            </a:avLst>
          </a:prstGeom>
          <a:solidFill>
            <a:srgbClr val="3F8AEC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阿里巴巴普惠体 2.0 45 Light" panose="00020600040101010101" pitchFamily="18" charset="-122"/>
              </a:rPr>
              <a:t>辅导员端</a:t>
            </a:r>
          </a:p>
        </p:txBody>
      </p:sp>
    </p:spTree>
    <p:extLst>
      <p:ext uri="{BB962C8B-B14F-4D97-AF65-F5344CB8AC3E}">
        <p14:creationId xmlns:p14="http://schemas.microsoft.com/office/powerpoint/2010/main" val="24020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0" grpId="0" animBg="1"/>
      <p:bldP spid="4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565B69-5BC3-7400-4BB9-791030C0CD72}"/>
              </a:ext>
            </a:extLst>
          </p:cNvPr>
          <p:cNvGrpSpPr/>
          <p:nvPr/>
        </p:nvGrpSpPr>
        <p:grpSpPr>
          <a:xfrm>
            <a:off x="-2" y="-2"/>
            <a:ext cx="12192001" cy="6858001"/>
            <a:chOff x="0" y="-1"/>
            <a:chExt cx="12192001" cy="6858001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24F11FE7-ACE5-F646-3C73-BB019F40D6BA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38228D6-1E7E-ABDF-3E67-BE1A9DE240D7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0D2B98-6DFB-5128-F587-F1BE14836EA5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班级管理</a:t>
              </a: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083B65-C457-5CDF-2C14-586B630E69EA}"/>
              </a:ext>
            </a:extLst>
          </p:cNvPr>
          <p:cNvSpPr/>
          <p:nvPr/>
        </p:nvSpPr>
        <p:spPr>
          <a:xfrm>
            <a:off x="3155308" y="2453413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班级分配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18ED2B-82F6-F67D-A5EB-DB026BE60087}"/>
              </a:ext>
            </a:extLst>
          </p:cNvPr>
          <p:cNvSpPr/>
          <p:nvPr/>
        </p:nvSpPr>
        <p:spPr>
          <a:xfrm>
            <a:off x="6436911" y="2494305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宿舍分配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9234438-AA0A-B79F-5DBA-C7103BBD24E7}"/>
              </a:ext>
            </a:extLst>
          </p:cNvPr>
          <p:cNvSpPr/>
          <p:nvPr/>
        </p:nvSpPr>
        <p:spPr>
          <a:xfrm>
            <a:off x="4932101" y="977032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每位学生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944ED93-9667-5FA6-95FC-062E592C8B0F}"/>
              </a:ext>
            </a:extLst>
          </p:cNvPr>
          <p:cNvSpPr/>
          <p:nvPr/>
        </p:nvSpPr>
        <p:spPr>
          <a:xfrm>
            <a:off x="3102122" y="3961755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可以看到每个学期</a:t>
            </a:r>
            <a:endParaRPr lang="en-US" altLang="zh-CN" dirty="0"/>
          </a:p>
          <a:p>
            <a:pPr algn="ctr"/>
            <a:r>
              <a:rPr lang="zh-CN" altLang="en-US" dirty="0"/>
              <a:t>每个班级的学生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2C80C05-6AD4-B077-8950-B600A7A7D4A5}"/>
              </a:ext>
            </a:extLst>
          </p:cNvPr>
          <p:cNvSpPr/>
          <p:nvPr/>
        </p:nvSpPr>
        <p:spPr>
          <a:xfrm>
            <a:off x="4076654" y="3406976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C63B802-6948-046A-16D1-077827F723A4}"/>
              </a:ext>
            </a:extLst>
          </p:cNvPr>
          <p:cNvSpPr/>
          <p:nvPr/>
        </p:nvSpPr>
        <p:spPr>
          <a:xfrm rot="2045607">
            <a:off x="5265560" y="1822515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FB37909-FC0C-77A0-D7D6-119A801BF60E}"/>
              </a:ext>
            </a:extLst>
          </p:cNvPr>
          <p:cNvSpPr/>
          <p:nvPr/>
        </p:nvSpPr>
        <p:spPr>
          <a:xfrm rot="19753750">
            <a:off x="6546984" y="1823472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3F091F-1D28-9841-4E22-34663B4FFD09}"/>
              </a:ext>
            </a:extLst>
          </p:cNvPr>
          <p:cNvSpPr/>
          <p:nvPr/>
        </p:nvSpPr>
        <p:spPr>
          <a:xfrm>
            <a:off x="3655663" y="5301842"/>
            <a:ext cx="3316637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点击某位同学</a:t>
            </a:r>
            <a:endParaRPr lang="en-US" altLang="zh-CN" dirty="0"/>
          </a:p>
          <a:p>
            <a:pPr algn="ctr"/>
            <a:r>
              <a:rPr lang="zh-CN" altLang="en-US" dirty="0"/>
              <a:t>即可看到该位同学的转班记录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6324DD6-4910-FF16-247D-AD0A8289A175}"/>
              </a:ext>
            </a:extLst>
          </p:cNvPr>
          <p:cNvSpPr/>
          <p:nvPr/>
        </p:nvSpPr>
        <p:spPr>
          <a:xfrm>
            <a:off x="4630195" y="4747063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0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4849674" y="292099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项目展示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1653749" y="2290466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10405708" y="-317500"/>
            <a:ext cx="1383089" cy="304082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78CA366-9791-D582-30C7-CF018FA996D1}"/>
              </a:ext>
            </a:extLst>
          </p:cNvPr>
          <p:cNvSpPr/>
          <p:nvPr/>
        </p:nvSpPr>
        <p:spPr>
          <a:xfrm>
            <a:off x="7203286" y="4436291"/>
            <a:ext cx="3276855" cy="890091"/>
          </a:xfrm>
          <a:prstGeom prst="parallelogram">
            <a:avLst>
              <a:gd name="adj" fmla="val 46088"/>
            </a:avLst>
          </a:prstGeom>
          <a:solidFill>
            <a:srgbClr val="3F8AEC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阿里巴巴普惠体 2.0 45 Light" panose="00020600040101010101" pitchFamily="18" charset="-122"/>
              </a:rPr>
              <a:t>学生端</a:t>
            </a:r>
          </a:p>
        </p:txBody>
      </p:sp>
    </p:spTree>
    <p:extLst>
      <p:ext uri="{BB962C8B-B14F-4D97-AF65-F5344CB8AC3E}">
        <p14:creationId xmlns:p14="http://schemas.microsoft.com/office/powerpoint/2010/main" val="34932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0" grpId="0" animBg="1"/>
      <p:bldP spid="41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BCC637C-67EF-D725-786F-8B3E27599156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CB983F7-D31D-1198-66BB-CF51FFC004B6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C076C70-C957-4276-8400-8ED84A7F2927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43F98D5-8F12-C046-1D17-0021FB4DA508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成绩查询</a:t>
              </a:r>
            </a:p>
          </p:txBody>
        </p:sp>
      </p:grp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014DD94-1C04-B858-2482-8F8DB20E93A4}"/>
              </a:ext>
            </a:extLst>
          </p:cNvPr>
          <p:cNvSpPr/>
          <p:nvPr/>
        </p:nvSpPr>
        <p:spPr>
          <a:xfrm>
            <a:off x="1281139" y="1908667"/>
            <a:ext cx="8797989" cy="3244357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1BA6AE-1C68-7CAA-C68B-8B95FE0970CB}"/>
              </a:ext>
            </a:extLst>
          </p:cNvPr>
          <p:cNvSpPr txBox="1"/>
          <p:nvPr/>
        </p:nvSpPr>
        <p:spPr>
          <a:xfrm>
            <a:off x="2495457" y="2644169"/>
            <a:ext cx="6555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学生根据学期进行查询</a:t>
            </a:r>
            <a:endParaRPr lang="en-US" altLang="zh-CN" sz="4800" dirty="0">
              <a:solidFill>
                <a:schemeClr val="accent5"/>
              </a:solidFill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  <a:p>
            <a:r>
              <a:rPr lang="zh-CN" altLang="en-US" sz="4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该学期所有学科的成绩</a:t>
            </a:r>
          </a:p>
        </p:txBody>
      </p:sp>
    </p:spTree>
    <p:extLst>
      <p:ext uri="{BB962C8B-B14F-4D97-AF65-F5344CB8AC3E}">
        <p14:creationId xmlns:p14="http://schemas.microsoft.com/office/powerpoint/2010/main" val="1606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4849674" y="292099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项目展示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1653749" y="2290466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10405708" y="-317500"/>
            <a:ext cx="1383089" cy="304082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78CA366-9791-D582-30C7-CF018FA996D1}"/>
              </a:ext>
            </a:extLst>
          </p:cNvPr>
          <p:cNvSpPr/>
          <p:nvPr/>
        </p:nvSpPr>
        <p:spPr>
          <a:xfrm>
            <a:off x="6605224" y="4444454"/>
            <a:ext cx="3933027" cy="890091"/>
          </a:xfrm>
          <a:prstGeom prst="parallelogram">
            <a:avLst>
              <a:gd name="adj" fmla="val 46088"/>
            </a:avLst>
          </a:prstGeom>
          <a:solidFill>
            <a:srgbClr val="3F8AEC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阿里巴巴普惠体 2.0 45 Light" panose="00020600040101010101" pitchFamily="18" charset="-122"/>
              </a:rPr>
              <a:t>学生小程序端</a:t>
            </a:r>
          </a:p>
        </p:txBody>
      </p:sp>
    </p:spTree>
    <p:extLst>
      <p:ext uri="{BB962C8B-B14F-4D97-AF65-F5344CB8AC3E}">
        <p14:creationId xmlns:p14="http://schemas.microsoft.com/office/powerpoint/2010/main" val="10697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0" grpId="0" animBg="1"/>
      <p:bldP spid="41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3496328" y="2739992"/>
            <a:ext cx="1110136" cy="1171520"/>
          </a:xfrm>
          <a:prstGeom prst="rect">
            <a:avLst/>
          </a:prstGeom>
          <a:noFill/>
          <a:effectLst/>
        </p:spPr>
        <p:txBody>
          <a:bodyPr wrap="square" lIns="62911" tIns="31455" rIns="62911" bIns="31455" rtlCol="0">
            <a:spAutoFit/>
          </a:bodyPr>
          <a:lstStyle/>
          <a:p>
            <a:r>
              <a:rPr lang="en-US" altLang="zh-CN" sz="7200" dirty="0">
                <a:latin typeface="+mj-ea"/>
                <a:ea typeface="+mj-ea"/>
              </a:rPr>
              <a:t>0</a:t>
            </a:r>
            <a:endParaRPr lang="zh-CN" altLang="en-US" sz="7200" dirty="0"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CC3400-8648-246C-C272-B8654E7034BB}"/>
              </a:ext>
            </a:extLst>
          </p:cNvPr>
          <p:cNvGrpSpPr/>
          <p:nvPr/>
        </p:nvGrpSpPr>
        <p:grpSpPr>
          <a:xfrm>
            <a:off x="75869" y="232608"/>
            <a:ext cx="12116131" cy="6858000"/>
            <a:chOff x="0" y="-1"/>
            <a:chExt cx="12116131" cy="685800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E7DD9F-B737-EE41-33C8-3C511D4090A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499FF3-E919-0A48-8ABB-448726B287B8}"/>
                </a:ext>
              </a:extLst>
            </p:cNvPr>
            <p:cNvSpPr/>
            <p:nvPr/>
          </p:nvSpPr>
          <p:spPr>
            <a:xfrm flipH="1">
              <a:off x="9615930" y="2814087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8D4AE-AA22-5376-B283-0C8A8DA6EBC0}"/>
                </a:ext>
              </a:extLst>
            </p:cNvPr>
            <p:cNvSpPr txBox="1"/>
            <p:nvPr/>
          </p:nvSpPr>
          <p:spPr>
            <a:xfrm>
              <a:off x="11115606" y="3256938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学生小程序</a:t>
              </a:r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E5DDF6AE-EFD9-AE53-3946-85DD48FD01E5}"/>
              </a:ext>
            </a:extLst>
          </p:cNvPr>
          <p:cNvSpPr/>
          <p:nvPr/>
        </p:nvSpPr>
        <p:spPr>
          <a:xfrm>
            <a:off x="75869" y="-5"/>
            <a:ext cx="7341729" cy="6858000"/>
          </a:xfrm>
          <a:custGeom>
            <a:avLst/>
            <a:gdLst>
              <a:gd name="connsiteX0" fmla="*/ 0 w 7341729"/>
              <a:gd name="connsiteY0" fmla="*/ 0 h 6858000"/>
              <a:gd name="connsiteX1" fmla="*/ 7341729 w 7341729"/>
              <a:gd name="connsiteY1" fmla="*/ 0 h 6858000"/>
              <a:gd name="connsiteX2" fmla="*/ 4181974 w 7341729"/>
              <a:gd name="connsiteY2" fmla="*/ 6858000 h 6858000"/>
              <a:gd name="connsiteX3" fmla="*/ 0 w 73417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1729" h="6858000">
                <a:moveTo>
                  <a:pt x="0" y="0"/>
                </a:moveTo>
                <a:lnTo>
                  <a:pt x="7341729" y="0"/>
                </a:lnTo>
                <a:lnTo>
                  <a:pt x="41819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E29293C7-E412-260F-6649-0553F58C1B5C}"/>
              </a:ext>
            </a:extLst>
          </p:cNvPr>
          <p:cNvSpPr/>
          <p:nvPr/>
        </p:nvSpPr>
        <p:spPr>
          <a:xfrm>
            <a:off x="1544082" y="3066470"/>
            <a:ext cx="9382045" cy="1415261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9C814A8C-704B-CF9F-594F-F89861B3C2A5}"/>
              </a:ext>
            </a:extLst>
          </p:cNvPr>
          <p:cNvSpPr/>
          <p:nvPr/>
        </p:nvSpPr>
        <p:spPr>
          <a:xfrm>
            <a:off x="1891152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微信授权登录</a:t>
            </a:r>
            <a:endParaRPr lang="en-US" altLang="zh-CN" sz="1400" dirty="0">
              <a:solidFill>
                <a:schemeClr val="accent5"/>
              </a:solidFill>
              <a:latin typeface="阿里巴巴普惠体 2.0 45 Light" panose="00020600040101010101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并绑定学号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F7D6AA9-7F56-A2D7-C449-83428681F20E}"/>
              </a:ext>
            </a:extLst>
          </p:cNvPr>
          <p:cNvSpPr/>
          <p:nvPr/>
        </p:nvSpPr>
        <p:spPr>
          <a:xfrm>
            <a:off x="6106140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问卷调查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45F7D3C-5353-0245-3FD1-2D807EBF898F}"/>
              </a:ext>
            </a:extLst>
          </p:cNvPr>
          <p:cNvSpPr/>
          <p:nvPr/>
        </p:nvSpPr>
        <p:spPr>
          <a:xfrm>
            <a:off x="3984660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成绩查询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B20DDFA-7FC1-2B4C-E3F0-A281595C22F2}"/>
              </a:ext>
            </a:extLst>
          </p:cNvPr>
          <p:cNvSpPr/>
          <p:nvPr/>
        </p:nvSpPr>
        <p:spPr>
          <a:xfrm>
            <a:off x="5228855" y="1943702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课程成绩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C60E3FC2-8F97-5800-13C1-839873760A4B}"/>
              </a:ext>
            </a:extLst>
          </p:cNvPr>
          <p:cNvSpPr/>
          <p:nvPr/>
        </p:nvSpPr>
        <p:spPr>
          <a:xfrm>
            <a:off x="3391550" y="1937483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根据学期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224046-0C45-7816-474D-D8F5F3766EE4}"/>
              </a:ext>
            </a:extLst>
          </p:cNvPr>
          <p:cNvSpPr/>
          <p:nvPr/>
        </p:nvSpPr>
        <p:spPr>
          <a:xfrm rot="12706498">
            <a:off x="4873663" y="2753563"/>
            <a:ext cx="247650" cy="68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294D3843-E907-58C7-675F-31AAE6F8A848}"/>
              </a:ext>
            </a:extLst>
          </p:cNvPr>
          <p:cNvSpPr/>
          <p:nvPr/>
        </p:nvSpPr>
        <p:spPr>
          <a:xfrm>
            <a:off x="8199648" y="3455991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优秀作品展示</a:t>
            </a:r>
          </a:p>
        </p:txBody>
      </p:sp>
    </p:spTree>
    <p:extLst>
      <p:ext uri="{BB962C8B-B14F-4D97-AF65-F5344CB8AC3E}">
        <p14:creationId xmlns:p14="http://schemas.microsoft.com/office/powerpoint/2010/main" val="74776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3088366" y="2290465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 dirty="0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27115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endParaRPr lang="zh-CN" altLang="en-US" sz="9494" dirty="0">
              <a:latin typeface="+mj-ea"/>
              <a:ea typeface="+mj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BB7E44E-8F92-CE2F-6AC7-19AA0EC8D31A}"/>
              </a:ext>
            </a:extLst>
          </p:cNvPr>
          <p:cNvSpPr/>
          <p:nvPr/>
        </p:nvSpPr>
        <p:spPr>
          <a:xfrm>
            <a:off x="5299859" y="2290464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 dirty="0">
              <a:latin typeface="阿里巴巴普惠体 2.0 45 Light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6F268-2E3E-DA52-683C-844149306423}"/>
              </a:ext>
            </a:extLst>
          </p:cNvPr>
          <p:cNvSpPr txBox="1"/>
          <p:nvPr/>
        </p:nvSpPr>
        <p:spPr>
          <a:xfrm>
            <a:off x="4515955" y="3009447"/>
            <a:ext cx="316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PPT</a:t>
            </a:r>
            <a:r>
              <a:rPr lang="zh-CN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项目？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F440CF-0EE3-BD0C-0944-289F7A92B9CB}"/>
              </a:ext>
            </a:extLst>
          </p:cNvPr>
          <p:cNvCxnSpPr>
            <a:cxnSpLocks/>
          </p:cNvCxnSpPr>
          <p:nvPr/>
        </p:nvCxnSpPr>
        <p:spPr>
          <a:xfrm flipH="1">
            <a:off x="10676021" y="-317500"/>
            <a:ext cx="1112776" cy="2290679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B0DEE36-4547-A16D-AC72-41537F532153}"/>
              </a:ext>
            </a:extLst>
          </p:cNvPr>
          <p:cNvGrpSpPr/>
          <p:nvPr/>
        </p:nvGrpSpPr>
        <p:grpSpPr>
          <a:xfrm>
            <a:off x="0" y="-401934"/>
            <a:ext cx="12192000" cy="7549840"/>
            <a:chOff x="0" y="-401934"/>
            <a:chExt cx="12192000" cy="7549840"/>
          </a:xfrm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4F1300E-E168-4235-A8D3-9D1A2F34F620}"/>
                </a:ext>
              </a:extLst>
            </p:cNvPr>
            <p:cNvSpPr/>
            <p:nvPr/>
          </p:nvSpPr>
          <p:spPr>
            <a:xfrm>
              <a:off x="1" y="-1"/>
              <a:ext cx="1244627" cy="2698326"/>
            </a:xfrm>
            <a:custGeom>
              <a:avLst/>
              <a:gdLst>
                <a:gd name="connsiteX0" fmla="*/ 0 w 1244627"/>
                <a:gd name="connsiteY0" fmla="*/ 0 h 2698326"/>
                <a:gd name="connsiteX1" fmla="*/ 1244627 w 1244627"/>
                <a:gd name="connsiteY1" fmla="*/ 0 h 2698326"/>
                <a:gd name="connsiteX2" fmla="*/ 0 w 1244627"/>
                <a:gd name="connsiteY2" fmla="*/ 2698326 h 2698326"/>
                <a:gd name="connsiteX3" fmla="*/ 0 w 1244627"/>
                <a:gd name="connsiteY3" fmla="*/ 0 h 269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27" h="2698326">
                  <a:moveTo>
                    <a:pt x="0" y="0"/>
                  </a:moveTo>
                  <a:lnTo>
                    <a:pt x="1244627" y="0"/>
                  </a:lnTo>
                  <a:lnTo>
                    <a:pt x="0" y="269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501851EC-8E82-49E4-9B79-16605301E47B}"/>
                </a:ext>
              </a:extLst>
            </p:cNvPr>
            <p:cNvSpPr/>
            <p:nvPr/>
          </p:nvSpPr>
          <p:spPr>
            <a:xfrm>
              <a:off x="214098" y="-401934"/>
              <a:ext cx="8011955" cy="7375892"/>
            </a:xfrm>
            <a:prstGeom prst="parallelogram">
              <a:avLst>
                <a:gd name="adj" fmla="val 45275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790E9A1-EFEA-4D44-8A17-79A7F39A3662}"/>
                </a:ext>
              </a:extLst>
            </p:cNvPr>
            <p:cNvSpPr/>
            <p:nvPr/>
          </p:nvSpPr>
          <p:spPr>
            <a:xfrm>
              <a:off x="0" y="1"/>
              <a:ext cx="588241" cy="1280637"/>
            </a:xfrm>
            <a:custGeom>
              <a:avLst/>
              <a:gdLst>
                <a:gd name="connsiteX0" fmla="*/ 0 w 588241"/>
                <a:gd name="connsiteY0" fmla="*/ 0 h 1280637"/>
                <a:gd name="connsiteX1" fmla="*/ 588241 w 588241"/>
                <a:gd name="connsiteY1" fmla="*/ 0 h 1280637"/>
                <a:gd name="connsiteX2" fmla="*/ 0 w 588241"/>
                <a:gd name="connsiteY2" fmla="*/ 1280637 h 1280637"/>
                <a:gd name="connsiteX3" fmla="*/ 0 w 588241"/>
                <a:gd name="connsiteY3" fmla="*/ 0 h 128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241" h="1280637">
                  <a:moveTo>
                    <a:pt x="0" y="0"/>
                  </a:moveTo>
                  <a:lnTo>
                    <a:pt x="588241" y="0"/>
                  </a:lnTo>
                  <a:lnTo>
                    <a:pt x="0" y="12806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2F6F2F39-BC5C-423E-901F-2995B0126F67}"/>
                </a:ext>
              </a:extLst>
            </p:cNvPr>
            <p:cNvSpPr/>
            <p:nvPr/>
          </p:nvSpPr>
          <p:spPr>
            <a:xfrm>
              <a:off x="11603760" y="5577366"/>
              <a:ext cx="588240" cy="1280635"/>
            </a:xfrm>
            <a:custGeom>
              <a:avLst/>
              <a:gdLst>
                <a:gd name="connsiteX0" fmla="*/ 588240 w 588240"/>
                <a:gd name="connsiteY0" fmla="*/ 0 h 1280635"/>
                <a:gd name="connsiteX1" fmla="*/ 588240 w 588240"/>
                <a:gd name="connsiteY1" fmla="*/ 1280635 h 1280635"/>
                <a:gd name="connsiteX2" fmla="*/ 0 w 588240"/>
                <a:gd name="connsiteY2" fmla="*/ 1280635 h 1280635"/>
                <a:gd name="connsiteX3" fmla="*/ 588240 w 588240"/>
                <a:gd name="connsiteY3" fmla="*/ 0 h 128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240" h="1280635">
                  <a:moveTo>
                    <a:pt x="588240" y="0"/>
                  </a:moveTo>
                  <a:lnTo>
                    <a:pt x="588240" y="1280635"/>
                  </a:lnTo>
                  <a:lnTo>
                    <a:pt x="0" y="1280635"/>
                  </a:lnTo>
                  <a:lnTo>
                    <a:pt x="588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CE9BEB50-0BC2-4815-B852-211F809262A2}"/>
                </a:ext>
              </a:extLst>
            </p:cNvPr>
            <p:cNvSpPr/>
            <p:nvPr/>
          </p:nvSpPr>
          <p:spPr>
            <a:xfrm>
              <a:off x="630324" y="1531617"/>
              <a:ext cx="11411200" cy="3794765"/>
            </a:xfrm>
            <a:prstGeom prst="parallelogram">
              <a:avLst>
                <a:gd name="adj" fmla="val 46088"/>
              </a:avLst>
            </a:prstGeom>
            <a:solidFill>
              <a:schemeClr val="tx1"/>
            </a:solidFill>
            <a:ln>
              <a:noFill/>
            </a:ln>
            <a:effectLst>
              <a:outerShdw blurRad="393700" dist="139700" dir="2700000" sx="102000" sy="102000" algn="t" rotWithShape="0">
                <a:srgbClr val="413201">
                  <a:alpha val="1176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1BE8625A-A2AC-4F2A-91B4-2C43050D1DB7}"/>
                </a:ext>
              </a:extLst>
            </p:cNvPr>
            <p:cNvSpPr/>
            <p:nvPr/>
          </p:nvSpPr>
          <p:spPr>
            <a:xfrm>
              <a:off x="1149543" y="2361448"/>
              <a:ext cx="3276855" cy="2277069"/>
            </a:xfrm>
            <a:prstGeom prst="parallelogram">
              <a:avLst>
                <a:gd name="adj" fmla="val 46088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911" tIns="31455" rIns="62911" bIns="31455" rtlCol="0" anchor="ctr"/>
            <a:lstStyle/>
            <a:p>
              <a:pPr algn="ctr"/>
              <a:endParaRPr lang="zh-CN" altLang="en-US" sz="1238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B658A61-3294-4F12-A4DB-EF7E33E5D6EB}"/>
                </a:ext>
              </a:extLst>
            </p:cNvPr>
            <p:cNvSpPr txBox="1"/>
            <p:nvPr/>
          </p:nvSpPr>
          <p:spPr>
            <a:xfrm>
              <a:off x="2490271" y="2708830"/>
              <a:ext cx="127115" cy="1524565"/>
            </a:xfrm>
            <a:prstGeom prst="rect">
              <a:avLst/>
            </a:prstGeom>
            <a:noFill/>
            <a:effectLst/>
          </p:spPr>
          <p:txBody>
            <a:bodyPr wrap="none" lIns="62911" tIns="31455" rIns="62911" bIns="31455" rtlCol="0">
              <a:spAutoFit/>
            </a:bodyPr>
            <a:lstStyle/>
            <a:p>
              <a:endParaRPr lang="zh-CN" altLang="en-US" sz="9494" dirty="0">
                <a:latin typeface="+mj-ea"/>
                <a:ea typeface="+mj-ea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533132F-3B63-4C14-8915-7AE67008C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6021" y="-317500"/>
              <a:ext cx="1112776" cy="2290679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64845690-E3AA-4076-903A-08B565983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600" y="4889500"/>
              <a:ext cx="1027215" cy="2258406"/>
            </a:xfrm>
            <a:prstGeom prst="line">
              <a:avLst/>
            </a:prstGeom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6BB7E44E-8F92-CE2F-6AC7-19AA0EC8D31A}"/>
                </a:ext>
              </a:extLst>
            </p:cNvPr>
            <p:cNvSpPr/>
            <p:nvPr/>
          </p:nvSpPr>
          <p:spPr>
            <a:xfrm>
              <a:off x="7878203" y="2361448"/>
              <a:ext cx="3276855" cy="2277069"/>
            </a:xfrm>
            <a:prstGeom prst="parallelogram">
              <a:avLst>
                <a:gd name="adj" fmla="val 46088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911" tIns="31455" rIns="62911" bIns="31455" rtlCol="0" anchor="ctr"/>
            <a:lstStyle/>
            <a:p>
              <a:pPr algn="ctr"/>
              <a:endParaRPr lang="zh-CN" altLang="en-US" sz="1238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A6F268-2E3E-DA52-683C-844149306423}"/>
                </a:ext>
              </a:extLst>
            </p:cNvPr>
            <p:cNvSpPr txBox="1"/>
            <p:nvPr/>
          </p:nvSpPr>
          <p:spPr>
            <a:xfrm>
              <a:off x="3868588" y="2967334"/>
              <a:ext cx="47403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FFC0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www.zrkeji.top</a:t>
              </a:r>
              <a:endParaRPr lang="zh-CN" altLang="en-US" sz="54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381368-6E18-A5E3-0364-5B742C51D266}"/>
              </a:ext>
            </a:extLst>
          </p:cNvPr>
          <p:cNvSpPr txBox="1"/>
          <p:nvPr/>
        </p:nvSpPr>
        <p:spPr>
          <a:xfrm>
            <a:off x="4111314" y="4213027"/>
            <a:ext cx="474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管理员： </a:t>
            </a:r>
            <a:r>
              <a:rPr lang="en-US" altLang="zh-CN" sz="2400" b="1" dirty="0">
                <a:solidFill>
                  <a:srgbClr val="FFC000"/>
                </a:solidFill>
              </a:rPr>
              <a:t>admin  113</a:t>
            </a:r>
          </a:p>
          <a:p>
            <a:r>
              <a:rPr lang="zh-CN" altLang="en-US" sz="2400" b="1" dirty="0">
                <a:solidFill>
                  <a:srgbClr val="FFC000"/>
                </a:solidFill>
              </a:rPr>
              <a:t>老师：</a:t>
            </a:r>
            <a:r>
              <a:rPr lang="en-US" altLang="zh-CN" sz="2400" b="1" dirty="0">
                <a:solidFill>
                  <a:srgbClr val="FFC000"/>
                </a:solidFill>
              </a:rPr>
              <a:t>5686   12051500</a:t>
            </a:r>
          </a:p>
          <a:p>
            <a:r>
              <a:rPr lang="zh-CN" altLang="en-US" sz="2400" b="1" dirty="0">
                <a:solidFill>
                  <a:srgbClr val="FFC000"/>
                </a:solidFill>
              </a:rPr>
              <a:t>学生：</a:t>
            </a:r>
            <a:r>
              <a:rPr lang="en-US" altLang="zh-CN" sz="2400" b="1" dirty="0">
                <a:solidFill>
                  <a:srgbClr val="FFC000"/>
                </a:solidFill>
              </a:rPr>
              <a:t>2201010101  050000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0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7D6A1076-8041-428F-A685-497232C02F50}"/>
              </a:ext>
            </a:extLst>
          </p:cNvPr>
          <p:cNvSpPr/>
          <p:nvPr/>
        </p:nvSpPr>
        <p:spPr>
          <a:xfrm>
            <a:off x="7090402" y="3011103"/>
            <a:ext cx="4554298" cy="3888211"/>
          </a:xfrm>
          <a:custGeom>
            <a:avLst/>
            <a:gdLst>
              <a:gd name="connsiteX0" fmla="*/ 1793471 w 4554298"/>
              <a:gd name="connsiteY0" fmla="*/ 0 h 3888211"/>
              <a:gd name="connsiteX1" fmla="*/ 4554298 w 4554298"/>
              <a:gd name="connsiteY1" fmla="*/ 0 h 3888211"/>
              <a:gd name="connsiteX2" fmla="*/ 2760826 w 4554298"/>
              <a:gd name="connsiteY2" fmla="*/ 3888211 h 3888211"/>
              <a:gd name="connsiteX3" fmla="*/ 0 w 4554298"/>
              <a:gd name="connsiteY3" fmla="*/ 3888211 h 3888211"/>
              <a:gd name="connsiteX4" fmla="*/ 1793471 w 4554298"/>
              <a:gd name="connsiteY4" fmla="*/ 0 h 388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4298" h="3888211">
                <a:moveTo>
                  <a:pt x="1793471" y="0"/>
                </a:moveTo>
                <a:lnTo>
                  <a:pt x="4554298" y="0"/>
                </a:lnTo>
                <a:lnTo>
                  <a:pt x="2760826" y="3888211"/>
                </a:lnTo>
                <a:lnTo>
                  <a:pt x="0" y="3888211"/>
                </a:lnTo>
                <a:lnTo>
                  <a:pt x="1793471" y="0"/>
                </a:lnTo>
                <a:close/>
              </a:path>
            </a:pathLst>
          </a:custGeom>
          <a:solidFill>
            <a:srgbClr val="E9F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12BD59ED-00DB-4DE1-895B-FB57385B516D}"/>
              </a:ext>
            </a:extLst>
          </p:cNvPr>
          <p:cNvSpPr/>
          <p:nvPr/>
        </p:nvSpPr>
        <p:spPr>
          <a:xfrm>
            <a:off x="-327352" y="0"/>
            <a:ext cx="7708900" cy="6858000"/>
          </a:xfrm>
          <a:prstGeom prst="parallelogram">
            <a:avLst>
              <a:gd name="adj" fmla="val 46074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E7091790-5DF3-45D5-AA20-69292F44641B}"/>
              </a:ext>
            </a:extLst>
          </p:cNvPr>
          <p:cNvSpPr/>
          <p:nvPr/>
        </p:nvSpPr>
        <p:spPr>
          <a:xfrm>
            <a:off x="-327352" y="0"/>
            <a:ext cx="7708900" cy="6858000"/>
          </a:xfrm>
          <a:prstGeom prst="parallelogram">
            <a:avLst>
              <a:gd name="adj" fmla="val 46074"/>
            </a:avLst>
          </a:prstGeom>
          <a:blipFill dpi="0" rotWithShape="1">
            <a:blip r:embed="rId3">
              <a:alphaModFix amt="19000"/>
            </a:blip>
            <a:srcRect/>
            <a:tile tx="0" ty="0" sx="100000" sy="100000" flip="none" algn="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8E6DB975-493A-4607-BA3A-1C5D8E43862A}"/>
              </a:ext>
            </a:extLst>
          </p:cNvPr>
          <p:cNvSpPr/>
          <p:nvPr/>
        </p:nvSpPr>
        <p:spPr>
          <a:xfrm>
            <a:off x="1190625" y="1587500"/>
            <a:ext cx="9810750" cy="368300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C3BB9C-6066-4A7E-965C-5917547562F0}"/>
              </a:ext>
            </a:extLst>
          </p:cNvPr>
          <p:cNvCxnSpPr>
            <a:cxnSpLocks/>
          </p:cNvCxnSpPr>
          <p:nvPr/>
        </p:nvCxnSpPr>
        <p:spPr>
          <a:xfrm flipH="1">
            <a:off x="291077" y="4266058"/>
            <a:ext cx="1977689" cy="43480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D4B15-44F7-4010-8A8B-7975843F9AAC}"/>
              </a:ext>
            </a:extLst>
          </p:cNvPr>
          <p:cNvCxnSpPr>
            <a:cxnSpLocks/>
          </p:cNvCxnSpPr>
          <p:nvPr/>
        </p:nvCxnSpPr>
        <p:spPr>
          <a:xfrm flipH="1">
            <a:off x="10986864" y="-1706878"/>
            <a:ext cx="1977689" cy="434809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8F328FC-E5C2-4501-8C6F-8D94D826F8CE}"/>
              </a:ext>
            </a:extLst>
          </p:cNvPr>
          <p:cNvSpPr txBox="1"/>
          <p:nvPr/>
        </p:nvSpPr>
        <p:spPr>
          <a:xfrm>
            <a:off x="3601325" y="2413510"/>
            <a:ext cx="490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THANKS</a:t>
            </a:r>
            <a:endParaRPr lang="zh-CN" altLang="en-US" sz="8800" dirty="0">
              <a:solidFill>
                <a:schemeClr val="accent5"/>
              </a:solidFill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8A7FF02-93C1-4D83-93CD-42E06FB5DE16}"/>
              </a:ext>
            </a:extLst>
          </p:cNvPr>
          <p:cNvSpPr txBox="1"/>
          <p:nvPr/>
        </p:nvSpPr>
        <p:spPr>
          <a:xfrm>
            <a:off x="3009985" y="3804010"/>
            <a:ext cx="61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alpha val="3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THANKS YOU FOR WATCHING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alpha val="3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0F5CDC4-9559-4F98-AF34-41C31BD96688}"/>
              </a:ext>
            </a:extLst>
          </p:cNvPr>
          <p:cNvSpPr txBox="1"/>
          <p:nvPr/>
        </p:nvSpPr>
        <p:spPr>
          <a:xfrm>
            <a:off x="5311170" y="4029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+mn-ea"/>
              </a:rPr>
              <a:t>汇报人：程祥</a:t>
            </a:r>
          </a:p>
        </p:txBody>
      </p:sp>
      <p:sp>
        <p:nvSpPr>
          <p:cNvPr id="224" name="平行四边形 223">
            <a:extLst>
              <a:ext uri="{FF2B5EF4-FFF2-40B4-BE49-F238E27FC236}">
                <a16:creationId xmlns:a16="http://schemas.microsoft.com/office/drawing/2014/main" id="{0A462EBD-A769-4D5B-ADDA-67253D8CDB39}"/>
              </a:ext>
            </a:extLst>
          </p:cNvPr>
          <p:cNvSpPr/>
          <p:nvPr/>
        </p:nvSpPr>
        <p:spPr>
          <a:xfrm>
            <a:off x="8844276" y="3408253"/>
            <a:ext cx="1883903" cy="2367859"/>
          </a:xfrm>
          <a:prstGeom prst="parallelogram">
            <a:avLst>
              <a:gd name="adj" fmla="val 58143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9846A7F-89C6-43EA-A7AC-7FC6570923A0}"/>
              </a:ext>
            </a:extLst>
          </p:cNvPr>
          <p:cNvSpPr/>
          <p:nvPr/>
        </p:nvSpPr>
        <p:spPr>
          <a:xfrm>
            <a:off x="11515362" y="5424929"/>
            <a:ext cx="676638" cy="1474386"/>
          </a:xfrm>
          <a:custGeom>
            <a:avLst/>
            <a:gdLst>
              <a:gd name="connsiteX0" fmla="*/ 676638 w 676638"/>
              <a:gd name="connsiteY0" fmla="*/ 0 h 1474386"/>
              <a:gd name="connsiteX1" fmla="*/ 676638 w 676638"/>
              <a:gd name="connsiteY1" fmla="*/ 1474386 h 1474386"/>
              <a:gd name="connsiteX2" fmla="*/ 0 w 676638"/>
              <a:gd name="connsiteY2" fmla="*/ 1474386 h 1474386"/>
              <a:gd name="connsiteX3" fmla="*/ 676638 w 676638"/>
              <a:gd name="connsiteY3" fmla="*/ 0 h 14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38" h="1474386">
                <a:moveTo>
                  <a:pt x="676638" y="0"/>
                </a:moveTo>
                <a:lnTo>
                  <a:pt x="676638" y="1474386"/>
                </a:lnTo>
                <a:lnTo>
                  <a:pt x="0" y="1474386"/>
                </a:lnTo>
                <a:lnTo>
                  <a:pt x="67663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EA92013-B0A6-4C48-ACD2-EB0008266BCC}"/>
              </a:ext>
            </a:extLst>
          </p:cNvPr>
          <p:cNvSpPr/>
          <p:nvPr/>
        </p:nvSpPr>
        <p:spPr>
          <a:xfrm>
            <a:off x="2" y="0"/>
            <a:ext cx="1275727" cy="2765750"/>
          </a:xfrm>
          <a:custGeom>
            <a:avLst/>
            <a:gdLst>
              <a:gd name="connsiteX0" fmla="*/ 0 w 1275727"/>
              <a:gd name="connsiteY0" fmla="*/ 0 h 2765750"/>
              <a:gd name="connsiteX1" fmla="*/ 1275727 w 1275727"/>
              <a:gd name="connsiteY1" fmla="*/ 0 h 2765750"/>
              <a:gd name="connsiteX2" fmla="*/ 0 w 1275727"/>
              <a:gd name="connsiteY2" fmla="*/ 2765750 h 2765750"/>
              <a:gd name="connsiteX3" fmla="*/ 0 w 1275727"/>
              <a:gd name="connsiteY3" fmla="*/ 0 h 276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5727" h="2765750">
                <a:moveTo>
                  <a:pt x="0" y="0"/>
                </a:moveTo>
                <a:lnTo>
                  <a:pt x="1275727" y="0"/>
                </a:lnTo>
                <a:lnTo>
                  <a:pt x="0" y="276575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12162A1-0389-402F-8AC2-2C91B3586056}"/>
              </a:ext>
            </a:extLst>
          </p:cNvPr>
          <p:cNvSpPr/>
          <p:nvPr/>
        </p:nvSpPr>
        <p:spPr>
          <a:xfrm>
            <a:off x="-114299" y="0"/>
            <a:ext cx="1644915" cy="3436753"/>
          </a:xfrm>
          <a:custGeom>
            <a:avLst/>
            <a:gdLst>
              <a:gd name="connsiteX0" fmla="*/ 1122711 w 1644915"/>
              <a:gd name="connsiteY0" fmla="*/ 0 h 3436753"/>
              <a:gd name="connsiteX1" fmla="*/ 1644915 w 1644915"/>
              <a:gd name="connsiteY1" fmla="*/ 0 h 3436753"/>
              <a:gd name="connsiteX2" fmla="*/ 63326 w 1644915"/>
              <a:gd name="connsiteY2" fmla="*/ 3436753 h 3436753"/>
              <a:gd name="connsiteX3" fmla="*/ 0 w 1644915"/>
              <a:gd name="connsiteY3" fmla="*/ 3436753 h 3436753"/>
              <a:gd name="connsiteX4" fmla="*/ 0 w 1644915"/>
              <a:gd name="connsiteY4" fmla="*/ 2439623 h 3436753"/>
              <a:gd name="connsiteX5" fmla="*/ 1122711 w 1644915"/>
              <a:gd name="connsiteY5" fmla="*/ 0 h 343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915" h="3436753">
                <a:moveTo>
                  <a:pt x="1122711" y="0"/>
                </a:moveTo>
                <a:lnTo>
                  <a:pt x="1644915" y="0"/>
                </a:lnTo>
                <a:lnTo>
                  <a:pt x="63326" y="3436753"/>
                </a:lnTo>
                <a:lnTo>
                  <a:pt x="0" y="3436753"/>
                </a:lnTo>
                <a:lnTo>
                  <a:pt x="0" y="2439623"/>
                </a:lnTo>
                <a:lnTo>
                  <a:pt x="112271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1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4945007" y="303306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项目介绍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1653749" y="2290466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59059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>
                <a:latin typeface="+mj-ea"/>
                <a:ea typeface="+mj-ea"/>
              </a:rPr>
              <a:t>01</a:t>
            </a:r>
            <a:endParaRPr lang="zh-CN" altLang="en-US" sz="9494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10405708" y="-317500"/>
            <a:ext cx="1383089" cy="304082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平行四边形 130">
            <a:extLst>
              <a:ext uri="{FF2B5EF4-FFF2-40B4-BE49-F238E27FC236}">
                <a16:creationId xmlns:a16="http://schemas.microsoft.com/office/drawing/2014/main" id="{800EDB7D-E6F5-45B3-AD09-069D1F46528A}"/>
              </a:ext>
            </a:extLst>
          </p:cNvPr>
          <p:cNvSpPr/>
          <p:nvPr/>
        </p:nvSpPr>
        <p:spPr>
          <a:xfrm>
            <a:off x="3921386" y="-15645"/>
            <a:ext cx="6768058" cy="6858000"/>
          </a:xfrm>
          <a:prstGeom prst="parallelogram">
            <a:avLst>
              <a:gd name="adj" fmla="val 4697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90" name="平行四边形 89">
            <a:extLst>
              <a:ext uri="{FF2B5EF4-FFF2-40B4-BE49-F238E27FC236}">
                <a16:creationId xmlns:a16="http://schemas.microsoft.com/office/drawing/2014/main" id="{9CF01D3C-3CFF-41B8-B228-D820C2EF305D}"/>
              </a:ext>
            </a:extLst>
          </p:cNvPr>
          <p:cNvSpPr/>
          <p:nvPr/>
        </p:nvSpPr>
        <p:spPr>
          <a:xfrm>
            <a:off x="718090" y="1251156"/>
            <a:ext cx="10540260" cy="50000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EEAF78E1-9F0E-4E23-A8FF-65721F173665}"/>
              </a:ext>
            </a:extLst>
          </p:cNvPr>
          <p:cNvCxnSpPr>
            <a:cxnSpLocks/>
          </p:cNvCxnSpPr>
          <p:nvPr/>
        </p:nvCxnSpPr>
        <p:spPr>
          <a:xfrm flipH="1">
            <a:off x="2468441" y="1808129"/>
            <a:ext cx="1956169" cy="359554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13F8487-99E6-468C-80C5-DE088709E4F7}"/>
              </a:ext>
            </a:extLst>
          </p:cNvPr>
          <p:cNvSpPr txBox="1"/>
          <p:nvPr/>
        </p:nvSpPr>
        <p:spPr>
          <a:xfrm>
            <a:off x="605124" y="458332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01 / </a:t>
            </a:r>
            <a:r>
              <a:rPr lang="zh-CN" altLang="en-US" sz="3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项目介绍</a:t>
            </a:r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8B98785E-D4E5-4559-B7D0-39DD732FFE19}"/>
              </a:ext>
            </a:extLst>
          </p:cNvPr>
          <p:cNvSpPr/>
          <p:nvPr/>
        </p:nvSpPr>
        <p:spPr>
          <a:xfrm>
            <a:off x="1" y="0"/>
            <a:ext cx="463485" cy="1009036"/>
          </a:xfrm>
          <a:custGeom>
            <a:avLst/>
            <a:gdLst>
              <a:gd name="connsiteX0" fmla="*/ 0 w 463485"/>
              <a:gd name="connsiteY0" fmla="*/ 0 h 1009036"/>
              <a:gd name="connsiteX1" fmla="*/ 463485 w 463485"/>
              <a:gd name="connsiteY1" fmla="*/ 0 h 1009036"/>
              <a:gd name="connsiteX2" fmla="*/ 0 w 463485"/>
              <a:gd name="connsiteY2" fmla="*/ 1009036 h 1009036"/>
              <a:gd name="connsiteX3" fmla="*/ 0 w 463485"/>
              <a:gd name="connsiteY3" fmla="*/ 0 h 100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5" h="1009036">
                <a:moveTo>
                  <a:pt x="0" y="0"/>
                </a:moveTo>
                <a:lnTo>
                  <a:pt x="463485" y="0"/>
                </a:lnTo>
                <a:lnTo>
                  <a:pt x="0" y="100903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17CF9F97-D7BE-4C6B-A25B-B8F30569932A}"/>
              </a:ext>
            </a:extLst>
          </p:cNvPr>
          <p:cNvSpPr/>
          <p:nvPr/>
        </p:nvSpPr>
        <p:spPr>
          <a:xfrm>
            <a:off x="11661203" y="5706349"/>
            <a:ext cx="528993" cy="1151651"/>
          </a:xfrm>
          <a:custGeom>
            <a:avLst/>
            <a:gdLst>
              <a:gd name="connsiteX0" fmla="*/ 528993 w 528993"/>
              <a:gd name="connsiteY0" fmla="*/ 0 h 1151651"/>
              <a:gd name="connsiteX1" fmla="*/ 528993 w 528993"/>
              <a:gd name="connsiteY1" fmla="*/ 1151651 h 1151651"/>
              <a:gd name="connsiteX2" fmla="*/ 0 w 528993"/>
              <a:gd name="connsiteY2" fmla="*/ 1151651 h 1151651"/>
              <a:gd name="connsiteX3" fmla="*/ 528993 w 528993"/>
              <a:gd name="connsiteY3" fmla="*/ 0 h 115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993" h="1151651">
                <a:moveTo>
                  <a:pt x="528993" y="0"/>
                </a:moveTo>
                <a:lnTo>
                  <a:pt x="528993" y="1151651"/>
                </a:lnTo>
                <a:lnTo>
                  <a:pt x="0" y="1151651"/>
                </a:lnTo>
                <a:lnTo>
                  <a:pt x="52899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11E5FB09-2D19-43B8-229F-5E2ED0B062EF}"/>
              </a:ext>
            </a:extLst>
          </p:cNvPr>
          <p:cNvSpPr/>
          <p:nvPr/>
        </p:nvSpPr>
        <p:spPr>
          <a:xfrm>
            <a:off x="3505539" y="1297059"/>
            <a:ext cx="5174677" cy="4616858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212903DD-4583-1FA9-A44E-ABF442DEC755}"/>
              </a:ext>
            </a:extLst>
          </p:cNvPr>
          <p:cNvSpPr/>
          <p:nvPr/>
        </p:nvSpPr>
        <p:spPr>
          <a:xfrm>
            <a:off x="5741453" y="1568856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管理员端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89EABF11-D2BD-7DE7-DD89-4B98E95291A3}"/>
              </a:ext>
            </a:extLst>
          </p:cNvPr>
          <p:cNvSpPr/>
          <p:nvPr/>
        </p:nvSpPr>
        <p:spPr>
          <a:xfrm>
            <a:off x="5343308" y="2431401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教师端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186F75F4-D335-7ED5-A43D-DA63DD7406E8}"/>
              </a:ext>
            </a:extLst>
          </p:cNvPr>
          <p:cNvSpPr/>
          <p:nvPr/>
        </p:nvSpPr>
        <p:spPr>
          <a:xfrm>
            <a:off x="4944528" y="3293946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辅导员端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CDFB3E9-AF25-0C16-4E99-D21CD2E683DA}"/>
              </a:ext>
            </a:extLst>
          </p:cNvPr>
          <p:cNvSpPr/>
          <p:nvPr/>
        </p:nvSpPr>
        <p:spPr>
          <a:xfrm>
            <a:off x="4543208" y="415649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学生端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843010A6-D8D6-7113-744C-4BA96375E922}"/>
              </a:ext>
            </a:extLst>
          </p:cNvPr>
          <p:cNvSpPr/>
          <p:nvPr/>
        </p:nvSpPr>
        <p:spPr>
          <a:xfrm>
            <a:off x="4158582" y="5019034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学生小程序端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9C2F52-5888-F71C-BEB2-1CCBACDB6107}"/>
              </a:ext>
            </a:extLst>
          </p:cNvPr>
          <p:cNvCxnSpPr>
            <a:cxnSpLocks/>
          </p:cNvCxnSpPr>
          <p:nvPr/>
        </p:nvCxnSpPr>
        <p:spPr>
          <a:xfrm flipH="1">
            <a:off x="8023974" y="1871205"/>
            <a:ext cx="1693340" cy="368973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1917636" y="1716036"/>
            <a:ext cx="8356728" cy="321009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5393684" y="2754521"/>
            <a:ext cx="3162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项目展示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2774265" y="2340120"/>
            <a:ext cx="2672142" cy="1926232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3496328" y="2739992"/>
            <a:ext cx="1110136" cy="1171520"/>
          </a:xfrm>
          <a:prstGeom prst="rect">
            <a:avLst/>
          </a:prstGeom>
          <a:noFill/>
          <a:effectLst/>
        </p:spPr>
        <p:txBody>
          <a:bodyPr wrap="square" lIns="62911" tIns="31455" rIns="62911" bIns="31455" rtlCol="0">
            <a:spAutoFit/>
          </a:bodyPr>
          <a:lstStyle/>
          <a:p>
            <a:r>
              <a:rPr lang="en-US" altLang="zh-CN" sz="7200" dirty="0">
                <a:latin typeface="+mj-ea"/>
                <a:ea typeface="+mj-ea"/>
              </a:rPr>
              <a:t>02</a:t>
            </a:r>
            <a:endParaRPr lang="zh-CN" altLang="en-US" sz="7200" dirty="0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9037320" y="-548104"/>
            <a:ext cx="3729396" cy="2117824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1832643" y="5352465"/>
            <a:ext cx="2201723" cy="1912519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78CA366-9791-D582-30C7-CF018FA996D1}"/>
              </a:ext>
            </a:extLst>
          </p:cNvPr>
          <p:cNvSpPr/>
          <p:nvPr/>
        </p:nvSpPr>
        <p:spPr>
          <a:xfrm>
            <a:off x="6563592" y="4208410"/>
            <a:ext cx="2672142" cy="752950"/>
          </a:xfrm>
          <a:prstGeom prst="parallelogram">
            <a:avLst>
              <a:gd name="adj" fmla="val 46088"/>
            </a:avLst>
          </a:prstGeom>
          <a:solidFill>
            <a:srgbClr val="3F8AEC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阿里巴巴普惠体 2.0 45 Light" panose="00020600040101010101" pitchFamily="18" charset="-122"/>
              </a:rPr>
              <a:t>管理员端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F9D277-8546-36E8-01B7-997320619DC0}"/>
              </a:ext>
            </a:extLst>
          </p:cNvPr>
          <p:cNvGrpSpPr/>
          <p:nvPr/>
        </p:nvGrpSpPr>
        <p:grpSpPr>
          <a:xfrm>
            <a:off x="-10866031" y="-328055"/>
            <a:ext cx="12192001" cy="6858001"/>
            <a:chOff x="0" y="-1"/>
            <a:chExt cx="12192001" cy="6858001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BA5E297-F5BB-AE39-E490-21F4F6289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BB80FA1-F99B-5412-C954-BA7C80E68C24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9F2ED5-70D6-837E-B5CA-DE5D61B1796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教师设置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C56F55-150F-DA88-BD2D-38FC15768174}"/>
              </a:ext>
            </a:extLst>
          </p:cNvPr>
          <p:cNvGrpSpPr/>
          <p:nvPr/>
        </p:nvGrpSpPr>
        <p:grpSpPr>
          <a:xfrm>
            <a:off x="-10690156" y="-153397"/>
            <a:ext cx="12192001" cy="6858001"/>
            <a:chOff x="0" y="-1"/>
            <a:chExt cx="12192001" cy="68580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5DDF6AE-EFD9-AE53-3946-85DD48FD0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43B693C-7219-3DA7-79A5-6730153FBE0A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107305-67CC-C61A-1A14-688B9D03F647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课程设置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CC3400-8648-246C-C272-B8654E7034BB}"/>
              </a:ext>
            </a:extLst>
          </p:cNvPr>
          <p:cNvGrpSpPr/>
          <p:nvPr/>
        </p:nvGrpSpPr>
        <p:grpSpPr>
          <a:xfrm>
            <a:off x="-10515556" y="-27792"/>
            <a:ext cx="12192001" cy="6858001"/>
            <a:chOff x="0" y="-1"/>
            <a:chExt cx="12192001" cy="6858001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E7DD9F-B737-EE41-33C8-3C511D4090A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499FF3-E919-0A48-8ABB-448726B287B8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8D4AE-AA22-5376-B283-0C8A8DA6EBC0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院系设置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8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0" grpId="0" animBg="1"/>
      <p:bldP spid="41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3496328" y="2739992"/>
            <a:ext cx="1110136" cy="1171520"/>
          </a:xfrm>
          <a:prstGeom prst="rect">
            <a:avLst/>
          </a:prstGeom>
          <a:noFill/>
          <a:effectLst/>
        </p:spPr>
        <p:txBody>
          <a:bodyPr wrap="square" lIns="62911" tIns="31455" rIns="62911" bIns="31455" rtlCol="0">
            <a:spAutoFit/>
          </a:bodyPr>
          <a:lstStyle/>
          <a:p>
            <a:r>
              <a:rPr lang="en-US" altLang="zh-CN" sz="7200" dirty="0">
                <a:latin typeface="+mj-ea"/>
                <a:ea typeface="+mj-ea"/>
              </a:rPr>
              <a:t>0</a:t>
            </a:r>
            <a:endParaRPr lang="zh-CN" altLang="en-US" sz="7200" dirty="0"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CC3400-8648-246C-C272-B8654E7034BB}"/>
              </a:ext>
            </a:extLst>
          </p:cNvPr>
          <p:cNvGrpSpPr/>
          <p:nvPr/>
        </p:nvGrpSpPr>
        <p:grpSpPr>
          <a:xfrm>
            <a:off x="-2" y="-23456"/>
            <a:ext cx="12192001" cy="6858001"/>
            <a:chOff x="0" y="-1"/>
            <a:chExt cx="12192001" cy="6858001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E7DD9F-B737-EE41-33C8-3C511D4090A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499FF3-E919-0A48-8ABB-448726B287B8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8D4AE-AA22-5376-B283-0C8A8DA6EBC0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院系设置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F9D277-8546-36E8-01B7-997320619DC0}"/>
              </a:ext>
            </a:extLst>
          </p:cNvPr>
          <p:cNvGrpSpPr/>
          <p:nvPr/>
        </p:nvGrpSpPr>
        <p:grpSpPr>
          <a:xfrm>
            <a:off x="-10866031" y="-328055"/>
            <a:ext cx="12192001" cy="6858001"/>
            <a:chOff x="0" y="-1"/>
            <a:chExt cx="12192001" cy="6858001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BA5E297-F5BB-AE39-E490-21F4F6289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BB80FA1-F99B-5412-C954-BA7C80E68C24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9F2ED5-70D6-837E-B5CA-DE5D61B1796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教师设置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C56F55-150F-DA88-BD2D-38FC15768174}"/>
              </a:ext>
            </a:extLst>
          </p:cNvPr>
          <p:cNvGrpSpPr/>
          <p:nvPr/>
        </p:nvGrpSpPr>
        <p:grpSpPr>
          <a:xfrm>
            <a:off x="-10690156" y="-153397"/>
            <a:ext cx="12192001" cy="6858001"/>
            <a:chOff x="0" y="-1"/>
            <a:chExt cx="12192001" cy="68580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5DDF6AE-EFD9-AE53-3946-85DD48FD0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43B693C-7219-3DA7-79A5-6730153FBE0A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107305-67CC-C61A-1A14-688B9D03F647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课程设置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FE6A2AD6-B939-594F-1AC4-945C96143CD3}"/>
              </a:ext>
            </a:extLst>
          </p:cNvPr>
          <p:cNvSpPr/>
          <p:nvPr/>
        </p:nvSpPr>
        <p:spPr>
          <a:xfrm>
            <a:off x="3457990" y="727464"/>
            <a:ext cx="1720651" cy="1623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B35A68-6D71-FA05-DC55-14B7CCC84828}"/>
              </a:ext>
            </a:extLst>
          </p:cNvPr>
          <p:cNvSpPr/>
          <p:nvPr/>
        </p:nvSpPr>
        <p:spPr>
          <a:xfrm>
            <a:off x="3457991" y="3584565"/>
            <a:ext cx="1720651" cy="1623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60B19B0-2C45-15CB-8E4A-101A661A7F6F}"/>
              </a:ext>
            </a:extLst>
          </p:cNvPr>
          <p:cNvSpPr/>
          <p:nvPr/>
        </p:nvSpPr>
        <p:spPr>
          <a:xfrm>
            <a:off x="4122374" y="2625233"/>
            <a:ext cx="391884" cy="80376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F205F9-D1E1-860F-14CD-0A747451451B}"/>
              </a:ext>
            </a:extLst>
          </p:cNvPr>
          <p:cNvSpPr txBox="1"/>
          <p:nvPr/>
        </p:nvSpPr>
        <p:spPr>
          <a:xfrm>
            <a:off x="3699542" y="1331492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院系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校区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83225B-D533-0A73-4B5C-5F7C27A5C3B5}"/>
              </a:ext>
            </a:extLst>
          </p:cNvPr>
          <p:cNvSpPr txBox="1"/>
          <p:nvPr/>
        </p:nvSpPr>
        <p:spPr>
          <a:xfrm>
            <a:off x="3851916" y="4190311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专业名称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98DE08-B892-5725-001F-45F4BCDC586B}"/>
              </a:ext>
            </a:extLst>
          </p:cNvPr>
          <p:cNvSpPr txBox="1"/>
          <p:nvPr/>
        </p:nvSpPr>
        <p:spPr>
          <a:xfrm>
            <a:off x="5507050" y="1254548"/>
            <a:ext cx="455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3F8AEC"/>
                </a:highlight>
              </a:rPr>
              <a:t>对院系信息进行增加和删除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DEC8A6-B5C2-7BCB-8926-4CA3506CB76A}"/>
              </a:ext>
            </a:extLst>
          </p:cNvPr>
          <p:cNvSpPr txBox="1"/>
          <p:nvPr/>
        </p:nvSpPr>
        <p:spPr>
          <a:xfrm>
            <a:off x="5507050" y="4134560"/>
            <a:ext cx="4559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3F8AEC"/>
                </a:highlight>
              </a:rPr>
              <a:t>对专业信息进行增加和删除</a:t>
            </a:r>
            <a:endParaRPr lang="en-US" altLang="zh-CN" sz="2800" dirty="0">
              <a:highlight>
                <a:srgbClr val="3F8AEC"/>
              </a:highlight>
            </a:endParaRPr>
          </a:p>
          <a:p>
            <a:r>
              <a:rPr lang="zh-CN" altLang="en-US" sz="2800" dirty="0">
                <a:highlight>
                  <a:srgbClr val="3F8AEC"/>
                </a:highlight>
              </a:rPr>
              <a:t>与院系进行绑定</a:t>
            </a:r>
          </a:p>
        </p:txBody>
      </p:sp>
    </p:spTree>
    <p:extLst>
      <p:ext uri="{BB962C8B-B14F-4D97-AF65-F5344CB8AC3E}">
        <p14:creationId xmlns:p14="http://schemas.microsoft.com/office/powerpoint/2010/main" val="253714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3496328" y="2739992"/>
            <a:ext cx="1110136" cy="1171520"/>
          </a:xfrm>
          <a:prstGeom prst="rect">
            <a:avLst/>
          </a:prstGeom>
          <a:noFill/>
          <a:effectLst/>
        </p:spPr>
        <p:txBody>
          <a:bodyPr wrap="square" lIns="62911" tIns="31455" rIns="62911" bIns="31455" rtlCol="0">
            <a:spAutoFit/>
          </a:bodyPr>
          <a:lstStyle/>
          <a:p>
            <a:r>
              <a:rPr lang="en-US" altLang="zh-CN" sz="7200" dirty="0">
                <a:latin typeface="+mj-ea"/>
                <a:ea typeface="+mj-ea"/>
              </a:rPr>
              <a:t>0</a:t>
            </a:r>
            <a:endParaRPr lang="zh-CN" altLang="en-US" sz="7200" dirty="0"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CC3400-8648-246C-C272-B8654E7034BB}"/>
              </a:ext>
            </a:extLst>
          </p:cNvPr>
          <p:cNvGrpSpPr/>
          <p:nvPr/>
        </p:nvGrpSpPr>
        <p:grpSpPr>
          <a:xfrm>
            <a:off x="75869" y="-2"/>
            <a:ext cx="12116131" cy="6858000"/>
            <a:chOff x="0" y="-1"/>
            <a:chExt cx="12116131" cy="685800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E7DD9F-B737-EE41-33C8-3C511D4090A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499FF3-E919-0A48-8ABB-448726B287B8}"/>
                </a:ext>
              </a:extLst>
            </p:cNvPr>
            <p:cNvSpPr/>
            <p:nvPr/>
          </p:nvSpPr>
          <p:spPr>
            <a:xfrm flipH="1">
              <a:off x="9615930" y="2814087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8D4AE-AA22-5376-B283-0C8A8DA6EBC0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院系设置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C56F55-150F-DA88-BD2D-38FC15768174}"/>
              </a:ext>
            </a:extLst>
          </p:cNvPr>
          <p:cNvGrpSpPr/>
          <p:nvPr/>
        </p:nvGrpSpPr>
        <p:grpSpPr>
          <a:xfrm>
            <a:off x="75869" y="-5"/>
            <a:ext cx="12192001" cy="6858001"/>
            <a:chOff x="0" y="-1"/>
            <a:chExt cx="12192001" cy="68580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5DDF6AE-EFD9-AE53-3946-85DD48FD0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43B693C-7219-3DA7-79A5-6730153FBE0A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6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107305-67CC-C61A-1A14-688B9D03F647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课程设置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F9D277-8546-36E8-01B7-997320619DC0}"/>
              </a:ext>
            </a:extLst>
          </p:cNvPr>
          <p:cNvGrpSpPr/>
          <p:nvPr/>
        </p:nvGrpSpPr>
        <p:grpSpPr>
          <a:xfrm>
            <a:off x="-10863448" y="0"/>
            <a:ext cx="12192001" cy="6858001"/>
            <a:chOff x="0" y="-1"/>
            <a:chExt cx="12192001" cy="6858001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BA5E297-F5BB-AE39-E490-21F4F6289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BB80FA1-F99B-5412-C954-BA7C80E68C24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9F2ED5-70D6-837E-B5CA-DE5D61B1796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教师设置</a:t>
              </a:r>
            </a:p>
          </p:txBody>
        </p:sp>
      </p:grp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E29293C7-E412-260F-6649-0553F58C1B5C}"/>
              </a:ext>
            </a:extLst>
          </p:cNvPr>
          <p:cNvSpPr/>
          <p:nvPr/>
        </p:nvSpPr>
        <p:spPr>
          <a:xfrm>
            <a:off x="1544082" y="3066470"/>
            <a:ext cx="9382045" cy="1415261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9C814A8C-704B-CF9F-594F-F89861B3C2A5}"/>
              </a:ext>
            </a:extLst>
          </p:cNvPr>
          <p:cNvSpPr/>
          <p:nvPr/>
        </p:nvSpPr>
        <p:spPr>
          <a:xfrm>
            <a:off x="2139790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课程名称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F7D6AA9-7F56-A2D7-C449-83428681F20E}"/>
              </a:ext>
            </a:extLst>
          </p:cNvPr>
          <p:cNvSpPr/>
          <p:nvPr/>
        </p:nvSpPr>
        <p:spPr>
          <a:xfrm>
            <a:off x="7329671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所用教材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45F7D3C-5353-0245-3FD1-2D807EBF898F}"/>
              </a:ext>
            </a:extLst>
          </p:cNvPr>
          <p:cNvSpPr/>
          <p:nvPr/>
        </p:nvSpPr>
        <p:spPr>
          <a:xfrm>
            <a:off x="4666560" y="345913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院系</a:t>
            </a:r>
            <a:r>
              <a:rPr lang="en-US" altLang="zh-CN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/</a:t>
            </a: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专业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B20DDFA-7FC1-2B4C-E3F0-A281595C22F2}"/>
              </a:ext>
            </a:extLst>
          </p:cNvPr>
          <p:cNvSpPr/>
          <p:nvPr/>
        </p:nvSpPr>
        <p:spPr>
          <a:xfrm>
            <a:off x="3462932" y="1986970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教材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C60E3FC2-8F97-5800-13C1-839873760A4B}"/>
              </a:ext>
            </a:extLst>
          </p:cNvPr>
          <p:cNvSpPr/>
          <p:nvPr/>
        </p:nvSpPr>
        <p:spPr>
          <a:xfrm>
            <a:off x="1625627" y="1980751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课程学分、学时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224046-0C45-7816-474D-D8F5F3766EE4}"/>
              </a:ext>
            </a:extLst>
          </p:cNvPr>
          <p:cNvSpPr/>
          <p:nvPr/>
        </p:nvSpPr>
        <p:spPr>
          <a:xfrm rot="12706498">
            <a:off x="3095624" y="2634002"/>
            <a:ext cx="247650" cy="68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D20964B7-A68A-0C01-7D61-F210B999589C}"/>
              </a:ext>
            </a:extLst>
          </p:cNvPr>
          <p:cNvSpPr/>
          <p:nvPr/>
        </p:nvSpPr>
        <p:spPr>
          <a:xfrm>
            <a:off x="6660880" y="4947426"/>
            <a:ext cx="2188743" cy="629940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accent5"/>
                </a:solidFill>
                <a:latin typeface="阿里巴巴普惠体 2.0 45 Light" panose="00020600040101010101" pitchFamily="18" charset="-122"/>
              </a:rPr>
              <a:t>教材基本信息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65F4852C-3D30-2FA5-6992-2B8B4844EE51}"/>
              </a:ext>
            </a:extLst>
          </p:cNvPr>
          <p:cNvSpPr/>
          <p:nvPr/>
        </p:nvSpPr>
        <p:spPr>
          <a:xfrm rot="1274060">
            <a:off x="7980957" y="4153868"/>
            <a:ext cx="247650" cy="68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3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3496328" y="2739992"/>
            <a:ext cx="1110136" cy="1171520"/>
          </a:xfrm>
          <a:prstGeom prst="rect">
            <a:avLst/>
          </a:prstGeom>
          <a:noFill/>
          <a:effectLst/>
        </p:spPr>
        <p:txBody>
          <a:bodyPr wrap="square" lIns="62911" tIns="31455" rIns="62911" bIns="31455" rtlCol="0">
            <a:spAutoFit/>
          </a:bodyPr>
          <a:lstStyle/>
          <a:p>
            <a:r>
              <a:rPr lang="en-US" altLang="zh-CN" sz="7200" dirty="0">
                <a:latin typeface="+mj-ea"/>
                <a:ea typeface="+mj-ea"/>
              </a:rPr>
              <a:t>0</a:t>
            </a:r>
            <a:endParaRPr lang="zh-CN" altLang="en-US" sz="7200" dirty="0"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CC3400-8648-246C-C272-B8654E7034BB}"/>
              </a:ext>
            </a:extLst>
          </p:cNvPr>
          <p:cNvGrpSpPr/>
          <p:nvPr/>
        </p:nvGrpSpPr>
        <p:grpSpPr>
          <a:xfrm>
            <a:off x="36512" y="-463195"/>
            <a:ext cx="12192001" cy="6858001"/>
            <a:chOff x="0" y="-1"/>
            <a:chExt cx="12192001" cy="6858001"/>
          </a:xfrm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E7DD9F-B737-EE41-33C8-3C511D4090A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499FF3-E919-0A48-8ABB-448726B287B8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8D4AE-AA22-5376-B283-0C8A8DA6EBC0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院系设置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C56F55-150F-DA88-BD2D-38FC15768174}"/>
              </a:ext>
            </a:extLst>
          </p:cNvPr>
          <p:cNvGrpSpPr/>
          <p:nvPr/>
        </p:nvGrpSpPr>
        <p:grpSpPr>
          <a:xfrm>
            <a:off x="36512" y="-212113"/>
            <a:ext cx="12212831" cy="6858000"/>
            <a:chOff x="0" y="-1"/>
            <a:chExt cx="12212831" cy="6858000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5DDF6AE-EFD9-AE53-3946-85DD48FD0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43B693C-7219-3DA7-79A5-6730153FBE0A}"/>
                </a:ext>
              </a:extLst>
            </p:cNvPr>
            <p:cNvSpPr/>
            <p:nvPr/>
          </p:nvSpPr>
          <p:spPr>
            <a:xfrm flipH="1">
              <a:off x="9712630" y="3049833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107305-67CC-C61A-1A14-688B9D03F647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课程设置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F9D277-8546-36E8-01B7-997320619DC0}"/>
              </a:ext>
            </a:extLst>
          </p:cNvPr>
          <p:cNvGrpSpPr/>
          <p:nvPr/>
        </p:nvGrpSpPr>
        <p:grpSpPr>
          <a:xfrm>
            <a:off x="57342" y="38968"/>
            <a:ext cx="12192001" cy="6858001"/>
            <a:chOff x="0" y="-1"/>
            <a:chExt cx="12192001" cy="6858001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BA5E297-F5BB-AE39-E490-21F4F62891E5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BB80FA1-F99B-5412-C954-BA7C80E68C24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9F2ED5-70D6-837E-B5CA-DE5D61B1796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教师设置</a:t>
              </a:r>
            </a:p>
          </p:txBody>
        </p:sp>
      </p:grp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0E7F9A07-DF6D-3A90-8D4A-10A59B416811}"/>
              </a:ext>
            </a:extLst>
          </p:cNvPr>
          <p:cNvSpPr/>
          <p:nvPr/>
        </p:nvSpPr>
        <p:spPr>
          <a:xfrm>
            <a:off x="1281139" y="1908667"/>
            <a:ext cx="8797989" cy="3244357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F836E-9105-ABCC-B856-C5E05107BB97}"/>
              </a:ext>
            </a:extLst>
          </p:cNvPr>
          <p:cNvSpPr txBox="1"/>
          <p:nvPr/>
        </p:nvSpPr>
        <p:spPr>
          <a:xfrm>
            <a:off x="2685822" y="2318108"/>
            <a:ext cx="655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对教师基本信息（名称、性别、身份证号、学院）</a:t>
            </a:r>
            <a:endParaRPr lang="en-US" altLang="zh-CN" sz="4800" dirty="0">
              <a:solidFill>
                <a:schemeClr val="accent5"/>
              </a:solidFill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  <a:p>
            <a:r>
              <a:rPr lang="zh-CN" altLang="en-US" sz="48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进行添加和删除</a:t>
            </a:r>
          </a:p>
        </p:txBody>
      </p:sp>
    </p:spTree>
    <p:extLst>
      <p:ext uri="{BB962C8B-B14F-4D97-AF65-F5344CB8AC3E}">
        <p14:creationId xmlns:p14="http://schemas.microsoft.com/office/powerpoint/2010/main" val="164689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20638" y="0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CE9BEB50-0BC2-4815-B852-211F809262A2}"/>
              </a:ext>
            </a:extLst>
          </p:cNvPr>
          <p:cNvSpPr/>
          <p:nvPr/>
        </p:nvSpPr>
        <p:spPr>
          <a:xfrm>
            <a:off x="390400" y="1531618"/>
            <a:ext cx="11411200" cy="3794765"/>
          </a:xfrm>
          <a:prstGeom prst="parallelogram">
            <a:avLst>
              <a:gd name="adj" fmla="val 46088"/>
            </a:avLst>
          </a:prstGeom>
          <a:solidFill>
            <a:schemeClr val="tx1"/>
          </a:solidFill>
          <a:ln>
            <a:noFill/>
          </a:ln>
          <a:effectLst>
            <a:outerShdw blurRad="393700" dist="139700" dir="2700000" sx="102000" sy="102000" algn="t" rotWithShape="0">
              <a:srgbClr val="413201">
                <a:alpha val="1176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  <a:ea typeface="阿里巴巴普惠体 2.0 45 Light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4AAD3-912F-40F1-851F-F1C9AB5CDEA2}"/>
              </a:ext>
            </a:extLst>
          </p:cNvPr>
          <p:cNvSpPr txBox="1"/>
          <p:nvPr/>
        </p:nvSpPr>
        <p:spPr>
          <a:xfrm>
            <a:off x="4849674" y="292099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accent5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项目展示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BE8625A-A2AC-4F2A-91B4-2C43050D1DB7}"/>
              </a:ext>
            </a:extLst>
          </p:cNvPr>
          <p:cNvSpPr/>
          <p:nvPr/>
        </p:nvSpPr>
        <p:spPr>
          <a:xfrm>
            <a:off x="1653749" y="2290466"/>
            <a:ext cx="3276855" cy="2277069"/>
          </a:xfrm>
          <a:prstGeom prst="parallelogram">
            <a:avLst>
              <a:gd name="adj" fmla="val 46088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911" tIns="31455" rIns="62911" bIns="31455" rtlCol="0" anchor="ctr"/>
          <a:lstStyle/>
          <a:p>
            <a:pPr algn="ctr"/>
            <a:endParaRPr lang="zh-CN" altLang="en-US" sz="1238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33132F-3B63-4C14-8915-7AE67008C1C6}"/>
              </a:ext>
            </a:extLst>
          </p:cNvPr>
          <p:cNvCxnSpPr>
            <a:cxnSpLocks/>
          </p:cNvCxnSpPr>
          <p:nvPr/>
        </p:nvCxnSpPr>
        <p:spPr>
          <a:xfrm flipH="1">
            <a:off x="10405708" y="-317500"/>
            <a:ext cx="1383089" cy="3040820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845690-E3AA-4076-903A-08B56598398B}"/>
              </a:ext>
            </a:extLst>
          </p:cNvPr>
          <p:cNvCxnSpPr>
            <a:cxnSpLocks/>
          </p:cNvCxnSpPr>
          <p:nvPr/>
        </p:nvCxnSpPr>
        <p:spPr>
          <a:xfrm flipH="1">
            <a:off x="863600" y="4889500"/>
            <a:ext cx="1027215" cy="2258406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D78CA366-9791-D582-30C7-CF018FA996D1}"/>
              </a:ext>
            </a:extLst>
          </p:cNvPr>
          <p:cNvSpPr/>
          <p:nvPr/>
        </p:nvSpPr>
        <p:spPr>
          <a:xfrm>
            <a:off x="7203286" y="4436291"/>
            <a:ext cx="3276855" cy="890091"/>
          </a:xfrm>
          <a:prstGeom prst="parallelogram">
            <a:avLst>
              <a:gd name="adj" fmla="val 46088"/>
            </a:avLst>
          </a:prstGeom>
          <a:solidFill>
            <a:srgbClr val="3F8AEC"/>
          </a:solidFill>
          <a:ln>
            <a:noFill/>
          </a:ln>
          <a:effectLst>
            <a:outerShdw blurRad="393700" dist="139700" dir="2700000" sx="102000" sy="102000" algn="t" rotWithShape="0">
              <a:srgbClr val="040B12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阿里巴巴普惠体 2.0 45 Light" panose="00020600040101010101" pitchFamily="18" charset="-122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23859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0" grpId="0" animBg="1"/>
      <p:bldP spid="4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4F1300E-E168-4235-A8D3-9D1A2F34F620}"/>
              </a:ext>
            </a:extLst>
          </p:cNvPr>
          <p:cNvSpPr/>
          <p:nvPr/>
        </p:nvSpPr>
        <p:spPr>
          <a:xfrm>
            <a:off x="1" y="-1"/>
            <a:ext cx="1244627" cy="2698326"/>
          </a:xfrm>
          <a:custGeom>
            <a:avLst/>
            <a:gdLst>
              <a:gd name="connsiteX0" fmla="*/ 0 w 1244627"/>
              <a:gd name="connsiteY0" fmla="*/ 0 h 2698326"/>
              <a:gd name="connsiteX1" fmla="*/ 1244627 w 1244627"/>
              <a:gd name="connsiteY1" fmla="*/ 0 h 2698326"/>
              <a:gd name="connsiteX2" fmla="*/ 0 w 1244627"/>
              <a:gd name="connsiteY2" fmla="*/ 2698326 h 2698326"/>
              <a:gd name="connsiteX3" fmla="*/ 0 w 1244627"/>
              <a:gd name="connsiteY3" fmla="*/ 0 h 26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27" h="2698326">
                <a:moveTo>
                  <a:pt x="0" y="0"/>
                </a:moveTo>
                <a:lnTo>
                  <a:pt x="1244627" y="0"/>
                </a:lnTo>
                <a:lnTo>
                  <a:pt x="0" y="26983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501851EC-8E82-49E4-9B79-16605301E47B}"/>
              </a:ext>
            </a:extLst>
          </p:cNvPr>
          <p:cNvSpPr/>
          <p:nvPr/>
        </p:nvSpPr>
        <p:spPr>
          <a:xfrm>
            <a:off x="41849" y="-325623"/>
            <a:ext cx="8011955" cy="7375892"/>
          </a:xfrm>
          <a:prstGeom prst="parallelogram">
            <a:avLst>
              <a:gd name="adj" fmla="val 4527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790E9A1-EFEA-4D44-8A17-79A7F39A3662}"/>
              </a:ext>
            </a:extLst>
          </p:cNvPr>
          <p:cNvSpPr/>
          <p:nvPr/>
        </p:nvSpPr>
        <p:spPr>
          <a:xfrm>
            <a:off x="0" y="1"/>
            <a:ext cx="588241" cy="1280637"/>
          </a:xfrm>
          <a:custGeom>
            <a:avLst/>
            <a:gdLst>
              <a:gd name="connsiteX0" fmla="*/ 0 w 588241"/>
              <a:gd name="connsiteY0" fmla="*/ 0 h 1280637"/>
              <a:gd name="connsiteX1" fmla="*/ 588241 w 588241"/>
              <a:gd name="connsiteY1" fmla="*/ 0 h 1280637"/>
              <a:gd name="connsiteX2" fmla="*/ 0 w 588241"/>
              <a:gd name="connsiteY2" fmla="*/ 1280637 h 1280637"/>
              <a:gd name="connsiteX3" fmla="*/ 0 w 588241"/>
              <a:gd name="connsiteY3" fmla="*/ 0 h 12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" h="1280637">
                <a:moveTo>
                  <a:pt x="0" y="0"/>
                </a:moveTo>
                <a:lnTo>
                  <a:pt x="588241" y="0"/>
                </a:lnTo>
                <a:lnTo>
                  <a:pt x="0" y="12806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F6F2F39-BC5C-423E-901F-2995B0126F67}"/>
              </a:ext>
            </a:extLst>
          </p:cNvPr>
          <p:cNvSpPr/>
          <p:nvPr/>
        </p:nvSpPr>
        <p:spPr>
          <a:xfrm>
            <a:off x="11603760" y="5577366"/>
            <a:ext cx="588240" cy="1280635"/>
          </a:xfrm>
          <a:custGeom>
            <a:avLst/>
            <a:gdLst>
              <a:gd name="connsiteX0" fmla="*/ 588240 w 588240"/>
              <a:gd name="connsiteY0" fmla="*/ 0 h 1280635"/>
              <a:gd name="connsiteX1" fmla="*/ 588240 w 588240"/>
              <a:gd name="connsiteY1" fmla="*/ 1280635 h 1280635"/>
              <a:gd name="connsiteX2" fmla="*/ 0 w 588240"/>
              <a:gd name="connsiteY2" fmla="*/ 1280635 h 1280635"/>
              <a:gd name="connsiteX3" fmla="*/ 588240 w 588240"/>
              <a:gd name="connsiteY3" fmla="*/ 0 h 12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0" h="1280635">
                <a:moveTo>
                  <a:pt x="588240" y="0"/>
                </a:moveTo>
                <a:lnTo>
                  <a:pt x="588240" y="1280635"/>
                </a:lnTo>
                <a:lnTo>
                  <a:pt x="0" y="1280635"/>
                </a:lnTo>
                <a:lnTo>
                  <a:pt x="5882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45 Light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658A61-3294-4F12-A4DB-EF7E33E5D6EB}"/>
              </a:ext>
            </a:extLst>
          </p:cNvPr>
          <p:cNvSpPr txBox="1"/>
          <p:nvPr/>
        </p:nvSpPr>
        <p:spPr>
          <a:xfrm>
            <a:off x="2490271" y="2708830"/>
            <a:ext cx="1361363" cy="1524565"/>
          </a:xfrm>
          <a:prstGeom prst="rect">
            <a:avLst/>
          </a:prstGeom>
          <a:noFill/>
          <a:effectLst/>
        </p:spPr>
        <p:txBody>
          <a:bodyPr wrap="none" lIns="62911" tIns="31455" rIns="62911" bIns="31455" rtlCol="0">
            <a:spAutoFit/>
          </a:bodyPr>
          <a:lstStyle/>
          <a:p>
            <a:r>
              <a:rPr lang="en-US" altLang="zh-CN" sz="9494" dirty="0">
                <a:latin typeface="+mj-ea"/>
                <a:ea typeface="+mj-ea"/>
              </a:rPr>
              <a:t>02</a:t>
            </a:r>
            <a:endParaRPr lang="zh-CN" altLang="en-US" sz="9494" dirty="0"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5E4D4A-BB91-A91C-8B22-8A919AC97406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-1"/>
            <a:chExt cx="12192001" cy="6858001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4649C2E-0F19-91A1-DF8D-CBD6B9D34D21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3C7D7D9-C070-7280-2058-3C047227266F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CA49F5-E6A3-6A0D-B841-93EFB4EF8AF4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highlight>
                    <a:srgbClr val="F4B70C"/>
                  </a:highlight>
                  <a:latin typeface="幼圆" panose="02010509060101010101" pitchFamily="49" charset="-122"/>
                  <a:ea typeface="幼圆" panose="02010509060101010101" pitchFamily="49" charset="-122"/>
                </a:rPr>
                <a:t>成绩录入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B41701-595D-E091-FC31-974B00C3581A}"/>
              </a:ext>
            </a:extLst>
          </p:cNvPr>
          <p:cNvGrpSpPr/>
          <p:nvPr/>
        </p:nvGrpSpPr>
        <p:grpSpPr>
          <a:xfrm>
            <a:off x="-11029203" y="-2"/>
            <a:ext cx="12192001" cy="6858001"/>
            <a:chOff x="0" y="-1"/>
            <a:chExt cx="12192001" cy="6858001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8A6C532-2FA4-D821-983E-291284D73BEE}"/>
                </a:ext>
              </a:extLst>
            </p:cNvPr>
            <p:cNvSpPr/>
            <p:nvPr/>
          </p:nvSpPr>
          <p:spPr>
            <a:xfrm>
              <a:off x="0" y="-1"/>
              <a:ext cx="7341729" cy="6858000"/>
            </a:xfrm>
            <a:custGeom>
              <a:avLst/>
              <a:gdLst>
                <a:gd name="connsiteX0" fmla="*/ 0 w 7341729"/>
                <a:gd name="connsiteY0" fmla="*/ 0 h 6858000"/>
                <a:gd name="connsiteX1" fmla="*/ 7341729 w 7341729"/>
                <a:gd name="connsiteY1" fmla="*/ 0 h 6858000"/>
                <a:gd name="connsiteX2" fmla="*/ 4181974 w 7341729"/>
                <a:gd name="connsiteY2" fmla="*/ 6858000 h 6858000"/>
                <a:gd name="connsiteX3" fmla="*/ 0 w 734172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1729" h="6858000">
                  <a:moveTo>
                    <a:pt x="0" y="0"/>
                  </a:moveTo>
                  <a:lnTo>
                    <a:pt x="7341729" y="0"/>
                  </a:lnTo>
                  <a:lnTo>
                    <a:pt x="4181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C34D9F7-E051-4DBA-72BB-A72FD6E62C22}"/>
                </a:ext>
              </a:extLst>
            </p:cNvPr>
            <p:cNvSpPr/>
            <p:nvPr/>
          </p:nvSpPr>
          <p:spPr>
            <a:xfrm flipH="1">
              <a:off x="9691800" y="3049834"/>
              <a:ext cx="2500201" cy="3808166"/>
            </a:xfrm>
            <a:custGeom>
              <a:avLst/>
              <a:gdLst>
                <a:gd name="connsiteX0" fmla="*/ 0 w 2500201"/>
                <a:gd name="connsiteY0" fmla="*/ 0 h 3808166"/>
                <a:gd name="connsiteX1" fmla="*/ 750767 w 2500201"/>
                <a:gd name="connsiteY1" fmla="*/ 0 h 3808166"/>
                <a:gd name="connsiteX2" fmla="*/ 2500201 w 2500201"/>
                <a:gd name="connsiteY2" fmla="*/ 3808166 h 3808166"/>
                <a:gd name="connsiteX3" fmla="*/ 0 w 2500201"/>
                <a:gd name="connsiteY3" fmla="*/ 3808166 h 3808166"/>
                <a:gd name="connsiteX4" fmla="*/ 0 w 2500201"/>
                <a:gd name="connsiteY4" fmla="*/ 0 h 38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201" h="3808166">
                  <a:moveTo>
                    <a:pt x="0" y="0"/>
                  </a:moveTo>
                  <a:lnTo>
                    <a:pt x="750767" y="0"/>
                  </a:lnTo>
                  <a:lnTo>
                    <a:pt x="2500201" y="3808166"/>
                  </a:lnTo>
                  <a:lnTo>
                    <a:pt x="0" y="38081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2.0 45 Light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38A681-CBB3-150B-053C-3ED413DF2148}"/>
                </a:ext>
              </a:extLst>
            </p:cNvPr>
            <p:cNvSpPr txBox="1"/>
            <p:nvPr/>
          </p:nvSpPr>
          <p:spPr>
            <a:xfrm>
              <a:off x="11065788" y="3858972"/>
              <a:ext cx="861774" cy="2999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latin typeface="幼圆" panose="02010509060101010101" pitchFamily="49" charset="-122"/>
                  <a:ea typeface="幼圆" panose="02010509060101010101" pitchFamily="49" charset="-122"/>
                </a:rPr>
                <a:t>问卷调查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19720CD-18F5-5F10-F6AE-C595BCB697C6}"/>
              </a:ext>
            </a:extLst>
          </p:cNvPr>
          <p:cNvSpPr/>
          <p:nvPr/>
        </p:nvSpPr>
        <p:spPr>
          <a:xfrm>
            <a:off x="2979524" y="3656136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导入成绩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D7E3F9-E7C1-AAE4-49FF-849A30D23D26}"/>
              </a:ext>
            </a:extLst>
          </p:cNvPr>
          <p:cNvSpPr/>
          <p:nvPr/>
        </p:nvSpPr>
        <p:spPr>
          <a:xfrm>
            <a:off x="6736350" y="3656136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导出成绩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A83633-5189-65D1-54E6-B88E551A325E}"/>
              </a:ext>
            </a:extLst>
          </p:cNvPr>
          <p:cNvSpPr/>
          <p:nvPr/>
        </p:nvSpPr>
        <p:spPr>
          <a:xfrm>
            <a:off x="4932101" y="977032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3B9D398-425A-39E1-5C16-BEFA9A984C5A}"/>
              </a:ext>
            </a:extLst>
          </p:cNvPr>
          <p:cNvSpPr/>
          <p:nvPr/>
        </p:nvSpPr>
        <p:spPr>
          <a:xfrm>
            <a:off x="4932102" y="2267489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学期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4E90CF1-6E32-6BE0-A8E9-5D18E96E91C8}"/>
              </a:ext>
            </a:extLst>
          </p:cNvPr>
          <p:cNvSpPr/>
          <p:nvPr/>
        </p:nvSpPr>
        <p:spPr>
          <a:xfrm>
            <a:off x="5906634" y="1712710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040D345-F16C-3B95-A151-39E6BDD1E740}"/>
              </a:ext>
            </a:extLst>
          </p:cNvPr>
          <p:cNvSpPr/>
          <p:nvPr/>
        </p:nvSpPr>
        <p:spPr>
          <a:xfrm rot="2045607">
            <a:off x="5461502" y="3063319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185149D-E451-62B2-93B3-3A625FF01C18}"/>
              </a:ext>
            </a:extLst>
          </p:cNvPr>
          <p:cNvSpPr/>
          <p:nvPr/>
        </p:nvSpPr>
        <p:spPr>
          <a:xfrm rot="19753750">
            <a:off x="6448648" y="3062361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82604CE-6EFC-8EF7-84C6-414142D297ED}"/>
              </a:ext>
            </a:extLst>
          </p:cNvPr>
          <p:cNvSpPr/>
          <p:nvPr/>
        </p:nvSpPr>
        <p:spPr>
          <a:xfrm>
            <a:off x="4892121" y="5044783"/>
            <a:ext cx="237172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班级每位学生的成绩录入与导出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D1FA0326-75DC-D09D-E8CE-61251154FF8C}"/>
              </a:ext>
            </a:extLst>
          </p:cNvPr>
          <p:cNvSpPr/>
          <p:nvPr/>
        </p:nvSpPr>
        <p:spPr>
          <a:xfrm rot="18462398">
            <a:off x="4410894" y="4450051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AEC5156-1379-B88C-B065-7ADC51315E59}"/>
              </a:ext>
            </a:extLst>
          </p:cNvPr>
          <p:cNvSpPr/>
          <p:nvPr/>
        </p:nvSpPr>
        <p:spPr>
          <a:xfrm rot="2860203">
            <a:off x="7286155" y="4457865"/>
            <a:ext cx="378731" cy="53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51PPT模板网   www.51pptmoban.com">
  <a:themeElements>
    <a:clrScheme name="紫绿2">
      <a:dk1>
        <a:srgbClr val="FFFFFF"/>
      </a:dk1>
      <a:lt1>
        <a:srgbClr val="000000"/>
      </a:lt1>
      <a:dk2>
        <a:srgbClr val="FFFFFF"/>
      </a:dk2>
      <a:lt2>
        <a:srgbClr val="F2F2F2"/>
      </a:lt2>
      <a:accent1>
        <a:srgbClr val="FEDB6C"/>
      </a:accent1>
      <a:accent2>
        <a:srgbClr val="FECC2F"/>
      </a:accent2>
      <a:accent3>
        <a:srgbClr val="4E93EE"/>
      </a:accent3>
      <a:accent4>
        <a:srgbClr val="1770E8"/>
      </a:accent4>
      <a:accent5>
        <a:srgbClr val="05162D"/>
      </a:accent5>
      <a:accent6>
        <a:srgbClr val="415368"/>
      </a:accent6>
      <a:hlink>
        <a:srgbClr val="FFFFFF"/>
      </a:hlink>
      <a:folHlink>
        <a:srgbClr val="2D3237"/>
      </a:folHlink>
    </a:clrScheme>
    <a:fontScheme name="自定义 12">
      <a:majorFont>
        <a:latin typeface="阿里巴巴普惠体 2.0 115 Black"/>
        <a:ea typeface="阿里巴巴普惠体 2.0 115 Black"/>
        <a:cs typeface=""/>
      </a:majorFont>
      <a:minorFont>
        <a:latin typeface="阿里巴巴普惠体 2.0 55 Regular"/>
        <a:ea typeface="阿里巴巴普惠体 2.0 45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6117</TotalTime>
  <Words>304</Words>
  <Application>Microsoft Office PowerPoint</Application>
  <PresentationFormat>宽屏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阿里巴巴普惠体 2.0 115 Black</vt:lpstr>
      <vt:lpstr>阿里巴巴普惠体 2.0 45 Light</vt:lpstr>
      <vt:lpstr>阿里巴巴普惠体 2.0 55 Regular</vt:lpstr>
      <vt:lpstr>等线</vt:lpstr>
      <vt:lpstr>江城斜黑体 900W</vt:lpstr>
      <vt:lpstr>幼圆</vt:lpstr>
      <vt:lpstr>Arial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蓝黄撞色几何风活动策划方案ppt模板</dc:title>
  <dc:creator>kira</dc:creator>
  <cp:keywords>P界达人</cp:keywords>
  <dc:description>www.51pptmoban.com</dc:description>
  <cp:lastModifiedBy>LENOVO</cp:lastModifiedBy>
  <cp:revision>867</cp:revision>
  <dcterms:created xsi:type="dcterms:W3CDTF">2022-04-10T05:53:55Z</dcterms:created>
  <dcterms:modified xsi:type="dcterms:W3CDTF">2022-09-01T06:55:22Z</dcterms:modified>
</cp:coreProperties>
</file>