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d01fb045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d01fb045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a1303d20f8bc6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a1303d20f8bc6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c27624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c27624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78c7b6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78c7b6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d01fad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d01fad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d01fb04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d01fb04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78c7b6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78c7b6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78c7b6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78c7b6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d01fb045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d01fb045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ZLiAMb2RUIsJ2PofJqxlXoTOsSKgDTqQ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Arshad, Nick Brisson, Mat Kallada, Greg Mailman, Dan Parsons, Pascha Protter, Samath Scott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24" name="Google Shape;124;p22" title="untitl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975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ndroid Studio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Firestore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Gitlab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350" y="76465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338" y="3638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388" y="2989075"/>
            <a:ext cx="38576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Main User Stories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0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 planned for 17 user stories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screen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Course list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 for course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Course details page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 a class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schedule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Notify user when there is a time conflict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courses by program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Reset password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course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Restrict registering for a course twice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535700" y="1138275"/>
            <a:ext cx="3417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Wireframes and Design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800" y="1124925"/>
            <a:ext cx="1932500" cy="34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70" y="1152475"/>
            <a:ext cx="193250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2275" y="1157836"/>
            <a:ext cx="1932500" cy="340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9087" y="1136163"/>
            <a:ext cx="1932500" cy="34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a total of </a:t>
            </a:r>
            <a:r>
              <a:rPr lang="en" u="sng"/>
              <a:t>11</a:t>
            </a:r>
            <a:r>
              <a:rPr lang="en"/>
              <a:t> user stories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 user stories were required functionality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list, Course Description, </a:t>
            </a:r>
            <a:r>
              <a:rPr lang="en"/>
              <a:t>Schedule</a:t>
            </a:r>
            <a:r>
              <a:rPr lang="en"/>
              <a:t>, Adding and Dropping Course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were bonus functionality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Password reset, </a:t>
            </a:r>
            <a:r>
              <a:rPr lang="en"/>
              <a:t>prerequisites and waitlist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Pair Programming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Planning and Collaboration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425" y="1017726"/>
            <a:ext cx="1945024" cy="349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00" y="1096487"/>
            <a:ext cx="208222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088" y="1096488"/>
            <a:ext cx="218310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600" y="1096475"/>
            <a:ext cx="2123306" cy="3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9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Gitlab and our conflicts in merging and maintainer privileges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Properly implementing unit, espresso tests, and documentation before implementing the actual functionality post iteration 1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3375"/>
            <a:ext cx="402994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075" y="1913375"/>
            <a:ext cx="44549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175" y="3431950"/>
            <a:ext cx="2747800" cy="15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-58100" y="1130075"/>
            <a:ext cx="4117200" cy="3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Implementing a schedule that displays all of a student’s current course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values queried from the database due to </a:t>
            </a:r>
            <a:r>
              <a:rPr lang="en"/>
              <a:t>asynchronous querying with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a mock database for user testing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825" y="2225250"/>
            <a:ext cx="5289174" cy="28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