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65796" autoAdjust="0"/>
  </p:normalViewPr>
  <p:slideViewPr>
    <p:cSldViewPr snapToGrid="0">
      <p:cViewPr varScale="1">
        <p:scale>
          <a:sx n="71" d="100"/>
          <a:sy n="71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 will walk you through the new </a:t>
            </a:r>
            <a:r>
              <a:rPr lang="en-US" dirty="0" err="1"/>
              <a:t>DriverPass</a:t>
            </a:r>
            <a:r>
              <a:rPr lang="en-US" dirty="0"/>
              <a:t> system we have designed for your driving school</a:t>
            </a:r>
          </a:p>
          <a:p>
            <a:r>
              <a:rPr lang="en-US" dirty="0"/>
              <a:t>You will see how each piece, from booking lessons to getting up to date DMV info all comes together in a simple intuitive package that keeps students, secretaries, instructors, and administrators in sync!!</a:t>
            </a:r>
          </a:p>
          <a:p>
            <a:r>
              <a:rPr lang="en-US" dirty="0"/>
              <a:t>Let’s dive in!!!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 service lesson management means your staff spends less time on the phone and more time helping students learn</a:t>
            </a:r>
          </a:p>
          <a:p>
            <a:endParaRPr lang="en-US" dirty="0"/>
          </a:p>
          <a:p>
            <a:r>
              <a:rPr lang="en-US" dirty="0"/>
              <a:t>Automatic DMV updates keep your content fresh and compliant without any manual edits</a:t>
            </a:r>
          </a:p>
          <a:p>
            <a:endParaRPr lang="en-US" dirty="0"/>
          </a:p>
          <a:p>
            <a:r>
              <a:rPr lang="en-US" dirty="0"/>
              <a:t>With fast performance, students breeze through booking even on slower connections so they stay engaged rather than frustrated</a:t>
            </a:r>
          </a:p>
          <a:p>
            <a:endParaRPr lang="en-US" dirty="0"/>
          </a:p>
          <a:p>
            <a:r>
              <a:rPr lang="en-US" dirty="0"/>
              <a:t>And robust security wraps every click and credit card charge in encryption, plus routine backups, so you and your students can trust the system completely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diagram shows who does what</a:t>
            </a:r>
          </a:p>
          <a:p>
            <a:endParaRPr lang="en-US" dirty="0"/>
          </a:p>
          <a:p>
            <a:r>
              <a:rPr lang="en-US" dirty="0"/>
              <a:t>Students can register, log in, browse packages, book or cancel lessons, and take practice tests</a:t>
            </a:r>
          </a:p>
          <a:p>
            <a:r>
              <a:rPr lang="en-US" dirty="0"/>
              <a:t>Secretaries manage and modify reservations or pull reports</a:t>
            </a:r>
          </a:p>
          <a:p>
            <a:r>
              <a:rPr lang="en-US" dirty="0"/>
              <a:t>Instructors can review their lesson schedules</a:t>
            </a:r>
          </a:p>
          <a:p>
            <a:r>
              <a:rPr lang="en-US" dirty="0"/>
              <a:t>IT Administrators oversee system health and generate activity logs</a:t>
            </a:r>
          </a:p>
          <a:p>
            <a:r>
              <a:rPr lang="en-US" dirty="0"/>
              <a:t>A DMV feed actor automatically updates test content</a:t>
            </a:r>
          </a:p>
          <a:p>
            <a:endParaRPr lang="en-US" dirty="0"/>
          </a:p>
          <a:p>
            <a:r>
              <a:rPr lang="en-US" dirty="0"/>
              <a:t>This map made sure we covered every feature you asked for no surprises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student’s journey when booking a lesson: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Login or Register if they are new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 a training package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Pick a date and time from the live calendar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Confirm their reservation in two clicks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Receive instant onscreen confirmation and an email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sketching it out step by step ensures the flow is intuitive no confusing screens or dead ends so students can reserve lessons in under a minute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was top of mind the whole time </a:t>
            </a:r>
          </a:p>
          <a:p>
            <a:r>
              <a:rPr lang="en-US" dirty="0"/>
              <a:t>Every click and form is wrapped in industry standard encryption</a:t>
            </a:r>
          </a:p>
          <a:p>
            <a:r>
              <a:rPr lang="en-US" dirty="0"/>
              <a:t>We never store raw passwords, and you can turn on two factor authentication for extra peace of mind</a:t>
            </a:r>
          </a:p>
          <a:p>
            <a:r>
              <a:rPr lang="en-US" dirty="0"/>
              <a:t>By assigning each user a role (student, secretary, instructor, or admin) we prevent accidental access to sensitive data</a:t>
            </a:r>
          </a:p>
          <a:p>
            <a:r>
              <a:rPr lang="en-US" dirty="0"/>
              <a:t>And because we run daily backups and keep an audit trail, you can restore lost data and review who did what, when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set clear expectations, here are the system’s boundaries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Everything runs in a browser, so it won’t work offline or as a phone 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DMV content updates as soon as the state publishes new data but if their feed is delayed, ours will be too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Finally, while most settings can be tweaked in the admin console, adding brand new features will need a quick code update from your development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143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Brianna Reed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Functional: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Self service lesson management: Students can register, book, modify, or cancel driving lessons online in just a few clicks without calling your office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Automatic DMV updates: Whenever the state publishes new test rules or questions, our system ingests them so practice quizzes always reflect the latest standards</a:t>
            </a:r>
            <a:br>
              <a:rPr lang="en-US" sz="2400" dirty="0">
                <a:solidFill>
                  <a:srgbClr val="000000"/>
                </a:solidFill>
              </a:rPr>
            </a:b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b="1" dirty="0">
                <a:solidFill>
                  <a:srgbClr val="000000"/>
                </a:solidFill>
              </a:rPr>
              <a:t>Nonfunctional: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Fast performance: Pages and calendars load in under 2 seconds, so nobody ever waits around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Robust security: All personal data and payment transactions use industry standard encryption, and daily backups ensure nothing ever gets lost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Use Case Diagram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diagram of a company's flowchart&#10;&#10;AI-generated content may be incorrect.">
            <a:extLst>
              <a:ext uri="{FF2B5EF4-FFF2-40B4-BE49-F238E27FC236}">
                <a16:creationId xmlns:a16="http://schemas.microsoft.com/office/drawing/2014/main" id="{6464C101-1C88-2237-71E7-4400708C2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190" y="363581"/>
            <a:ext cx="4829732" cy="631541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5" name="Content Placeholder 4" descr="A diagram of a service&#10;&#10;AI-generated content may be incorrect.">
            <a:extLst>
              <a:ext uri="{FF2B5EF4-FFF2-40B4-BE49-F238E27FC236}">
                <a16:creationId xmlns:a16="http://schemas.microsoft.com/office/drawing/2014/main" id="{64054044-C64E-3016-D95C-D5A3C8598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11" y="485372"/>
            <a:ext cx="4727276" cy="609420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All data in transit encrypted via HTTPS/TLS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Strong password policy with optional two factor authentication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Role based access controls (Customer, Secretary, Instructor, IT Admin)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Account lockout after five failed login attempts and audit notifications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Requires an internet connection.. no offline mode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No native mobile app; users access via browser only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DMV updates depend on the state’s feed schedule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Custom feature changes require a developer deployment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1360</TotalTime>
  <Words>628</Words>
  <Application>Microsoft Office PowerPoint</Application>
  <PresentationFormat>Widescreen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Reed, Brianna</cp:lastModifiedBy>
  <cp:revision>21</cp:revision>
  <dcterms:created xsi:type="dcterms:W3CDTF">2019-10-14T02:36:52Z</dcterms:created>
  <dcterms:modified xsi:type="dcterms:W3CDTF">2025-06-24T22:29:49Z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