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6" r:id="rId3"/>
    <p:sldId id="257" r:id="rId4"/>
    <p:sldId id="267" r:id="rId5"/>
    <p:sldId id="258" r:id="rId6"/>
    <p:sldId id="259" r:id="rId7"/>
    <p:sldId id="269" r:id="rId8"/>
    <p:sldId id="260" r:id="rId9"/>
    <p:sldId id="271" r:id="rId10"/>
    <p:sldId id="270" r:id="rId11"/>
    <p:sldId id="272" r:id="rId12"/>
    <p:sldId id="261" r:id="rId13"/>
    <p:sldId id="262" r:id="rId14"/>
    <p:sldId id="263" r:id="rId15"/>
    <p:sldId id="275" r:id="rId16"/>
    <p:sldId id="273" r:id="rId17"/>
    <p:sldId id="276" r:id="rId18"/>
    <p:sldId id="277" r:id="rId19"/>
    <p:sldId id="265" r:id="rId20"/>
    <p:sldId id="278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1" autoAdjust="0"/>
    <p:restoredTop sz="86404" autoAdjust="0"/>
  </p:normalViewPr>
  <p:slideViewPr>
    <p:cSldViewPr snapToGrid="0" snapToObjects="1">
      <p:cViewPr varScale="1">
        <p:scale>
          <a:sx n="105" d="100"/>
          <a:sy n="105" d="100"/>
        </p:scale>
        <p:origin x="-6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D40DE-2A38-4345-85A0-DEF4D198A674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5FDC2-8145-D744-BC33-C8E7778D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99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80CE6-5865-7C41-B5E0-9667B26466E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515A9-837B-8745-AF52-29C1CEA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4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63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triple-quote</a:t>
            </a:r>
            <a:r>
              <a:rPr lang="en-US" baseline="0" dirty="0" smtClean="0"/>
              <a:t>s is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syntax for multi-line string literal.  It is also supported in HOCON – great </a:t>
            </a:r>
            <a:r>
              <a:rPr lang="en-US" baseline="0" smtClean="0"/>
              <a:t>for queries.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2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23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properties is the</a:t>
            </a:r>
            <a:r>
              <a:rPr lang="en-US" baseline="0" dirty="0" smtClean="0"/>
              <a:t> main configuration, falling back to the user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, and finally the app </a:t>
            </a:r>
            <a:r>
              <a:rPr lang="en-US" baseline="0" dirty="0" err="1" smtClean="0"/>
              <a:t>config</a:t>
            </a:r>
            <a:endParaRPr lang="en-US" dirty="0" smtClean="0"/>
          </a:p>
          <a:p>
            <a:r>
              <a:rPr lang="en-US" dirty="0" smtClean="0"/>
              <a:t>Base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configs</a:t>
            </a:r>
            <a:r>
              <a:rPr lang="en-US" baseline="0" dirty="0" smtClean="0"/>
              <a:t> may contain substitutions that are resolved by other </a:t>
            </a:r>
            <a:r>
              <a:rPr lang="en-US" baseline="0" dirty="0" err="1" smtClean="0"/>
              <a:t>configs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28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95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Configs</a:t>
            </a:r>
            <a:r>
              <a:rPr lang="en-US" dirty="0" smtClean="0"/>
              <a:t> are merged</a:t>
            </a:r>
            <a:r>
              <a:rPr lang="en-US" baseline="0" dirty="0" smtClean="0"/>
              <a:t> from top to bottom</a:t>
            </a:r>
          </a:p>
          <a:p>
            <a:r>
              <a:rPr lang="en-US" baseline="0" dirty="0" smtClean="0"/>
              <a:t>Placeholders are substituted with system properties</a:t>
            </a:r>
          </a:p>
          <a:p>
            <a:r>
              <a:rPr lang="en-US" baseline="0" dirty="0" smtClean="0"/>
              <a:t>Resource locations are pluggable – here we see </a:t>
            </a:r>
            <a:r>
              <a:rPr lang="en-US" baseline="0" dirty="0" err="1" smtClean="0"/>
              <a:t>classpath</a:t>
            </a:r>
            <a:r>
              <a:rPr lang="en-US" baseline="0" dirty="0" smtClean="0"/>
              <a:t> and Zookeeper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4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5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</a:t>
            </a:r>
            <a:r>
              <a:rPr lang="en-US" dirty="0" err="1" smtClean="0"/>
              <a:t>getStringListAsJava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4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handy to use options in some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23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4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18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0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8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r>
              <a:rPr lang="en-US" baseline="0" dirty="0" smtClean="0"/>
              <a:t> is important when dealing with multiple configurations.  You want to work with configurations as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r>
              <a:rPr lang="en-US" baseline="0" dirty="0" smtClean="0"/>
              <a:t> are supported</a:t>
            </a:r>
            <a:endParaRPr lang="en-US" dirty="0" smtClean="0"/>
          </a:p>
          <a:p>
            <a:r>
              <a:rPr lang="en-US" dirty="0" smtClean="0"/>
              <a:t>This is a configuration file</a:t>
            </a:r>
          </a:p>
          <a:p>
            <a:r>
              <a:rPr lang="en-US" dirty="0" smtClean="0"/>
              <a:t>Property</a:t>
            </a:r>
            <a:r>
              <a:rPr lang="en-US" baseline="0" dirty="0" smtClean="0"/>
              <a:t> referenced as </a:t>
            </a:r>
            <a:r>
              <a:rPr lang="en-US" dirty="0" err="1" smtClean="0"/>
              <a:t>database.username</a:t>
            </a:r>
            <a:endParaRPr lang="en-US" dirty="0" smtClean="0"/>
          </a:p>
          <a:p>
            <a:r>
              <a:rPr lang="en-US" baseline="0" dirty="0" smtClean="0"/>
              <a:t>Lists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42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040BB3-2D97-234A-AF6E-BADAEF17F90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esafehub/config" TargetMode="External"/><Relationship Id="rId4" Type="http://schemas.openxmlformats.org/officeDocument/2006/relationships/hyperlink" Target="http://typesafehub.github.io/config/latest/api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Typesafe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on Steroids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82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sourcedelica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3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Configs</a:t>
            </a:r>
            <a:r>
              <a:rPr lang="en-US" dirty="0" smtClean="0"/>
              <a:t> at Runtime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603" y="1214184"/>
            <a:ext cx="803392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>
                <a:latin typeface="Consolas"/>
                <a:cs typeface="Consolas"/>
              </a:rPr>
              <a:t> </a:t>
            </a:r>
            <a:r>
              <a:rPr lang="fi-FI" sz="2800" dirty="0" err="1" smtClean="0">
                <a:latin typeface="Consolas"/>
                <a:cs typeface="Consolas"/>
              </a:rPr>
              <a:t>val</a:t>
            </a:r>
            <a:r>
              <a:rPr lang="fi-FI" sz="2800" dirty="0" smtClean="0">
                <a:latin typeface="Consolas"/>
                <a:cs typeface="Consolas"/>
              </a:rPr>
              <a:t> </a:t>
            </a:r>
            <a:r>
              <a:rPr lang="fi-FI" sz="2800" dirty="0" err="1" smtClean="0">
                <a:latin typeface="Consolas"/>
                <a:cs typeface="Consolas"/>
              </a:rPr>
              <a:t>config</a:t>
            </a:r>
            <a:r>
              <a:rPr lang="fi-FI" sz="2800" dirty="0" smtClean="0">
                <a:latin typeface="Consolas"/>
                <a:cs typeface="Consolas"/>
              </a:rPr>
              <a:t> = </a:t>
            </a:r>
          </a:p>
          <a:p>
            <a:r>
              <a:rPr lang="fi-FI" sz="2800" dirty="0">
                <a:latin typeface="Consolas"/>
                <a:cs typeface="Consolas"/>
              </a:rPr>
              <a:t>  </a:t>
            </a:r>
            <a:r>
              <a:rPr lang="fi-FI" sz="2800" dirty="0" smtClean="0">
                <a:latin typeface="Consolas"/>
                <a:cs typeface="Consolas"/>
              </a:rPr>
              <a:t> </a:t>
            </a:r>
            <a:r>
              <a:rPr lang="fi-FI" sz="2800" dirty="0" err="1" smtClean="0">
                <a:latin typeface="Consolas"/>
                <a:cs typeface="Consolas"/>
              </a:rPr>
              <a:t>ConfigFactory.parseString</a:t>
            </a:r>
            <a:r>
              <a:rPr lang="fi-FI" sz="2800" dirty="0" smtClean="0">
                <a:latin typeface="Consolas"/>
                <a:cs typeface="Consolas"/>
              </a:rPr>
              <a:t>(</a:t>
            </a:r>
            <a:endParaRPr lang="fi-FI" sz="2800" dirty="0">
              <a:latin typeface="Consolas"/>
              <a:cs typeface="Consolas"/>
            </a:endParaRPr>
          </a:p>
          <a:p>
            <a:r>
              <a:rPr lang="fi-FI" sz="2800" dirty="0">
                <a:latin typeface="Consolas"/>
                <a:cs typeface="Consolas"/>
              </a:rPr>
              <a:t>      </a:t>
            </a:r>
            <a:r>
              <a:rPr lang="fi-FI" sz="2800" dirty="0" smtClean="0">
                <a:latin typeface="Consolas"/>
                <a:cs typeface="Consolas"/>
              </a:rPr>
              <a:t>s"""</a:t>
            </a:r>
            <a:endParaRPr lang="fi-FI" sz="2800" dirty="0">
              <a:latin typeface="Consolas"/>
              <a:cs typeface="Consolas"/>
            </a:endParaRPr>
          </a:p>
          <a:p>
            <a:r>
              <a:rPr lang="fi-FI" sz="2800" dirty="0" smtClean="0">
                <a:latin typeface="Consolas"/>
                <a:cs typeface="Consolas"/>
              </a:rPr>
              <a:t>        |akka {</a:t>
            </a:r>
          </a:p>
          <a:p>
            <a:r>
              <a:rPr lang="fi-FI" sz="2800" dirty="0" smtClean="0">
                <a:latin typeface="Consolas"/>
                <a:cs typeface="Consolas"/>
              </a:rPr>
              <a:t>        |  </a:t>
            </a:r>
            <a:r>
              <a:rPr lang="fi-FI" sz="2800" dirty="0" err="1" smtClean="0">
                <a:latin typeface="Consolas"/>
                <a:cs typeface="Consolas"/>
              </a:rPr>
              <a:t>remote</a:t>
            </a:r>
            <a:r>
              <a:rPr lang="fi-FI" sz="2800" dirty="0" smtClean="0">
                <a:latin typeface="Consolas"/>
                <a:cs typeface="Consolas"/>
              </a:rPr>
              <a:t> {</a:t>
            </a:r>
          </a:p>
          <a:p>
            <a:r>
              <a:rPr lang="fi-FI" sz="2800" dirty="0" smtClean="0">
                <a:latin typeface="Consolas"/>
                <a:cs typeface="Consolas"/>
              </a:rPr>
              <a:t>        |    </a:t>
            </a:r>
            <a:r>
              <a:rPr lang="fi-FI" sz="2800" dirty="0" err="1">
                <a:latin typeface="Consolas"/>
                <a:cs typeface="Consolas"/>
              </a:rPr>
              <a:t>netty.tcp</a:t>
            </a:r>
            <a:r>
              <a:rPr lang="fi-FI" sz="2800" dirty="0">
                <a:latin typeface="Consolas"/>
                <a:cs typeface="Consolas"/>
              </a:rPr>
              <a:t> {</a:t>
            </a:r>
          </a:p>
          <a:p>
            <a:r>
              <a:rPr lang="fi-FI" sz="2800" dirty="0">
                <a:latin typeface="Consolas"/>
                <a:cs typeface="Consolas"/>
              </a:rPr>
              <a:t>        |      </a:t>
            </a:r>
            <a:r>
              <a:rPr lang="fi-FI" sz="2800" dirty="0" err="1">
                <a:latin typeface="Consolas"/>
                <a:cs typeface="Consolas"/>
              </a:rPr>
              <a:t>hostname</a:t>
            </a:r>
            <a:r>
              <a:rPr lang="fi-FI" sz="2800" dirty="0">
                <a:latin typeface="Consolas"/>
                <a:cs typeface="Consolas"/>
              </a:rPr>
              <a:t> = </a:t>
            </a:r>
            <a:r>
              <a:rPr lang="fi-FI" sz="2800" dirty="0" smtClean="0">
                <a:latin typeface="Consolas"/>
                <a:cs typeface="Consolas"/>
              </a:rPr>
              <a:t>"$</a:t>
            </a:r>
            <a:r>
              <a:rPr lang="fi-FI" sz="2800" dirty="0" err="1" smtClean="0">
                <a:latin typeface="Consolas"/>
                <a:cs typeface="Consolas"/>
              </a:rPr>
              <a:t>hostname</a:t>
            </a:r>
            <a:r>
              <a:rPr lang="fi-FI" sz="2800" dirty="0" smtClean="0">
                <a:latin typeface="Consolas"/>
                <a:cs typeface="Consolas"/>
              </a:rPr>
              <a:t>"</a:t>
            </a:r>
            <a:endParaRPr lang="fi-FI" sz="2800" dirty="0">
              <a:latin typeface="Consolas"/>
              <a:cs typeface="Consolas"/>
            </a:endParaRPr>
          </a:p>
          <a:p>
            <a:r>
              <a:rPr lang="fi-FI" sz="2800" dirty="0">
                <a:latin typeface="Consolas"/>
                <a:cs typeface="Consolas"/>
              </a:rPr>
              <a:t>        |      </a:t>
            </a:r>
            <a:r>
              <a:rPr lang="fi-FI" sz="2800" dirty="0" err="1">
                <a:latin typeface="Consolas"/>
                <a:cs typeface="Consolas"/>
              </a:rPr>
              <a:t>port</a:t>
            </a:r>
            <a:r>
              <a:rPr lang="fi-FI" sz="2800" dirty="0">
                <a:latin typeface="Consolas"/>
                <a:cs typeface="Consolas"/>
              </a:rPr>
              <a:t> = $</a:t>
            </a:r>
            <a:r>
              <a:rPr lang="fi-FI" sz="2800" dirty="0" err="1">
                <a:latin typeface="Consolas"/>
                <a:cs typeface="Consolas"/>
              </a:rPr>
              <a:t>port</a:t>
            </a:r>
            <a:endParaRPr lang="fi-FI" sz="2800" dirty="0">
              <a:latin typeface="Consolas"/>
              <a:cs typeface="Consolas"/>
            </a:endParaRPr>
          </a:p>
          <a:p>
            <a:r>
              <a:rPr lang="fi-FI" sz="2800" dirty="0">
                <a:latin typeface="Consolas"/>
                <a:cs typeface="Consolas"/>
              </a:rPr>
              <a:t>        |    }</a:t>
            </a:r>
          </a:p>
          <a:p>
            <a:r>
              <a:rPr lang="fi-FI" sz="2800" dirty="0">
                <a:latin typeface="Consolas"/>
                <a:cs typeface="Consolas"/>
              </a:rPr>
              <a:t>        |  }</a:t>
            </a:r>
          </a:p>
          <a:p>
            <a:r>
              <a:rPr lang="fi-FI" sz="2800" dirty="0">
                <a:latin typeface="Consolas"/>
                <a:cs typeface="Consolas"/>
              </a:rPr>
              <a:t>        |}</a:t>
            </a:r>
          </a:p>
          <a:p>
            <a:r>
              <a:rPr lang="fi-FI" sz="2800" dirty="0">
                <a:latin typeface="Consolas"/>
                <a:cs typeface="Consolas"/>
              </a:rPr>
              <a:t>      </a:t>
            </a:r>
            <a:r>
              <a:rPr lang="fi-FI" sz="2800" dirty="0" smtClean="0">
                <a:latin typeface="Consolas"/>
                <a:cs typeface="Consolas"/>
              </a:rPr>
              <a:t>""".</a:t>
            </a:r>
            <a:r>
              <a:rPr lang="fi-FI" sz="2800" dirty="0" err="1" smtClean="0">
                <a:latin typeface="Consolas"/>
                <a:cs typeface="Consolas"/>
              </a:rPr>
              <a:t>stripMargin</a:t>
            </a:r>
            <a:r>
              <a:rPr lang="fi-FI" sz="28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111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8128068" cy="5539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d</a:t>
            </a:r>
            <a:r>
              <a:rPr lang="en-US" sz="2800" dirty="0" smtClean="0">
                <a:latin typeface="Consolas"/>
                <a:cs typeface="Consolas"/>
              </a:rPr>
              <a:t>emo {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services = [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{ name = "user",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  host = "nycdev101", port = 8080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}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{ name = "search",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  host = "nycdev102", port = 9201 }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] </a:t>
            </a:r>
          </a:p>
          <a:p>
            <a:r>
              <a:rPr lang="en-US" sz="2800" dirty="0" smtClean="0">
                <a:latin typeface="Consolas"/>
                <a:cs typeface="Consolas"/>
              </a:rPr>
              <a:t>}</a:t>
            </a: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List&lt;</a:t>
            </a:r>
            <a:r>
              <a:rPr lang="en-US" sz="2800" dirty="0" err="1" smtClean="0">
                <a:latin typeface="Consolas"/>
                <a:cs typeface="Consolas"/>
              </a:rPr>
              <a:t>Config</a:t>
            </a:r>
            <a:r>
              <a:rPr lang="en-US" sz="2800" dirty="0" smtClean="0">
                <a:latin typeface="Consolas"/>
                <a:cs typeface="Consolas"/>
              </a:rPr>
              <a:t>&gt; </a:t>
            </a:r>
            <a:r>
              <a:rPr lang="en-US" sz="2800" dirty="0" err="1" smtClean="0">
                <a:latin typeface="Consolas"/>
                <a:cs typeface="Consolas"/>
              </a:rPr>
              <a:t>configList</a:t>
            </a:r>
            <a:r>
              <a:rPr lang="en-US" sz="2800" dirty="0" smtClean="0">
                <a:latin typeface="Consolas"/>
                <a:cs typeface="Consolas"/>
              </a:rPr>
              <a:t> =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config.getConfigList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demo.services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9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474" y="1510489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# System properties falling back to</a:t>
            </a:r>
          </a:p>
          <a:p>
            <a:r>
              <a:rPr lang="en-US" sz="2800" dirty="0" smtClean="0">
                <a:latin typeface="Consolas"/>
                <a:cs typeface="Consolas"/>
              </a:rPr>
              <a:t># user configuration falling back to</a:t>
            </a:r>
          </a:p>
          <a:p>
            <a:r>
              <a:rPr lang="en-US" sz="2800" dirty="0" smtClean="0">
                <a:latin typeface="Consolas"/>
                <a:cs typeface="Consolas"/>
              </a:rPr>
              <a:t># application configuration</a:t>
            </a: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Config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finalConfig</a:t>
            </a:r>
            <a:r>
              <a:rPr lang="en-US" sz="2800" dirty="0" smtClean="0">
                <a:latin typeface="Consolas"/>
                <a:cs typeface="Consolas"/>
              </a:rPr>
              <a:t> =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ConfigFactory.systemProperties</a:t>
            </a:r>
            <a:r>
              <a:rPr lang="en-US" sz="2800" dirty="0" smtClean="0">
                <a:latin typeface="Consolas"/>
                <a:cs typeface="Consolas"/>
              </a:rPr>
              <a:t>().</a:t>
            </a:r>
          </a:p>
          <a:p>
            <a:r>
              <a:rPr lang="en-US" sz="2800" dirty="0" smtClean="0">
                <a:latin typeface="Consolas"/>
                <a:cs typeface="Consolas"/>
              </a:rPr>
              <a:t>    </a:t>
            </a:r>
            <a:r>
              <a:rPr lang="en-US" sz="2800" dirty="0" err="1" smtClean="0">
                <a:latin typeface="Consolas"/>
                <a:cs typeface="Consolas"/>
              </a:rPr>
              <a:t>withFallback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err="1" smtClean="0">
                <a:latin typeface="Consolas"/>
                <a:cs typeface="Consolas"/>
              </a:rPr>
              <a:t>userConfig</a:t>
            </a:r>
            <a:r>
              <a:rPr lang="en-US" sz="2800" dirty="0" smtClean="0">
                <a:latin typeface="Consolas"/>
                <a:cs typeface="Consolas"/>
              </a:rPr>
              <a:t>).</a:t>
            </a:r>
          </a:p>
          <a:p>
            <a:r>
              <a:rPr lang="en-US" sz="2800" dirty="0" smtClean="0">
                <a:latin typeface="Consolas"/>
                <a:cs typeface="Consolas"/>
              </a:rPr>
              <a:t>    </a:t>
            </a:r>
            <a:r>
              <a:rPr lang="en-US" sz="2800" dirty="0" err="1" smtClean="0">
                <a:latin typeface="Consolas"/>
                <a:cs typeface="Consolas"/>
              </a:rPr>
              <a:t>withFallback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err="1" smtClean="0">
                <a:latin typeface="Consolas"/>
                <a:cs typeface="Consolas"/>
              </a:rPr>
              <a:t>appConfig</a:t>
            </a:r>
            <a:r>
              <a:rPr lang="en-US" sz="2800" dirty="0" smtClean="0">
                <a:latin typeface="Consolas"/>
                <a:cs typeface="Consolas"/>
              </a:rPr>
              <a:t>).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resolve()</a:t>
            </a:r>
          </a:p>
        </p:txBody>
      </p:sp>
    </p:spTree>
    <p:extLst>
      <p:ext uri="{BB962C8B-B14F-4D97-AF65-F5344CB8AC3E}">
        <p14:creationId xmlns:p14="http://schemas.microsoft.com/office/powerpoint/2010/main" val="291965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library built on top of </a:t>
            </a:r>
            <a:r>
              <a:rPr lang="en-US" sz="2800" dirty="0" err="1" smtClean="0"/>
              <a:t>Typesafe</a:t>
            </a:r>
            <a:r>
              <a:rPr lang="en-US" sz="2800" dirty="0" smtClean="0"/>
              <a:t> </a:t>
            </a:r>
            <a:r>
              <a:rPr lang="en-US" sz="2800" dirty="0" err="1" smtClean="0"/>
              <a:t>Config</a:t>
            </a:r>
            <a:endParaRPr lang="en-US" sz="2800" dirty="0" smtClean="0"/>
          </a:p>
          <a:p>
            <a:r>
              <a:rPr lang="en-US" sz="2800" dirty="0" smtClean="0"/>
              <a:t>Adds</a:t>
            </a:r>
          </a:p>
          <a:p>
            <a:pPr lvl="1"/>
            <a:r>
              <a:rPr lang="en-US" sz="2800" dirty="0" smtClean="0"/>
              <a:t>Multiple scopes of configuration</a:t>
            </a:r>
          </a:p>
          <a:p>
            <a:pPr lvl="2"/>
            <a:r>
              <a:rPr lang="en-US" sz="2800" dirty="0" smtClean="0"/>
              <a:t>aka Configurable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merging</a:t>
            </a:r>
          </a:p>
          <a:p>
            <a:pPr lvl="1"/>
            <a:r>
              <a:rPr lang="en-US" sz="2800" dirty="0" smtClean="0"/>
              <a:t>Pluggable resource handling</a:t>
            </a:r>
          </a:p>
          <a:p>
            <a:pPr lvl="1"/>
            <a:r>
              <a:rPr lang="en-US" sz="2800" dirty="0"/>
              <a:t>a</a:t>
            </a:r>
            <a:r>
              <a:rPr lang="en-US" sz="2800" dirty="0" smtClean="0"/>
              <a:t>nd more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560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Configuration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8474" y="1196903"/>
            <a:ext cx="8740467" cy="6863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scopes = [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name = application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path = "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classpath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://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config.conf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 name = shared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 path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zk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://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config.conf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"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}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name = shared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path = "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zk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://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/${environ}.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conf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935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Superset of </a:t>
            </a:r>
            <a:r>
              <a:rPr lang="en-US" sz="2800" dirty="0" err="1" smtClean="0"/>
              <a:t>Typesafe</a:t>
            </a:r>
            <a:r>
              <a:rPr lang="en-US" sz="2800" dirty="0" smtClean="0"/>
              <a:t>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API</a:t>
            </a:r>
          </a:p>
          <a:p>
            <a:r>
              <a:rPr lang="en-US" sz="2800" dirty="0" smtClean="0"/>
              <a:t>Adds</a:t>
            </a:r>
          </a:p>
          <a:p>
            <a:pPr lvl="1"/>
            <a:r>
              <a:rPr lang="en-US" sz="2800" dirty="0" smtClean="0"/>
              <a:t>Scala API</a:t>
            </a:r>
          </a:p>
          <a:p>
            <a:pPr lvl="1"/>
            <a:r>
              <a:rPr lang="en-US" sz="2800" dirty="0" smtClean="0"/>
              <a:t>Resource values</a:t>
            </a:r>
          </a:p>
          <a:p>
            <a:pPr lvl="1"/>
            <a:r>
              <a:rPr lang="en-US" sz="2800" dirty="0" smtClean="0"/>
              <a:t>Defaults</a:t>
            </a:r>
          </a:p>
          <a:p>
            <a:pPr lvl="1"/>
            <a:r>
              <a:rPr lang="en-US" sz="2800" dirty="0" smtClean="0"/>
              <a:t>Dynamic updates</a:t>
            </a:r>
          </a:p>
          <a:p>
            <a:pPr lvl="1"/>
            <a:r>
              <a:rPr lang="en-US" sz="2800" dirty="0"/>
              <a:t>a</a:t>
            </a:r>
            <a:r>
              <a:rPr lang="en-US" sz="2800" dirty="0" smtClean="0"/>
              <a:t>nd more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2494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35759"/>
            <a:ext cx="82296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demo {</a:t>
            </a:r>
          </a:p>
          <a:p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jms.brokers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= </a:t>
            </a:r>
          </a:p>
          <a:p>
            <a:r>
              <a:rPr lang="en-US" sz="2800" dirty="0">
                <a:latin typeface="Consolas"/>
                <a:cs typeface="Consolas"/>
              </a:rPr>
              <a:t>    </a:t>
            </a:r>
            <a:r>
              <a:rPr lang="en-US" sz="2800" dirty="0" smtClean="0">
                <a:latin typeface="Consolas"/>
                <a:cs typeface="Consolas"/>
              </a:rPr>
              <a:t>["nyamq10", "sfamq20", "jpamq54" </a:t>
            </a:r>
            <a:r>
              <a:rPr lang="en-US" sz="2800" dirty="0">
                <a:latin typeface="Consolas"/>
                <a:cs typeface="Consolas"/>
              </a:rPr>
              <a:t>]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</a:p>
          <a:p>
            <a:r>
              <a:rPr lang="en-US" sz="2800" dirty="0" smtClean="0">
                <a:latin typeface="Consolas"/>
                <a:cs typeface="Consolas"/>
              </a:rPr>
              <a:t>} </a:t>
            </a:r>
          </a:p>
          <a:p>
            <a:endParaRPr lang="en-US" sz="2800" dirty="0">
              <a:latin typeface="Consolas"/>
              <a:cs typeface="Consolas"/>
            </a:endParaRPr>
          </a:p>
          <a:p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err="1">
                <a:latin typeface="Consolas"/>
                <a:cs typeface="Consolas"/>
              </a:rPr>
              <a:t>v</a:t>
            </a:r>
            <a:r>
              <a:rPr lang="en-US" sz="2800" dirty="0" err="1" smtClean="0">
                <a:latin typeface="Consolas"/>
                <a:cs typeface="Consolas"/>
              </a:rPr>
              <a:t>al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</a:t>
            </a:r>
            <a:r>
              <a:rPr lang="en-US" sz="2800" dirty="0" smtClean="0">
                <a:latin typeface="Consolas"/>
                <a:cs typeface="Consolas"/>
              </a:rPr>
              <a:t> = </a:t>
            </a:r>
            <a:r>
              <a:rPr lang="en-US" sz="2800" dirty="0" err="1" smtClean="0">
                <a:latin typeface="Consolas"/>
                <a:cs typeface="Consolas"/>
              </a:rPr>
              <a:t>Scopes.config</a:t>
            </a:r>
            <a:r>
              <a:rPr lang="en-US" sz="2800" dirty="0" smtClean="0">
                <a:latin typeface="Consolas"/>
                <a:cs typeface="Consolas"/>
              </a:rPr>
              <a:t>()</a:t>
            </a: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# Scala collections are used by default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config.getStringList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demo.jms.brokers</a:t>
            </a:r>
            <a:r>
              <a:rPr lang="en-US" sz="2800" dirty="0" smtClean="0">
                <a:latin typeface="Consolas"/>
                <a:cs typeface="Consolas"/>
              </a:rPr>
              <a:t>").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foreach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err="1" smtClean="0">
                <a:latin typeface="Consolas"/>
                <a:cs typeface="Consolas"/>
              </a:rPr>
              <a:t>println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2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08200"/>
            <a:ext cx="82296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demo {</a:t>
            </a:r>
          </a:p>
          <a:p>
            <a:r>
              <a:rPr lang="en-US" sz="2800" dirty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database.user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= </a:t>
            </a:r>
            <a:r>
              <a:rPr lang="en-US" sz="2800" dirty="0" smtClean="0">
                <a:latin typeface="Consolas"/>
                <a:cs typeface="Consolas"/>
              </a:rPr>
              <a:t>"</a:t>
            </a:r>
            <a:r>
              <a:rPr lang="en-US" sz="2800" dirty="0" err="1" smtClean="0">
                <a:latin typeface="Consolas"/>
                <a:cs typeface="Consolas"/>
              </a:rPr>
              <a:t>scott</a:t>
            </a:r>
            <a:r>
              <a:rPr lang="en-US" sz="2800" dirty="0" smtClean="0">
                <a:latin typeface="Consolas"/>
                <a:cs typeface="Consolas"/>
              </a:rPr>
              <a:t>" 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database.password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= </a:t>
            </a:r>
            <a:r>
              <a:rPr lang="en-US" sz="2800" dirty="0" smtClean="0">
                <a:latin typeface="Consolas"/>
                <a:cs typeface="Consolas"/>
              </a:rPr>
              <a:t>"tiger"    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} </a:t>
            </a:r>
            <a:endParaRPr lang="en-US" sz="2800" dirty="0">
              <a:latin typeface="Consolas"/>
              <a:cs typeface="Consolas"/>
            </a:endParaRP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val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username = </a:t>
            </a:r>
          </a:p>
          <a:p>
            <a:r>
              <a:rPr lang="en-US" sz="2800" dirty="0">
                <a:latin typeface="Consolas"/>
                <a:cs typeface="Consolas"/>
              </a:rPr>
              <a:t>  </a:t>
            </a:r>
            <a:r>
              <a:rPr lang="en-US" sz="2800" dirty="0" err="1">
                <a:latin typeface="Consolas"/>
                <a:cs typeface="Consolas"/>
              </a:rPr>
              <a:t>config.getString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db.user</a:t>
            </a:r>
            <a:r>
              <a:rPr lang="en-US" sz="2800" dirty="0" smtClean="0">
                <a:latin typeface="Consolas"/>
                <a:cs typeface="Consolas"/>
              </a:rPr>
              <a:t>", "admin")</a:t>
            </a: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# Returns Some[String] or None if not set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err="1">
                <a:latin typeface="Consolas"/>
                <a:cs typeface="Consolas"/>
              </a:rPr>
              <a:t>val</a:t>
            </a:r>
            <a:r>
              <a:rPr lang="en-US" sz="2800" dirty="0">
                <a:latin typeface="Consolas"/>
                <a:cs typeface="Consolas"/>
              </a:rPr>
              <a:t> password </a:t>
            </a:r>
            <a:r>
              <a:rPr lang="en-US" sz="2800" dirty="0" smtClean="0">
                <a:latin typeface="Consolas"/>
                <a:cs typeface="Consolas"/>
              </a:rPr>
              <a:t>= 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config.optString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db.password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  <a:r>
              <a:rPr lang="en-US" sz="2800" dirty="0">
                <a:latin typeface="Consolas"/>
                <a:cs typeface="Consolas"/>
              </a:rPr>
              <a:t>.</a:t>
            </a:r>
          </a:p>
          <a:p>
            <a:r>
              <a:rPr lang="en-US" sz="2800" dirty="0">
                <a:latin typeface="Consolas"/>
                <a:cs typeface="Consolas"/>
              </a:rPr>
              <a:t>    </a:t>
            </a:r>
            <a:r>
              <a:rPr lang="en-US" sz="2800" dirty="0" err="1">
                <a:latin typeface="Consolas"/>
                <a:cs typeface="Consolas"/>
              </a:rPr>
              <a:t>getOrElse</a:t>
            </a:r>
            <a:r>
              <a:rPr lang="en-US" sz="2800" dirty="0" smtClean="0">
                <a:latin typeface="Consolas"/>
                <a:cs typeface="Consolas"/>
              </a:rPr>
              <a:t>("admin")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09038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61778"/>
            <a:ext cx="82296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demo </a:t>
            </a:r>
            <a:r>
              <a:rPr lang="en-US" sz="2800" dirty="0" smtClean="0">
                <a:latin typeface="Consolas"/>
                <a:cs typeface="Consolas"/>
              </a:rPr>
              <a:t>{</a:t>
            </a:r>
          </a:p>
          <a:p>
            <a:r>
              <a:rPr lang="en-US" sz="2800" dirty="0" smtClean="0">
                <a:latin typeface="Consolas"/>
                <a:cs typeface="Consolas"/>
              </a:rPr>
              <a:t>  # Current support: </a:t>
            </a:r>
            <a:r>
              <a:rPr lang="en-US" sz="2800" dirty="0" err="1">
                <a:latin typeface="Consolas"/>
                <a:cs typeface="Consolas"/>
              </a:rPr>
              <a:t>classpath</a:t>
            </a:r>
            <a:r>
              <a:rPr lang="en-US" sz="2800" dirty="0">
                <a:latin typeface="Consolas"/>
                <a:cs typeface="Consolas"/>
              </a:rPr>
              <a:t>, file, </a:t>
            </a:r>
            <a:r>
              <a:rPr lang="en-US" sz="2800" dirty="0" err="1" smtClean="0">
                <a:latin typeface="Consolas"/>
                <a:cs typeface="Consolas"/>
              </a:rPr>
              <a:t>zk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helpText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= </a:t>
            </a:r>
            <a:r>
              <a:rPr lang="en-US" sz="2800" dirty="0" smtClean="0">
                <a:latin typeface="Consolas"/>
                <a:cs typeface="Consolas"/>
              </a:rPr>
              <a:t>"</a:t>
            </a:r>
            <a:r>
              <a:rPr lang="en-US" sz="2800" dirty="0" err="1" smtClean="0">
                <a:latin typeface="Consolas"/>
                <a:cs typeface="Consolas"/>
              </a:rPr>
              <a:t>classpath</a:t>
            </a:r>
            <a:r>
              <a:rPr lang="en-US" sz="2800" dirty="0">
                <a:latin typeface="Consolas"/>
                <a:cs typeface="Consolas"/>
              </a:rPr>
              <a:t>:</a:t>
            </a:r>
            <a:r>
              <a:rPr lang="en-US" sz="2800" dirty="0" smtClean="0">
                <a:latin typeface="Consolas"/>
                <a:cs typeface="Consolas"/>
              </a:rPr>
              <a:t>//</a:t>
            </a:r>
            <a:r>
              <a:rPr lang="en-US" sz="2800" dirty="0" err="1" smtClean="0">
                <a:latin typeface="Consolas"/>
                <a:cs typeface="Consolas"/>
              </a:rPr>
              <a:t>help.txt</a:t>
            </a:r>
            <a:r>
              <a:rPr lang="en-US" sz="2800" dirty="0" smtClean="0">
                <a:latin typeface="Consolas"/>
                <a:cs typeface="Consolas"/>
              </a:rPr>
              <a:t>"    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} </a:t>
            </a:r>
            <a:endParaRPr lang="en-US" sz="2800" dirty="0">
              <a:latin typeface="Consolas"/>
              <a:cs typeface="Consolas"/>
            </a:endParaRPr>
          </a:p>
          <a:p>
            <a:endParaRPr lang="en-US" sz="2800" dirty="0" smtClean="0">
              <a:latin typeface="Consolas"/>
              <a:cs typeface="Consolas"/>
            </a:endParaRPr>
          </a:p>
          <a:p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val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helpResource</a:t>
            </a:r>
            <a:r>
              <a:rPr lang="en-US" sz="2800" dirty="0">
                <a:latin typeface="Consolas"/>
                <a:cs typeface="Consolas"/>
              </a:rPr>
              <a:t> = 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config.getResource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demo.helpText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  <a:endParaRPr lang="en-US" sz="2800" dirty="0">
              <a:latin typeface="Consolas"/>
              <a:cs typeface="Consolas"/>
            </a:endParaRP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val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helpText</a:t>
            </a:r>
            <a:r>
              <a:rPr lang="en-US" sz="2800" dirty="0">
                <a:latin typeface="Consolas"/>
                <a:cs typeface="Consolas"/>
              </a:rPr>
              <a:t> = </a:t>
            </a:r>
            <a:r>
              <a:rPr lang="en-US" sz="2800" dirty="0" err="1" smtClean="0">
                <a:latin typeface="Consolas"/>
                <a:cs typeface="Consolas"/>
              </a:rPr>
              <a:t>helpResource.asString</a:t>
            </a:r>
            <a:endParaRPr lang="en-US" sz="2800" dirty="0" smtClean="0">
              <a:latin typeface="Consolas"/>
              <a:cs typeface="Consolas"/>
            </a:endParaRPr>
          </a:p>
          <a:p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val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helpStream</a:t>
            </a:r>
            <a:r>
              <a:rPr lang="en-US" sz="2800" dirty="0" smtClean="0">
                <a:latin typeface="Consolas"/>
                <a:cs typeface="Consolas"/>
              </a:rPr>
              <a:t> = </a:t>
            </a:r>
            <a:r>
              <a:rPr lang="en-US" sz="2800" dirty="0" err="1" smtClean="0">
                <a:latin typeface="Consolas"/>
                <a:cs typeface="Consolas"/>
              </a:rPr>
              <a:t>helpResource.asStream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670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</a:t>
            </a:r>
            <a:r>
              <a:rPr lang="en-US" baseline="0" dirty="0" smtClean="0"/>
              <a:t>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Watches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locations defined in scopes</a:t>
            </a:r>
          </a:p>
          <a:p>
            <a:r>
              <a:rPr lang="en-US" sz="2800" dirty="0" smtClean="0"/>
              <a:t>If changes are made, callbacks get new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866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</a:t>
            </a:r>
            <a:r>
              <a:rPr lang="en-US" sz="2800" baseline="0" dirty="0" smtClean="0"/>
              <a:t> to </a:t>
            </a:r>
            <a:r>
              <a:rPr lang="en-US" sz="2800" baseline="0" dirty="0" err="1" smtClean="0"/>
              <a:t>Typesafe</a:t>
            </a:r>
            <a:r>
              <a:rPr lang="en-US" sz="2800" baseline="0" dirty="0" smtClean="0"/>
              <a:t> </a:t>
            </a:r>
            <a:r>
              <a:rPr lang="en-US" sz="2800" baseline="0" dirty="0" err="1" smtClean="0"/>
              <a:t>Config</a:t>
            </a:r>
            <a:endParaRPr lang="en-US" sz="2800" baseline="0" dirty="0" smtClean="0"/>
          </a:p>
          <a:p>
            <a:r>
              <a:rPr lang="en-US" sz="2800" dirty="0" smtClean="0"/>
              <a:t>Scopes – taking it to the next level </a:t>
            </a:r>
            <a:endParaRPr lang="en-US" sz="28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1616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Interested in Scopes?</a:t>
            </a:r>
          </a:p>
          <a:p>
            <a:pPr lvl="1"/>
            <a:r>
              <a:rPr lang="en-US" sz="2800" dirty="0" smtClean="0"/>
              <a:t>I’m thinking of open-sourcing</a:t>
            </a:r>
          </a:p>
          <a:p>
            <a:pPr lvl="1"/>
            <a:r>
              <a:rPr lang="en-US" sz="2800" dirty="0" smtClean="0"/>
              <a:t>Contact me @</a:t>
            </a:r>
            <a:r>
              <a:rPr lang="en-US" sz="2800" dirty="0" err="1" smtClean="0"/>
              <a:t>sourcedelica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39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Github</a:t>
            </a:r>
            <a:endParaRPr lang="en-US" sz="2800" dirty="0"/>
          </a:p>
          <a:p>
            <a:pPr lvl="1"/>
            <a:r>
              <a:rPr lang="en-US" sz="2800" dirty="0">
                <a:hlinkClick r:id="rId3"/>
              </a:rPr>
              <a:t>https://github.com/typesafehub/</a:t>
            </a:r>
            <a:r>
              <a:rPr lang="en-US" sz="2800" dirty="0" smtClean="0">
                <a:hlinkClick r:id="rId3"/>
              </a:rPr>
              <a:t>config</a:t>
            </a:r>
            <a:endParaRPr lang="en-US" sz="2800" dirty="0" smtClean="0"/>
          </a:p>
          <a:p>
            <a:r>
              <a:rPr lang="en-US" sz="2800" dirty="0" err="1" smtClean="0"/>
              <a:t>Javadoc</a:t>
            </a:r>
            <a:endParaRPr lang="en-US" sz="2800" dirty="0" smtClean="0"/>
          </a:p>
          <a:p>
            <a:pPr lvl="1"/>
            <a:r>
              <a:rPr lang="en-US" sz="2800" dirty="0">
                <a:hlinkClick r:id="rId4"/>
              </a:rPr>
              <a:t>http://typesafehub.github.io/config/latest/api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r>
              <a:rPr lang="en-US" sz="2800" dirty="0" err="1" smtClean="0"/>
              <a:t>Intellij</a:t>
            </a:r>
            <a:endParaRPr lang="en-US" sz="2800" dirty="0" smtClean="0"/>
          </a:p>
          <a:p>
            <a:pPr lvl="1"/>
            <a:r>
              <a:rPr lang="en-US" sz="2800" dirty="0" smtClean="0"/>
              <a:t>Scala Plugin has editing support</a:t>
            </a:r>
          </a:p>
          <a:p>
            <a:pPr lvl="2"/>
            <a:r>
              <a:rPr lang="en-US" sz="2800" dirty="0" smtClean="0"/>
              <a:t>Syntax checking, folding</a:t>
            </a:r>
          </a:p>
        </p:txBody>
      </p:sp>
    </p:spTree>
    <p:extLst>
      <p:ext uri="{BB962C8B-B14F-4D97-AF65-F5344CB8AC3E}">
        <p14:creationId xmlns:p14="http://schemas.microsoft.com/office/powerpoint/2010/main" val="149331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old standby</a:t>
            </a:r>
          </a:p>
          <a:p>
            <a:pPr lvl="1"/>
            <a:r>
              <a:rPr lang="en-US" sz="2800" dirty="0" smtClean="0"/>
              <a:t>On JVM</a:t>
            </a:r>
          </a:p>
          <a:p>
            <a:r>
              <a:rPr lang="en-US" sz="2800" dirty="0" smtClean="0"/>
              <a:t>Simple</a:t>
            </a:r>
            <a:endParaRPr lang="en-US" sz="2800" dirty="0"/>
          </a:p>
          <a:p>
            <a:r>
              <a:rPr lang="en-US" sz="2800" dirty="0" smtClean="0"/>
              <a:t>Hard to scale</a:t>
            </a:r>
          </a:p>
        </p:txBody>
      </p:sp>
      <p:pic>
        <p:nvPicPr>
          <p:cNvPr id="4" name="Picture 3" descr="property_fil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052" y="1417638"/>
            <a:ext cx="4256624" cy="51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1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Apache Commons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Typed API</a:t>
            </a:r>
          </a:p>
          <a:p>
            <a:r>
              <a:rPr lang="en-US" sz="2800" dirty="0" smtClean="0"/>
              <a:t>Substitutions</a:t>
            </a:r>
          </a:p>
          <a:p>
            <a:r>
              <a:rPr lang="en-US" sz="2800" dirty="0" smtClean="0"/>
              <a:t>Include other files</a:t>
            </a:r>
          </a:p>
          <a:p>
            <a:r>
              <a:rPr lang="en-US" sz="2800" dirty="0" smtClean="0"/>
              <a:t>Downsides</a:t>
            </a:r>
          </a:p>
          <a:p>
            <a:pPr lvl="1"/>
            <a:r>
              <a:rPr lang="en-US" sz="2800" dirty="0" smtClean="0"/>
              <a:t>Limited by property file format</a:t>
            </a:r>
          </a:p>
          <a:p>
            <a:pPr lvl="1"/>
            <a:r>
              <a:rPr lang="en-US" sz="2800" dirty="0" smtClean="0"/>
              <a:t>Composition </a:t>
            </a:r>
            <a:r>
              <a:rPr lang="en-US" sz="2800" dirty="0"/>
              <a:t>is </a:t>
            </a:r>
            <a:r>
              <a:rPr lang="en-US" sz="2800" dirty="0" smtClean="0"/>
              <a:t>limited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120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Typesafe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89314"/>
            <a:ext cx="7556313" cy="4144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Used</a:t>
            </a:r>
            <a:r>
              <a:rPr lang="en-US" sz="2800" baseline="0" dirty="0" smtClean="0"/>
              <a:t> </a:t>
            </a:r>
            <a:r>
              <a:rPr lang="en-US" sz="2800" dirty="0" smtClean="0"/>
              <a:t>by </a:t>
            </a:r>
            <a:r>
              <a:rPr lang="en-US" sz="2800" baseline="0" dirty="0" smtClean="0"/>
              <a:t>Play Framework and </a:t>
            </a:r>
            <a:r>
              <a:rPr lang="en-US" sz="2800" baseline="0" dirty="0" err="1" smtClean="0"/>
              <a:t>Akka</a:t>
            </a:r>
            <a:endParaRPr lang="en-US" sz="2800" baseline="0" dirty="0" smtClean="0"/>
          </a:p>
          <a:p>
            <a:pPr lvl="1"/>
            <a:r>
              <a:rPr lang="en-US" sz="2800" baseline="0" dirty="0" smtClean="0"/>
              <a:t>But is a standalone project with no dependencies</a:t>
            </a:r>
          </a:p>
          <a:p>
            <a:r>
              <a:rPr lang="en-US" sz="2800" baseline="0" dirty="0" smtClean="0"/>
              <a:t>JSON-like format</a:t>
            </a:r>
          </a:p>
          <a:p>
            <a:r>
              <a:rPr lang="en-US" sz="2800" baseline="0" dirty="0" smtClean="0"/>
              <a:t>Java API</a:t>
            </a:r>
          </a:p>
          <a:p>
            <a:pPr lvl="1"/>
            <a:r>
              <a:rPr lang="en-US" sz="2800" dirty="0" smtClean="0"/>
              <a:t>Typed</a:t>
            </a:r>
          </a:p>
          <a:p>
            <a:pPr lvl="1"/>
            <a:r>
              <a:rPr lang="en-US" sz="2800" dirty="0" smtClean="0"/>
              <a:t>Immutable</a:t>
            </a:r>
          </a:p>
          <a:p>
            <a:pPr lvl="1"/>
            <a:r>
              <a:rPr lang="en-US" sz="2800" dirty="0" smtClean="0"/>
              <a:t>Power features</a:t>
            </a:r>
          </a:p>
        </p:txBody>
      </p:sp>
    </p:spTree>
    <p:extLst>
      <p:ext uri="{BB962C8B-B14F-4D97-AF65-F5344CB8AC3E}">
        <p14:creationId xmlns:p14="http://schemas.microsoft.com/office/powerpoint/2010/main" val="263913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Typesafe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baseline="0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254"/>
            <a:ext cx="8229600" cy="11956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HOCON</a:t>
            </a:r>
          </a:p>
          <a:p>
            <a:pPr lvl="1"/>
            <a:r>
              <a:rPr lang="en-US" sz="2800" dirty="0" smtClean="0"/>
              <a:t>Human-Optimized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Object Notation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2563" y="2522975"/>
            <a:ext cx="83914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# This is a configuration file</a:t>
            </a:r>
          </a:p>
          <a:p>
            <a:r>
              <a:rPr lang="en-US" sz="2800" dirty="0" smtClean="0">
                <a:latin typeface="Consolas"/>
                <a:cs typeface="Consolas"/>
              </a:rPr>
              <a:t>database {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username = "</a:t>
            </a:r>
            <a:r>
              <a:rPr lang="en-US" sz="2800" dirty="0" err="1" smtClean="0">
                <a:latin typeface="Consolas"/>
                <a:cs typeface="Consolas"/>
              </a:rPr>
              <a:t>scott</a:t>
            </a:r>
            <a:r>
              <a:rPr lang="en-US" sz="2800" dirty="0" smtClean="0">
                <a:latin typeface="Consolas"/>
                <a:cs typeface="Consolas"/>
              </a:rPr>
              <a:t>"  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connections = 20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timeout = 5 seconds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}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jms</a:t>
            </a:r>
            <a:r>
              <a:rPr lang="en-US" sz="2800" dirty="0" err="1">
                <a:latin typeface="Consolas"/>
                <a:cs typeface="Consolas"/>
              </a:rPr>
              <a:t>.</a:t>
            </a:r>
            <a:r>
              <a:rPr lang="en-US" sz="2800" dirty="0" err="1" smtClean="0">
                <a:latin typeface="Consolas"/>
                <a:cs typeface="Consolas"/>
              </a:rPr>
              <a:t>brokers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= 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["nyamq10", "sfamq20", "jpamq54" ]</a:t>
            </a:r>
          </a:p>
          <a:p>
            <a:r>
              <a:rPr lang="en-US" sz="2400" dirty="0"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788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34067"/>
            <a:ext cx="7556313" cy="4144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System properties are used by default</a:t>
            </a:r>
          </a:p>
          <a:p>
            <a:pPr lvl="1"/>
            <a:r>
              <a:rPr lang="en-US" sz="2800" dirty="0" smtClean="0"/>
              <a:t>Easy to override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values in scripts</a:t>
            </a:r>
            <a:endParaRPr lang="en-US" dirty="0" smtClean="0"/>
          </a:p>
          <a:p>
            <a:r>
              <a:rPr lang="en-US" sz="2800" dirty="0" smtClean="0"/>
              <a:t>Reference environment variables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sz="2800" dirty="0" smtClean="0"/>
              <a:t>Would override </a:t>
            </a:r>
            <a:r>
              <a:rPr lang="en-US" sz="2800" dirty="0" err="1" smtClean="0">
                <a:latin typeface="Consolas"/>
                <a:cs typeface="Consolas"/>
              </a:rPr>
              <a:t>basedir</a:t>
            </a:r>
            <a:r>
              <a:rPr lang="en-US" sz="2800" dirty="0" smtClean="0"/>
              <a:t> if set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6404" y="3397606"/>
            <a:ext cx="6163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b</a:t>
            </a:r>
            <a:r>
              <a:rPr lang="en-US" sz="2800" dirty="0" err="1" smtClean="0">
                <a:latin typeface="Consolas"/>
                <a:cs typeface="Consolas"/>
              </a:rPr>
              <a:t>asedir</a:t>
            </a:r>
            <a:r>
              <a:rPr lang="en-US" sz="2800" dirty="0" smtClean="0">
                <a:latin typeface="Consolas"/>
                <a:cs typeface="Consolas"/>
              </a:rPr>
              <a:t> = "/foo/bar/</a:t>
            </a:r>
            <a:r>
              <a:rPr lang="en-US" sz="2800" dirty="0" err="1" smtClean="0">
                <a:latin typeface="Consolas"/>
                <a:cs typeface="Consolas"/>
              </a:rPr>
              <a:t>baz</a:t>
            </a:r>
            <a:r>
              <a:rPr lang="en-US" sz="2800" dirty="0" smtClean="0">
                <a:latin typeface="Consolas"/>
                <a:cs typeface="Consolas"/>
              </a:rPr>
              <a:t>"</a:t>
            </a:r>
          </a:p>
          <a:p>
            <a:r>
              <a:rPr lang="en-US" sz="2800" dirty="0" err="1">
                <a:latin typeface="Consolas"/>
                <a:cs typeface="Consolas"/>
              </a:rPr>
              <a:t>b</a:t>
            </a:r>
            <a:r>
              <a:rPr lang="en-US" sz="2800" dirty="0" err="1" smtClean="0">
                <a:latin typeface="Consolas"/>
                <a:cs typeface="Consolas"/>
              </a:rPr>
              <a:t>asedir</a:t>
            </a:r>
            <a:r>
              <a:rPr lang="en-US" sz="2800" dirty="0" smtClean="0">
                <a:latin typeface="Consolas"/>
                <a:cs typeface="Consolas"/>
              </a:rPr>
              <a:t> = ${?BASEDIR_OVERRIDE}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4822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474" y="1200460"/>
            <a:ext cx="795515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# Loads all </a:t>
            </a:r>
            <a:r>
              <a:rPr lang="en-US" sz="2800" dirty="0" err="1" smtClean="0">
                <a:latin typeface="Consolas"/>
                <a:cs typeface="Consolas"/>
              </a:rPr>
              <a:t>application.conf</a:t>
            </a:r>
            <a:r>
              <a:rPr lang="en-US" sz="2800" dirty="0" smtClean="0">
                <a:latin typeface="Consolas"/>
                <a:cs typeface="Consolas"/>
              </a:rPr>
              <a:t> in the </a:t>
            </a:r>
          </a:p>
          <a:p>
            <a:r>
              <a:rPr lang="en-US" sz="2800" dirty="0" smtClean="0">
                <a:latin typeface="Consolas"/>
                <a:cs typeface="Consolas"/>
              </a:rPr>
              <a:t># </a:t>
            </a:r>
            <a:r>
              <a:rPr lang="en-US" sz="2800" dirty="0" err="1" smtClean="0">
                <a:latin typeface="Consolas"/>
                <a:cs typeface="Consolas"/>
              </a:rPr>
              <a:t>classpath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Config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</a:t>
            </a:r>
            <a:r>
              <a:rPr lang="en-US" sz="2800" dirty="0" smtClean="0">
                <a:latin typeface="Consolas"/>
                <a:cs typeface="Consolas"/>
              </a:rPr>
              <a:t> = </a:t>
            </a:r>
            <a:r>
              <a:rPr lang="en-US" sz="2800" dirty="0" err="1" smtClean="0">
                <a:latin typeface="Consolas"/>
                <a:cs typeface="Consolas"/>
              </a:rPr>
              <a:t>ConfigFactory.load</a:t>
            </a:r>
            <a:r>
              <a:rPr lang="en-US" sz="2800" dirty="0" smtClean="0">
                <a:latin typeface="Consolas"/>
                <a:cs typeface="Consolas"/>
              </a:rPr>
              <a:t>()</a:t>
            </a: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String username =</a:t>
            </a:r>
          </a:p>
          <a:p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config.getString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database.username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int</a:t>
            </a:r>
            <a:r>
              <a:rPr lang="en-US" sz="2800" dirty="0" smtClean="0">
                <a:latin typeface="Consolas"/>
                <a:cs typeface="Consolas"/>
              </a:rPr>
              <a:t> connections =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config.getInt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database.connections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</a:p>
          <a:p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1118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Examples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474" y="1272757"/>
            <a:ext cx="8145298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# </a:t>
            </a:r>
            <a:r>
              <a:rPr lang="en-US" sz="2800" dirty="0" smtClean="0">
                <a:latin typeface="Consolas"/>
                <a:cs typeface="Consolas"/>
              </a:rPr>
              <a:t>Values are </a:t>
            </a:r>
            <a:r>
              <a:rPr lang="en-US" sz="2800" dirty="0">
                <a:latin typeface="Consolas"/>
                <a:cs typeface="Consolas"/>
              </a:rPr>
              <a:t>like </a:t>
            </a:r>
            <a:r>
              <a:rPr lang="en-US" sz="2800" dirty="0" smtClean="0">
                <a:latin typeface="Consolas"/>
                <a:cs typeface="Consolas"/>
              </a:rPr>
              <a:t>"15s", "5 minutes"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Duration timeout = </a:t>
            </a:r>
          </a:p>
          <a:p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config.getDuration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database.timeout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  <a:endParaRPr lang="en-US" sz="2800" dirty="0">
              <a:latin typeface="Consolas"/>
              <a:cs typeface="Consolas"/>
            </a:endParaRPr>
          </a:p>
          <a:p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# </a:t>
            </a:r>
            <a:r>
              <a:rPr lang="en-US" sz="2800" dirty="0" smtClean="0">
                <a:latin typeface="Consolas"/>
                <a:cs typeface="Consolas"/>
              </a:rPr>
              <a:t>Values are </a:t>
            </a:r>
            <a:r>
              <a:rPr lang="en-US" sz="2800" dirty="0">
                <a:latin typeface="Consolas"/>
                <a:cs typeface="Consolas"/>
              </a:rPr>
              <a:t>like </a:t>
            </a:r>
            <a:r>
              <a:rPr lang="en-US" sz="2800" dirty="0" smtClean="0">
                <a:latin typeface="Consolas"/>
                <a:cs typeface="Consolas"/>
              </a:rPr>
              <a:t>"100m", "2 gigs"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long size = 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config.getBytes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cache.size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  <a:endParaRPr lang="en-US" sz="2800" dirty="0"/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# A list of values</a:t>
            </a:r>
          </a:p>
          <a:p>
            <a:r>
              <a:rPr lang="en-US" sz="2800" dirty="0" smtClean="0">
                <a:latin typeface="Consolas"/>
                <a:cs typeface="Consolas"/>
              </a:rPr>
              <a:t>List&lt;String&gt; brokers = 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config.getStringList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jms.brokers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4085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8283</TotalTime>
  <Words>904</Words>
  <Application>Microsoft Macintosh PowerPoint</Application>
  <PresentationFormat>On-screen Show (4:3)</PresentationFormat>
  <Paragraphs>223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Advantage</vt:lpstr>
      <vt:lpstr>Typesafe Config on Steroids</vt:lpstr>
      <vt:lpstr>Agenda</vt:lpstr>
      <vt:lpstr>Property Files</vt:lpstr>
      <vt:lpstr>Apache Commons Configuration</vt:lpstr>
      <vt:lpstr>Typesafe Config</vt:lpstr>
      <vt:lpstr>Typesafe Config Format</vt:lpstr>
      <vt:lpstr>External Values</vt:lpstr>
      <vt:lpstr>API examples</vt:lpstr>
      <vt:lpstr>API Examples</vt:lpstr>
      <vt:lpstr>Create Configs at Runtime</vt:lpstr>
      <vt:lpstr>Config Objects</vt:lpstr>
      <vt:lpstr>Merging Configs</vt:lpstr>
      <vt:lpstr>Scopes Library</vt:lpstr>
      <vt:lpstr>Scopes Configuration</vt:lpstr>
      <vt:lpstr>Scopes API</vt:lpstr>
      <vt:lpstr>Extended API</vt:lpstr>
      <vt:lpstr>Extended API</vt:lpstr>
      <vt:lpstr>Resource Properties</vt:lpstr>
      <vt:lpstr>Dynamic updates</vt:lpstr>
      <vt:lpstr>Interested?</vt:lpstr>
      <vt:lpstr>More Info</vt:lpstr>
    </vt:vector>
  </TitlesOfParts>
  <Company>Modelinia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Typesafe Config on Steroids</dc:title>
  <dc:creator>Eric Pederson</dc:creator>
  <cp:lastModifiedBy>Eric Pederson</cp:lastModifiedBy>
  <cp:revision>43</cp:revision>
  <cp:lastPrinted>2015-05-22T00:40:37Z</cp:lastPrinted>
  <dcterms:created xsi:type="dcterms:W3CDTF">2015-05-09T21:05:48Z</dcterms:created>
  <dcterms:modified xsi:type="dcterms:W3CDTF">2015-05-29T03:51:55Z</dcterms:modified>
</cp:coreProperties>
</file>