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5" r:id="rId8"/>
    <p:sldId id="266" r:id="rId9"/>
    <p:sldId id="262"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11BB3-A3CE-EE53-2ACF-65655EC7D338}" v="852" dt="2024-11-26T06:32:17.8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vikas Ravula" userId="a19499409ad5b2d2" providerId="Windows Live" clId="Web-{C4C11BB3-A3CE-EE53-2ACF-65655EC7D338}"/>
    <pc:docChg chg="addSld delSld modSld">
      <pc:chgData name="Chandravikas Ravula" userId="a19499409ad5b2d2" providerId="Windows Live" clId="Web-{C4C11BB3-A3CE-EE53-2ACF-65655EC7D338}" dt="2024-11-26T06:32:16.087" v="806" actId="20577"/>
      <pc:docMkLst>
        <pc:docMk/>
      </pc:docMkLst>
      <pc:sldChg chg="modSp">
        <pc:chgData name="Chandravikas Ravula" userId="a19499409ad5b2d2" providerId="Windows Live" clId="Web-{C4C11BB3-A3CE-EE53-2ACF-65655EC7D338}" dt="2024-11-26T06:32:16.087" v="806" actId="20577"/>
        <pc:sldMkLst>
          <pc:docMk/>
          <pc:sldMk cId="109857222" sldId="256"/>
        </pc:sldMkLst>
        <pc:spChg chg="mod">
          <ac:chgData name="Chandravikas Ravula" userId="a19499409ad5b2d2" providerId="Windows Live" clId="Web-{C4C11BB3-A3CE-EE53-2ACF-65655EC7D338}" dt="2024-11-25T00:08:27.283" v="73" actId="1076"/>
          <ac:spMkLst>
            <pc:docMk/>
            <pc:sldMk cId="109857222" sldId="256"/>
            <ac:spMk id="2" creationId="{00000000-0000-0000-0000-000000000000}"/>
          </ac:spMkLst>
        </pc:spChg>
        <pc:spChg chg="mod">
          <ac:chgData name="Chandravikas Ravula" userId="a19499409ad5b2d2" providerId="Windows Live" clId="Web-{C4C11BB3-A3CE-EE53-2ACF-65655EC7D338}" dt="2024-11-26T06:32:16.087" v="806" actId="20577"/>
          <ac:spMkLst>
            <pc:docMk/>
            <pc:sldMk cId="109857222" sldId="256"/>
            <ac:spMk id="3" creationId="{00000000-0000-0000-0000-000000000000}"/>
          </ac:spMkLst>
        </pc:spChg>
      </pc:sldChg>
      <pc:sldChg chg="modSp new">
        <pc:chgData name="Chandravikas Ravula" userId="a19499409ad5b2d2" providerId="Windows Live" clId="Web-{C4C11BB3-A3CE-EE53-2ACF-65655EC7D338}" dt="2024-11-25T00:18:59.809" v="206" actId="1076"/>
        <pc:sldMkLst>
          <pc:docMk/>
          <pc:sldMk cId="1967127051" sldId="257"/>
        </pc:sldMkLst>
        <pc:spChg chg="mod">
          <ac:chgData name="Chandravikas Ravula" userId="a19499409ad5b2d2" providerId="Windows Live" clId="Web-{C4C11BB3-A3CE-EE53-2ACF-65655EC7D338}" dt="2024-11-25T00:18:59.809" v="206" actId="1076"/>
          <ac:spMkLst>
            <pc:docMk/>
            <pc:sldMk cId="1967127051" sldId="257"/>
            <ac:spMk id="2" creationId="{0320F482-75D7-9D43-9D26-730D71AF4A79}"/>
          </ac:spMkLst>
        </pc:spChg>
        <pc:spChg chg="mod">
          <ac:chgData name="Chandravikas Ravula" userId="a19499409ad5b2d2" providerId="Windows Live" clId="Web-{C4C11BB3-A3CE-EE53-2ACF-65655EC7D338}" dt="2024-11-25T00:18:53.434" v="205" actId="1076"/>
          <ac:spMkLst>
            <pc:docMk/>
            <pc:sldMk cId="1967127051" sldId="257"/>
            <ac:spMk id="3" creationId="{A0B01EB3-0956-C946-9643-48805FA33C36}"/>
          </ac:spMkLst>
        </pc:spChg>
      </pc:sldChg>
      <pc:sldChg chg="modSp new">
        <pc:chgData name="Chandravikas Ravula" userId="a19499409ad5b2d2" providerId="Windows Live" clId="Web-{C4C11BB3-A3CE-EE53-2ACF-65655EC7D338}" dt="2024-11-25T00:38:04.344" v="344" actId="20577"/>
        <pc:sldMkLst>
          <pc:docMk/>
          <pc:sldMk cId="367018591" sldId="258"/>
        </pc:sldMkLst>
        <pc:spChg chg="mod">
          <ac:chgData name="Chandravikas Ravula" userId="a19499409ad5b2d2" providerId="Windows Live" clId="Web-{C4C11BB3-A3CE-EE53-2ACF-65655EC7D338}" dt="2024-11-25T00:38:04.344" v="344" actId="20577"/>
          <ac:spMkLst>
            <pc:docMk/>
            <pc:sldMk cId="367018591" sldId="258"/>
            <ac:spMk id="2" creationId="{C59687F0-FA3A-4DFE-68BE-3CF998EB569D}"/>
          </ac:spMkLst>
        </pc:spChg>
        <pc:spChg chg="mod">
          <ac:chgData name="Chandravikas Ravula" userId="a19499409ad5b2d2" providerId="Windows Live" clId="Web-{C4C11BB3-A3CE-EE53-2ACF-65655EC7D338}" dt="2024-11-25T00:37:47.375" v="340" actId="1076"/>
          <ac:spMkLst>
            <pc:docMk/>
            <pc:sldMk cId="367018591" sldId="258"/>
            <ac:spMk id="3" creationId="{3D11ABF3-B18A-FBBE-1FD1-151B55CA83FC}"/>
          </ac:spMkLst>
        </pc:spChg>
      </pc:sldChg>
      <pc:sldChg chg="modSp new">
        <pc:chgData name="Chandravikas Ravula" userId="a19499409ad5b2d2" providerId="Windows Live" clId="Web-{C4C11BB3-A3CE-EE53-2ACF-65655EC7D338}" dt="2024-11-25T02:10:15.174" v="785" actId="20577"/>
        <pc:sldMkLst>
          <pc:docMk/>
          <pc:sldMk cId="3268632090" sldId="259"/>
        </pc:sldMkLst>
        <pc:spChg chg="mod">
          <ac:chgData name="Chandravikas Ravula" userId="a19499409ad5b2d2" providerId="Windows Live" clId="Web-{C4C11BB3-A3CE-EE53-2ACF-65655EC7D338}" dt="2024-11-25T00:44:05.350" v="376" actId="20577"/>
          <ac:spMkLst>
            <pc:docMk/>
            <pc:sldMk cId="3268632090" sldId="259"/>
            <ac:spMk id="2" creationId="{FB969F77-2018-B398-29E5-7824A08AD4DA}"/>
          </ac:spMkLst>
        </pc:spChg>
        <pc:spChg chg="mod">
          <ac:chgData name="Chandravikas Ravula" userId="a19499409ad5b2d2" providerId="Windows Live" clId="Web-{C4C11BB3-A3CE-EE53-2ACF-65655EC7D338}" dt="2024-11-25T02:10:15.174" v="785" actId="20577"/>
          <ac:spMkLst>
            <pc:docMk/>
            <pc:sldMk cId="3268632090" sldId="259"/>
            <ac:spMk id="3" creationId="{98DBCF7F-7782-6B8C-32A1-20EE32830183}"/>
          </ac:spMkLst>
        </pc:spChg>
      </pc:sldChg>
      <pc:sldChg chg="modSp new">
        <pc:chgData name="Chandravikas Ravula" userId="a19499409ad5b2d2" providerId="Windows Live" clId="Web-{C4C11BB3-A3CE-EE53-2ACF-65655EC7D338}" dt="2024-11-25T02:12:41.083" v="805" actId="1076"/>
        <pc:sldMkLst>
          <pc:docMk/>
          <pc:sldMk cId="2226558872" sldId="260"/>
        </pc:sldMkLst>
        <pc:spChg chg="mod">
          <ac:chgData name="Chandravikas Ravula" userId="a19499409ad5b2d2" providerId="Windows Live" clId="Web-{C4C11BB3-A3CE-EE53-2ACF-65655EC7D338}" dt="2024-11-25T02:12:41.083" v="805" actId="1076"/>
          <ac:spMkLst>
            <pc:docMk/>
            <pc:sldMk cId="2226558872" sldId="260"/>
            <ac:spMk id="2" creationId="{7FE7C03B-FE5D-923F-E3B6-655162D4F880}"/>
          </ac:spMkLst>
        </pc:spChg>
        <pc:spChg chg="mod">
          <ac:chgData name="Chandravikas Ravula" userId="a19499409ad5b2d2" providerId="Windows Live" clId="Web-{C4C11BB3-A3CE-EE53-2ACF-65655EC7D338}" dt="2024-11-25T02:00:22.930" v="757" actId="20577"/>
          <ac:spMkLst>
            <pc:docMk/>
            <pc:sldMk cId="2226558872" sldId="260"/>
            <ac:spMk id="3" creationId="{825E7E2C-1925-A08C-2D43-58C139BCF270}"/>
          </ac:spMkLst>
        </pc:spChg>
      </pc:sldChg>
      <pc:sldChg chg="modSp new del">
        <pc:chgData name="Chandravikas Ravula" userId="a19499409ad5b2d2" providerId="Windows Live" clId="Web-{C4C11BB3-A3CE-EE53-2ACF-65655EC7D338}" dt="2024-11-25T01:35:27.886" v="755"/>
        <pc:sldMkLst>
          <pc:docMk/>
          <pc:sldMk cId="3608340268" sldId="261"/>
        </pc:sldMkLst>
        <pc:spChg chg="mod">
          <ac:chgData name="Chandravikas Ravula" userId="a19499409ad5b2d2" providerId="Windows Live" clId="Web-{C4C11BB3-A3CE-EE53-2ACF-65655EC7D338}" dt="2024-11-25T01:32:47.039" v="749" actId="20577"/>
          <ac:spMkLst>
            <pc:docMk/>
            <pc:sldMk cId="3608340268" sldId="261"/>
            <ac:spMk id="3" creationId="{A7CC06AD-675F-B8BC-7C08-37BE51990EFC}"/>
          </ac:spMkLst>
        </pc:spChg>
      </pc:sldChg>
      <pc:sldChg chg="modSp new">
        <pc:chgData name="Chandravikas Ravula" userId="a19499409ad5b2d2" providerId="Windows Live" clId="Web-{C4C11BB3-A3CE-EE53-2ACF-65655EC7D338}" dt="2024-11-25T02:11:48.473" v="792" actId="20577"/>
        <pc:sldMkLst>
          <pc:docMk/>
          <pc:sldMk cId="2559935245" sldId="262"/>
        </pc:sldMkLst>
        <pc:spChg chg="mod">
          <ac:chgData name="Chandravikas Ravula" userId="a19499409ad5b2d2" providerId="Windows Live" clId="Web-{C4C11BB3-A3CE-EE53-2ACF-65655EC7D338}" dt="2024-11-25T02:00:37.008" v="765" actId="20577"/>
          <ac:spMkLst>
            <pc:docMk/>
            <pc:sldMk cId="2559935245" sldId="262"/>
            <ac:spMk id="2" creationId="{114879B5-ED39-7527-A8BF-969964971C1B}"/>
          </ac:spMkLst>
        </pc:spChg>
        <pc:spChg chg="mod">
          <ac:chgData name="Chandravikas Ravula" userId="a19499409ad5b2d2" providerId="Windows Live" clId="Web-{C4C11BB3-A3CE-EE53-2ACF-65655EC7D338}" dt="2024-11-25T02:11:48.473" v="792" actId="20577"/>
          <ac:spMkLst>
            <pc:docMk/>
            <pc:sldMk cId="2559935245" sldId="262"/>
            <ac:spMk id="3" creationId="{98AEB045-46AD-BA33-7C9D-48BBAF5335DB}"/>
          </ac:spMkLst>
        </pc:spChg>
      </pc:sldChg>
      <pc:sldChg chg="addSp delSp modSp new">
        <pc:chgData name="Chandravikas Ravula" userId="a19499409ad5b2d2" providerId="Windows Live" clId="Web-{C4C11BB3-A3CE-EE53-2ACF-65655EC7D338}" dt="2024-11-25T02:10:36.003" v="787" actId="20577"/>
        <pc:sldMkLst>
          <pc:docMk/>
          <pc:sldMk cId="933127381" sldId="263"/>
        </pc:sldMkLst>
        <pc:spChg chg="mod">
          <ac:chgData name="Chandravikas Ravula" userId="a19499409ad5b2d2" providerId="Windows Live" clId="Web-{C4C11BB3-A3CE-EE53-2ACF-65655EC7D338}" dt="2024-11-25T02:10:36.003" v="787" actId="20577"/>
          <ac:spMkLst>
            <pc:docMk/>
            <pc:sldMk cId="933127381" sldId="263"/>
            <ac:spMk id="2" creationId="{46E1FF67-3314-E5F7-195E-3EB56AD883B2}"/>
          </ac:spMkLst>
        </pc:spChg>
        <pc:spChg chg="del">
          <ac:chgData name="Chandravikas Ravula" userId="a19499409ad5b2d2" providerId="Windows Live" clId="Web-{C4C11BB3-A3CE-EE53-2ACF-65655EC7D338}" dt="2024-11-25T00:50:11.153" v="384"/>
          <ac:spMkLst>
            <pc:docMk/>
            <pc:sldMk cId="933127381" sldId="263"/>
            <ac:spMk id="3" creationId="{4F20D95B-FBFC-284F-EEC1-632D05E0348B}"/>
          </ac:spMkLst>
        </pc:spChg>
        <pc:picChg chg="add mod ord">
          <ac:chgData name="Chandravikas Ravula" userId="a19499409ad5b2d2" providerId="Windows Live" clId="Web-{C4C11BB3-A3CE-EE53-2ACF-65655EC7D338}" dt="2024-11-25T00:57:14.691" v="436" actId="1076"/>
          <ac:picMkLst>
            <pc:docMk/>
            <pc:sldMk cId="933127381" sldId="263"/>
            <ac:picMk id="4" creationId="{1F187520-592D-84B4-9DC3-4BC980F40130}"/>
          </ac:picMkLst>
        </pc:picChg>
      </pc:sldChg>
      <pc:sldChg chg="addSp delSp modSp new">
        <pc:chgData name="Chandravikas Ravula" userId="a19499409ad5b2d2" providerId="Windows Live" clId="Web-{C4C11BB3-A3CE-EE53-2ACF-65655EC7D338}" dt="2024-11-25T02:09:57.768" v="782" actId="20577"/>
        <pc:sldMkLst>
          <pc:docMk/>
          <pc:sldMk cId="2692292646" sldId="264"/>
        </pc:sldMkLst>
        <pc:spChg chg="mod">
          <ac:chgData name="Chandravikas Ravula" userId="a19499409ad5b2d2" providerId="Windows Live" clId="Web-{C4C11BB3-A3CE-EE53-2ACF-65655EC7D338}" dt="2024-11-25T02:09:57.768" v="782" actId="20577"/>
          <ac:spMkLst>
            <pc:docMk/>
            <pc:sldMk cId="2692292646" sldId="264"/>
            <ac:spMk id="2" creationId="{4436E1E1-D6D5-534E-92B9-4CF378086896}"/>
          </ac:spMkLst>
        </pc:spChg>
        <pc:spChg chg="del">
          <ac:chgData name="Chandravikas Ravula" userId="a19499409ad5b2d2" providerId="Windows Live" clId="Web-{C4C11BB3-A3CE-EE53-2ACF-65655EC7D338}" dt="2024-11-25T01:01:26.789" v="508"/>
          <ac:spMkLst>
            <pc:docMk/>
            <pc:sldMk cId="2692292646" sldId="264"/>
            <ac:spMk id="3" creationId="{7CDEB985-2904-34C1-EED1-FB06602DE225}"/>
          </ac:spMkLst>
        </pc:spChg>
        <pc:spChg chg="add del mod">
          <ac:chgData name="Chandravikas Ravula" userId="a19499409ad5b2d2" providerId="Windows Live" clId="Web-{C4C11BB3-A3CE-EE53-2ACF-65655EC7D338}" dt="2024-11-25T01:16:41.867" v="551"/>
          <ac:spMkLst>
            <pc:docMk/>
            <pc:sldMk cId="2692292646" sldId="264"/>
            <ac:spMk id="7" creationId="{725F786F-9F54-9AB9-A465-293E942CE4FB}"/>
          </ac:spMkLst>
        </pc:spChg>
        <pc:picChg chg="add del mod ord">
          <ac:chgData name="Chandravikas Ravula" userId="a19499409ad5b2d2" providerId="Windows Live" clId="Web-{C4C11BB3-A3CE-EE53-2ACF-65655EC7D338}" dt="2024-11-25T01:16:25.570" v="549"/>
          <ac:picMkLst>
            <pc:docMk/>
            <pc:sldMk cId="2692292646" sldId="264"/>
            <ac:picMk id="4" creationId="{2B0DD217-3830-37D2-9C18-A43E29F7C220}"/>
          </ac:picMkLst>
        </pc:picChg>
        <pc:picChg chg="add del mod">
          <ac:chgData name="Chandravikas Ravula" userId="a19499409ad5b2d2" providerId="Windows Live" clId="Web-{C4C11BB3-A3CE-EE53-2ACF-65655EC7D338}" dt="2024-11-25T01:16:35.445" v="550"/>
          <ac:picMkLst>
            <pc:docMk/>
            <pc:sldMk cId="2692292646" sldId="264"/>
            <ac:picMk id="5" creationId="{98F02B13-3432-10CA-6749-55DDC26E02DC}"/>
          </ac:picMkLst>
        </pc:picChg>
        <pc:picChg chg="add mod ord">
          <ac:chgData name="Chandravikas Ravula" userId="a19499409ad5b2d2" providerId="Windows Live" clId="Web-{C4C11BB3-A3CE-EE53-2ACF-65655EC7D338}" dt="2024-11-25T01:17:50.978" v="563" actId="1076"/>
          <ac:picMkLst>
            <pc:docMk/>
            <pc:sldMk cId="2692292646" sldId="264"/>
            <ac:picMk id="8" creationId="{7D7DC1F6-F39D-DB02-E5B8-2447C631BADA}"/>
          </ac:picMkLst>
        </pc:picChg>
        <pc:picChg chg="add mod">
          <ac:chgData name="Chandravikas Ravula" userId="a19499409ad5b2d2" providerId="Windows Live" clId="Web-{C4C11BB3-A3CE-EE53-2ACF-65655EC7D338}" dt="2024-11-25T01:17:54.821" v="564" actId="1076"/>
          <ac:picMkLst>
            <pc:docMk/>
            <pc:sldMk cId="2692292646" sldId="264"/>
            <ac:picMk id="9" creationId="{F0C08002-C5B7-EFB9-DD6F-CEDF0759277F}"/>
          </ac:picMkLst>
        </pc:picChg>
      </pc:sldChg>
      <pc:sldChg chg="addSp delSp modSp new">
        <pc:chgData name="Chandravikas Ravula" userId="a19499409ad5b2d2" providerId="Windows Live" clId="Web-{C4C11BB3-A3CE-EE53-2ACF-65655EC7D338}" dt="2024-11-25T01:21:27.606" v="587" actId="1076"/>
        <pc:sldMkLst>
          <pc:docMk/>
          <pc:sldMk cId="2230880439" sldId="265"/>
        </pc:sldMkLst>
        <pc:spChg chg="mod">
          <ac:chgData name="Chandravikas Ravula" userId="a19499409ad5b2d2" providerId="Windows Live" clId="Web-{C4C11BB3-A3CE-EE53-2ACF-65655EC7D338}" dt="2024-11-25T01:21:27.606" v="587" actId="1076"/>
          <ac:spMkLst>
            <pc:docMk/>
            <pc:sldMk cId="2230880439" sldId="265"/>
            <ac:spMk id="2" creationId="{4FB40AE5-EBFC-9C55-7812-1C8B7335131B}"/>
          </ac:spMkLst>
        </pc:spChg>
        <pc:spChg chg="del">
          <ac:chgData name="Chandravikas Ravula" userId="a19499409ad5b2d2" providerId="Windows Live" clId="Web-{C4C11BB3-A3CE-EE53-2ACF-65655EC7D338}" dt="2024-11-25T01:19:02.557" v="574"/>
          <ac:spMkLst>
            <pc:docMk/>
            <pc:sldMk cId="2230880439" sldId="265"/>
            <ac:spMk id="3" creationId="{464D3EC1-F0EF-C47E-BA79-409D038B4CEC}"/>
          </ac:spMkLst>
        </pc:spChg>
        <pc:picChg chg="add mod ord">
          <ac:chgData name="Chandravikas Ravula" userId="a19499409ad5b2d2" providerId="Windows Live" clId="Web-{C4C11BB3-A3CE-EE53-2ACF-65655EC7D338}" dt="2024-11-25T01:19:09.635" v="575" actId="1076"/>
          <ac:picMkLst>
            <pc:docMk/>
            <pc:sldMk cId="2230880439" sldId="265"/>
            <ac:picMk id="4" creationId="{12AD722A-7C22-0004-C7A2-87AC7F00F97D}"/>
          </ac:picMkLst>
        </pc:picChg>
        <pc:picChg chg="add mod">
          <ac:chgData name="Chandravikas Ravula" userId="a19499409ad5b2d2" providerId="Windows Live" clId="Web-{C4C11BB3-A3CE-EE53-2ACF-65655EC7D338}" dt="2024-11-25T01:19:45.323" v="580" actId="14100"/>
          <ac:picMkLst>
            <pc:docMk/>
            <pc:sldMk cId="2230880439" sldId="265"/>
            <ac:picMk id="5" creationId="{2C38E5EE-2A3F-6729-2580-25A547F663FB}"/>
          </ac:picMkLst>
        </pc:picChg>
      </pc:sldChg>
      <pc:sldChg chg="addSp delSp modSp new">
        <pc:chgData name="Chandravikas Ravula" userId="a19499409ad5b2d2" providerId="Windows Live" clId="Web-{C4C11BB3-A3CE-EE53-2ACF-65655EC7D338}" dt="2024-11-25T02:09:43.752" v="780" actId="20577"/>
        <pc:sldMkLst>
          <pc:docMk/>
          <pc:sldMk cId="2237813246" sldId="266"/>
        </pc:sldMkLst>
        <pc:spChg chg="mod">
          <ac:chgData name="Chandravikas Ravula" userId="a19499409ad5b2d2" providerId="Windows Live" clId="Web-{C4C11BB3-A3CE-EE53-2ACF-65655EC7D338}" dt="2024-11-25T01:24:18.093" v="604" actId="20577"/>
          <ac:spMkLst>
            <pc:docMk/>
            <pc:sldMk cId="2237813246" sldId="266"/>
            <ac:spMk id="2" creationId="{9D2C7D1F-56C5-A6D1-0976-DD3329B91F01}"/>
          </ac:spMkLst>
        </pc:spChg>
        <pc:spChg chg="mod">
          <ac:chgData name="Chandravikas Ravula" userId="a19499409ad5b2d2" providerId="Windows Live" clId="Web-{C4C11BB3-A3CE-EE53-2ACF-65655EC7D338}" dt="2024-11-25T02:09:43.752" v="780" actId="20577"/>
          <ac:spMkLst>
            <pc:docMk/>
            <pc:sldMk cId="2237813246" sldId="266"/>
            <ac:spMk id="3" creationId="{EFF73497-BBCE-0AB3-2FEB-755F082D1228}"/>
          </ac:spMkLst>
        </pc:spChg>
        <pc:graphicFrameChg chg="add del mod modGraphic">
          <ac:chgData name="Chandravikas Ravula" userId="a19499409ad5b2d2" providerId="Windows Live" clId="Web-{C4C11BB3-A3CE-EE53-2ACF-65655EC7D338}" dt="2024-11-25T01:29:06.223" v="674"/>
          <ac:graphicFrameMkLst>
            <pc:docMk/>
            <pc:sldMk cId="2237813246" sldId="266"/>
            <ac:graphicFrameMk id="4" creationId="{DDCC5AE8-C627-00D9-DCBF-DF9A6B050D60}"/>
          </ac:graphicFrameMkLst>
        </pc:graphicFrameChg>
        <pc:graphicFrameChg chg="add mod modGraphic">
          <ac:chgData name="Chandravikas Ravula" userId="a19499409ad5b2d2" providerId="Windows Live" clId="Web-{C4C11BB3-A3CE-EE53-2ACF-65655EC7D338}" dt="2024-11-25T02:09:32.517" v="778"/>
          <ac:graphicFrameMkLst>
            <pc:docMk/>
            <pc:sldMk cId="2237813246" sldId="266"/>
            <ac:graphicFrameMk id="6" creationId="{904F1C40-5D04-02C5-9A0A-15C55841D50A}"/>
          </ac:graphicFrameMkLst>
        </pc:graphicFrameChg>
        <pc:graphicFrameChg chg="add del mod">
          <ac:chgData name="Chandravikas Ravula" userId="a19499409ad5b2d2" providerId="Windows Live" clId="Web-{C4C11BB3-A3CE-EE53-2ACF-65655EC7D338}" dt="2024-11-25T01:27:50.550" v="639"/>
          <ac:graphicFrameMkLst>
            <pc:docMk/>
            <pc:sldMk cId="2237813246" sldId="266"/>
            <ac:graphicFrameMk id="8" creationId="{5A7992A4-1F7F-FC7B-C051-C15E0408213C}"/>
          </ac:graphicFrameMkLst>
        </pc:graphicFrameChg>
        <pc:graphicFrameChg chg="add del mod">
          <ac:chgData name="Chandravikas Ravula" userId="a19499409ad5b2d2" providerId="Windows Live" clId="Web-{C4C11BB3-A3CE-EE53-2ACF-65655EC7D338}" dt="2024-11-25T01:27:59.003" v="650"/>
          <ac:graphicFrameMkLst>
            <pc:docMk/>
            <pc:sldMk cId="2237813246" sldId="266"/>
            <ac:graphicFrameMk id="10" creationId="{46F92B9D-87AF-D9A4-7525-08A2090CF4E9}"/>
          </ac:graphicFrameMkLst>
        </pc:graphicFrameChg>
        <pc:graphicFrameChg chg="add mod modGraphic">
          <ac:chgData name="Chandravikas Ravula" userId="a19499409ad5b2d2" providerId="Windows Live" clId="Web-{C4C11BB3-A3CE-EE53-2ACF-65655EC7D338}" dt="2024-11-25T01:32:39.727" v="746"/>
          <ac:graphicFrameMkLst>
            <pc:docMk/>
            <pc:sldMk cId="2237813246" sldId="266"/>
            <ac:graphicFrameMk id="11" creationId="{63736491-8798-5C78-B8CD-E2D82620D9A5}"/>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810" y="226498"/>
            <a:ext cx="11512377" cy="2387600"/>
          </a:xfrm>
        </p:spPr>
        <p:txBody>
          <a:bodyPr>
            <a:normAutofit/>
          </a:bodyPr>
          <a:lstStyle/>
          <a:p>
            <a:r>
              <a:rPr lang="en-US" sz="6600" dirty="0">
                <a:latin typeface="Angsana New"/>
                <a:cs typeface="Angsana New"/>
              </a:rPr>
              <a:t>CS 725- Foundations of Machine Learning</a:t>
            </a:r>
            <a:endParaRPr lang="en-US" dirty="0">
              <a:latin typeface="Angsana New"/>
              <a:cs typeface="Angsana New"/>
            </a:endParaRPr>
          </a:p>
        </p:txBody>
      </p:sp>
      <p:sp>
        <p:nvSpPr>
          <p:cNvPr id="3" name="Subtitle 2"/>
          <p:cNvSpPr>
            <a:spLocks noGrp="1"/>
          </p:cNvSpPr>
          <p:nvPr>
            <p:ph type="subTitle" idx="1"/>
          </p:nvPr>
        </p:nvSpPr>
        <p:spPr>
          <a:xfrm>
            <a:off x="1524000" y="3426984"/>
            <a:ext cx="9144000" cy="1655762"/>
          </a:xfrm>
        </p:spPr>
        <p:txBody>
          <a:bodyPr vert="horz" lIns="91440" tIns="45720" rIns="91440" bIns="45720" rtlCol="0" anchor="t">
            <a:noAutofit/>
          </a:bodyPr>
          <a:lstStyle/>
          <a:p>
            <a:r>
              <a:rPr lang="en-US" sz="6000" b="1" dirty="0">
                <a:solidFill>
                  <a:srgbClr val="000000"/>
                </a:solidFill>
                <a:latin typeface="JasmineUPC"/>
                <a:cs typeface="JasmineUPC"/>
              </a:rPr>
              <a:t>CREDIT CARD REWARD MAXIMIZATION</a:t>
            </a:r>
            <a:endParaRPr lang="en-US" sz="7100" b="1" dirty="0">
              <a:latin typeface="JasmineUPC"/>
              <a:cs typeface="JasmineUPC"/>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C03B-FE5D-923F-E3B6-655162D4F880}"/>
              </a:ext>
            </a:extLst>
          </p:cNvPr>
          <p:cNvSpPr>
            <a:spLocks noGrp="1"/>
          </p:cNvSpPr>
          <p:nvPr>
            <p:ph type="title"/>
          </p:nvPr>
        </p:nvSpPr>
        <p:spPr>
          <a:xfrm>
            <a:off x="3666836" y="1323398"/>
            <a:ext cx="7583055" cy="4223472"/>
          </a:xfrm>
        </p:spPr>
        <p:txBody>
          <a:bodyPr>
            <a:normAutofit/>
          </a:bodyPr>
          <a:lstStyle/>
          <a:p>
            <a:r>
              <a:rPr lang="en-US" sz="5400" dirty="0">
                <a:latin typeface="Batang"/>
                <a:ea typeface="Batang"/>
              </a:rPr>
              <a:t>THANK YOU</a:t>
            </a:r>
          </a:p>
        </p:txBody>
      </p:sp>
      <p:sp>
        <p:nvSpPr>
          <p:cNvPr id="3" name="Content Placeholder 2">
            <a:extLst>
              <a:ext uri="{FF2B5EF4-FFF2-40B4-BE49-F238E27FC236}">
                <a16:creationId xmlns:a16="http://schemas.microsoft.com/office/drawing/2014/main" id="{825E7E2C-1925-A08C-2D43-58C139BCF270}"/>
              </a:ext>
            </a:extLst>
          </p:cNvPr>
          <p:cNvSpPr>
            <a:spLocks noGrp="1"/>
          </p:cNvSpPr>
          <p:nvPr>
            <p:ph idx="1"/>
          </p:nvPr>
        </p:nvSpPr>
        <p:spPr/>
        <p:txBody>
          <a:bodyPr vert="horz" lIns="91440" tIns="45720" rIns="91440" bIns="45720" rtlCol="0" anchor="t">
            <a:normAutofit/>
          </a:bodyPr>
          <a:lstStyle/>
          <a:p>
            <a:pPr marL="0" indent="0">
              <a:buNone/>
            </a:pPr>
            <a:endParaRPr lang="en-US" b="1" dirty="0"/>
          </a:p>
          <a:p>
            <a:endParaRPr lang="en-US" dirty="0"/>
          </a:p>
        </p:txBody>
      </p:sp>
    </p:spTree>
    <p:extLst>
      <p:ext uri="{BB962C8B-B14F-4D97-AF65-F5344CB8AC3E}">
        <p14:creationId xmlns:p14="http://schemas.microsoft.com/office/powerpoint/2010/main" val="222655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F482-75D7-9D43-9D26-730D71AF4A79}"/>
              </a:ext>
            </a:extLst>
          </p:cNvPr>
          <p:cNvSpPr>
            <a:spLocks noGrp="1"/>
          </p:cNvSpPr>
          <p:nvPr>
            <p:ph type="title"/>
          </p:nvPr>
        </p:nvSpPr>
        <p:spPr>
          <a:xfrm>
            <a:off x="838200" y="581368"/>
            <a:ext cx="10515600" cy="1325563"/>
          </a:xfrm>
        </p:spPr>
        <p:txBody>
          <a:bodyPr>
            <a:normAutofit/>
          </a:bodyPr>
          <a:lstStyle/>
          <a:p>
            <a:r>
              <a:rPr lang="en-US" b="1" dirty="0">
                <a:latin typeface="Aptos Display"/>
              </a:rPr>
              <a:t>Problem Statement:</a:t>
            </a:r>
            <a:endParaRPr lang="en-US" b="1" dirty="0"/>
          </a:p>
        </p:txBody>
      </p:sp>
      <p:sp>
        <p:nvSpPr>
          <p:cNvPr id="3" name="Content Placeholder 2">
            <a:extLst>
              <a:ext uri="{FF2B5EF4-FFF2-40B4-BE49-F238E27FC236}">
                <a16:creationId xmlns:a16="http://schemas.microsoft.com/office/drawing/2014/main" id="{A0B01EB3-0956-C946-9643-48805FA33C36}"/>
              </a:ext>
            </a:extLst>
          </p:cNvPr>
          <p:cNvSpPr>
            <a:spLocks noGrp="1"/>
          </p:cNvSpPr>
          <p:nvPr>
            <p:ph idx="1"/>
          </p:nvPr>
        </p:nvSpPr>
        <p:spPr>
          <a:xfrm>
            <a:off x="838200" y="1248976"/>
            <a:ext cx="10515600" cy="4351338"/>
          </a:xfrm>
        </p:spPr>
        <p:txBody>
          <a:bodyPr vert="horz" lIns="91440" tIns="45720" rIns="91440" bIns="45720" rtlCol="0" anchor="t">
            <a:normAutofit fontScale="92500" lnSpcReduction="10000"/>
          </a:bodyPr>
          <a:lstStyle/>
          <a:p>
            <a:pPr marL="0" indent="0">
              <a:buNone/>
            </a:pPr>
            <a:endParaRPr lang="en-US" dirty="0">
              <a:ea typeface="+mn-lt"/>
              <a:cs typeface="+mn-lt"/>
            </a:endParaRPr>
          </a:p>
          <a:p>
            <a:pPr marL="0" indent="0">
              <a:buNone/>
            </a:pPr>
            <a:r>
              <a:rPr lang="en-US" dirty="0">
                <a:latin typeface="STXinwei"/>
                <a:ea typeface="+mn-lt"/>
                <a:cs typeface="+mn-lt"/>
              </a:rPr>
              <a:t>Credit cards offer various benefits, including cashback, rewards, and discounts. However, not all benefits are useful to every cardholder. </a:t>
            </a:r>
            <a:endParaRPr lang="en-US">
              <a:latin typeface="STXinwei"/>
              <a:ea typeface="STXinwei"/>
            </a:endParaRPr>
          </a:p>
          <a:p>
            <a:pPr marL="0" indent="0">
              <a:buNone/>
            </a:pPr>
            <a:r>
              <a:rPr lang="en-US" dirty="0">
                <a:latin typeface="STXinwei"/>
                <a:ea typeface="+mn-lt"/>
                <a:cs typeface="+mn-lt"/>
              </a:rPr>
              <a:t>They used to design like this(one cannot maximize the benefits according to his/her profession or lifestyle).</a:t>
            </a:r>
          </a:p>
          <a:p>
            <a:pPr marL="0" indent="0">
              <a:buNone/>
            </a:pPr>
            <a:endParaRPr lang="en-US" dirty="0">
              <a:ea typeface="+mn-lt"/>
              <a:cs typeface="+mn-lt"/>
            </a:endParaRPr>
          </a:p>
          <a:p>
            <a:pPr marL="0" indent="0">
              <a:buNone/>
            </a:pPr>
            <a:r>
              <a:rPr lang="en-US" sz="4400" b="1" dirty="0">
                <a:ea typeface="+mn-lt"/>
                <a:cs typeface="+mn-lt"/>
              </a:rPr>
              <a:t>Goal:</a:t>
            </a:r>
          </a:p>
          <a:p>
            <a:pPr marL="0" indent="0">
              <a:buNone/>
            </a:pPr>
            <a:r>
              <a:rPr lang="en-US" dirty="0">
                <a:latin typeface="STXinwei"/>
                <a:ea typeface="+mn-lt"/>
                <a:cs typeface="+mn-lt"/>
              </a:rPr>
              <a:t>Build a model to </a:t>
            </a:r>
            <a:r>
              <a:rPr lang="en-US" b="1" dirty="0">
                <a:latin typeface="STXinwei"/>
                <a:ea typeface="+mn-lt"/>
                <a:cs typeface="+mn-lt"/>
              </a:rPr>
              <a:t>predict</a:t>
            </a:r>
            <a:r>
              <a:rPr lang="en-US" dirty="0">
                <a:latin typeface="STXinwei"/>
                <a:ea typeface="+mn-lt"/>
                <a:cs typeface="+mn-lt"/>
              </a:rPr>
              <a:t> which credit card offers are most likely to be useful for a given cardholder, based on their </a:t>
            </a:r>
            <a:r>
              <a:rPr lang="en-US" b="1" dirty="0">
                <a:latin typeface="STXinwei"/>
                <a:ea typeface="+mn-lt"/>
                <a:cs typeface="+mn-lt"/>
              </a:rPr>
              <a:t>spending patterns</a:t>
            </a:r>
            <a:r>
              <a:rPr lang="en-US" dirty="0">
                <a:latin typeface="STXinwei"/>
                <a:ea typeface="+mn-lt"/>
                <a:cs typeface="+mn-lt"/>
              </a:rPr>
              <a:t>, </a:t>
            </a:r>
            <a:r>
              <a:rPr lang="en-US" b="1" dirty="0">
                <a:latin typeface="STXinwei"/>
                <a:ea typeface="+mn-lt"/>
                <a:cs typeface="+mn-lt"/>
              </a:rPr>
              <a:t>profession</a:t>
            </a:r>
            <a:r>
              <a:rPr lang="en-US" dirty="0">
                <a:latin typeface="STXinwei"/>
                <a:ea typeface="+mn-lt"/>
                <a:cs typeface="+mn-lt"/>
              </a:rPr>
              <a:t>, and </a:t>
            </a:r>
            <a:r>
              <a:rPr lang="en-US" b="1" dirty="0">
                <a:latin typeface="STXinwei"/>
                <a:ea typeface="+mn-lt"/>
                <a:cs typeface="+mn-lt"/>
              </a:rPr>
              <a:t>lifestyle</a:t>
            </a:r>
            <a:r>
              <a:rPr lang="en-US" dirty="0">
                <a:latin typeface="STXinwei"/>
                <a:ea typeface="+mn-lt"/>
                <a:cs typeface="+mn-lt"/>
              </a:rPr>
              <a:t>.</a:t>
            </a:r>
          </a:p>
          <a:p>
            <a:pPr marL="0" indent="0">
              <a:buNone/>
            </a:pPr>
            <a:endParaRPr lang="en-US" dirty="0"/>
          </a:p>
        </p:txBody>
      </p:sp>
    </p:spTree>
    <p:extLst>
      <p:ext uri="{BB962C8B-B14F-4D97-AF65-F5344CB8AC3E}">
        <p14:creationId xmlns:p14="http://schemas.microsoft.com/office/powerpoint/2010/main" val="1967127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87F0-FA3A-4DFE-68BE-3CF998EB569D}"/>
              </a:ext>
            </a:extLst>
          </p:cNvPr>
          <p:cNvSpPr>
            <a:spLocks noGrp="1"/>
          </p:cNvSpPr>
          <p:nvPr>
            <p:ph type="title"/>
          </p:nvPr>
        </p:nvSpPr>
        <p:spPr>
          <a:xfrm>
            <a:off x="838200" y="921179"/>
            <a:ext cx="10515600" cy="1325563"/>
          </a:xfrm>
        </p:spPr>
        <p:txBody>
          <a:bodyPr/>
          <a:lstStyle/>
          <a:p>
            <a:r>
              <a:rPr lang="en-US" b="1" dirty="0"/>
              <a:t>Setup(The Dataset)</a:t>
            </a:r>
          </a:p>
        </p:txBody>
      </p:sp>
      <p:sp>
        <p:nvSpPr>
          <p:cNvPr id="3" name="Content Placeholder 2">
            <a:extLst>
              <a:ext uri="{FF2B5EF4-FFF2-40B4-BE49-F238E27FC236}">
                <a16:creationId xmlns:a16="http://schemas.microsoft.com/office/drawing/2014/main" id="{3D11ABF3-B18A-FBBE-1FD1-151B55CA83FC}"/>
              </a:ext>
            </a:extLst>
          </p:cNvPr>
          <p:cNvSpPr>
            <a:spLocks noGrp="1"/>
          </p:cNvSpPr>
          <p:nvPr>
            <p:ph idx="1"/>
          </p:nvPr>
        </p:nvSpPr>
        <p:spPr>
          <a:xfrm>
            <a:off x="838200" y="2505247"/>
            <a:ext cx="10515600" cy="4351338"/>
          </a:xfrm>
        </p:spPr>
        <p:txBody>
          <a:bodyPr vert="horz" lIns="91440" tIns="45720" rIns="91440" bIns="45720" rtlCol="0" anchor="t">
            <a:normAutofit/>
          </a:bodyPr>
          <a:lstStyle/>
          <a:p>
            <a:pPr marL="0" indent="0" algn="just">
              <a:lnSpc>
                <a:spcPct val="100000"/>
              </a:lnSpc>
              <a:spcBef>
                <a:spcPts val="1500"/>
              </a:spcBef>
              <a:buNone/>
            </a:pPr>
            <a:r>
              <a:rPr lang="en-US" sz="2400" dirty="0">
                <a:solidFill>
                  <a:srgbClr val="000000"/>
                </a:solidFill>
                <a:latin typeface="STXinwei"/>
                <a:ea typeface="+mn-lt"/>
                <a:cs typeface="+mn-lt"/>
              </a:rPr>
              <a:t>I began by preprocessing the dataset, handling missing values, and encoding categorical variables such as the profession and spending category. Feature engineering was performed to create new features like total spending across categories, reward efficiency, and other key spending-related metrics.</a:t>
            </a:r>
            <a:endParaRPr lang="en-US" sz="2400" dirty="0">
              <a:latin typeface="STXinwei"/>
              <a:ea typeface="STXinwei"/>
            </a:endParaRPr>
          </a:p>
          <a:p>
            <a:pPr marL="0" indent="0">
              <a:lnSpc>
                <a:spcPct val="150000"/>
              </a:lnSpc>
              <a:buNone/>
            </a:pPr>
            <a:r>
              <a:rPr lang="en-US" sz="2400" dirty="0">
                <a:solidFill>
                  <a:srgbClr val="000000"/>
                </a:solidFill>
                <a:latin typeface="STXinwei"/>
                <a:ea typeface="Roboto"/>
                <a:cs typeface="Roboto"/>
              </a:rPr>
              <a:t>After all this the data set adjusted to:</a:t>
            </a:r>
          </a:p>
          <a:p>
            <a:pPr marL="0" indent="0">
              <a:lnSpc>
                <a:spcPct val="150000"/>
              </a:lnSpc>
              <a:buNone/>
            </a:pPr>
            <a:r>
              <a:rPr lang="en-US" sz="2000" dirty="0">
                <a:solidFill>
                  <a:srgbClr val="000000"/>
                </a:solidFill>
                <a:latin typeface="Aptos"/>
                <a:ea typeface="Roboto"/>
                <a:cs typeface="Roboto"/>
              </a:rPr>
              <a:t>1296675 rows × 24 columns(337MB)--------------------------&gt;7350 rows × 9 columns(624KB)</a:t>
            </a:r>
            <a:endParaRPr lang="en-US" sz="2000" dirty="0">
              <a:solidFill>
                <a:srgbClr val="000000"/>
              </a:solidFill>
              <a:latin typeface="Aptos"/>
            </a:endParaRPr>
          </a:p>
          <a:p>
            <a:pPr marL="0" indent="0">
              <a:buNone/>
            </a:pPr>
            <a:endParaRPr lang="en-US" sz="2000" dirty="0">
              <a:solidFill>
                <a:srgbClr val="000000"/>
              </a:solidFill>
            </a:endParaRPr>
          </a:p>
        </p:txBody>
      </p:sp>
    </p:spTree>
    <p:extLst>
      <p:ext uri="{BB962C8B-B14F-4D97-AF65-F5344CB8AC3E}">
        <p14:creationId xmlns:p14="http://schemas.microsoft.com/office/powerpoint/2010/main" val="36701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9F77-2018-B398-29E5-7824A08AD4DA}"/>
              </a:ext>
            </a:extLst>
          </p:cNvPr>
          <p:cNvSpPr>
            <a:spLocks noGrp="1"/>
          </p:cNvSpPr>
          <p:nvPr>
            <p:ph type="title"/>
          </p:nvPr>
        </p:nvSpPr>
        <p:spPr/>
        <p:txBody>
          <a:bodyPr>
            <a:normAutofit/>
          </a:bodyPr>
          <a:lstStyle/>
          <a:p>
            <a:r>
              <a:rPr lang="en-US" b="1" dirty="0">
                <a:latin typeface="Aptos Display"/>
              </a:rPr>
              <a:t>Models Chosen</a:t>
            </a:r>
            <a:endParaRPr lang="en-US" b="1" dirty="0"/>
          </a:p>
        </p:txBody>
      </p:sp>
      <p:sp>
        <p:nvSpPr>
          <p:cNvPr id="3" name="Content Placeholder 2">
            <a:extLst>
              <a:ext uri="{FF2B5EF4-FFF2-40B4-BE49-F238E27FC236}">
                <a16:creationId xmlns:a16="http://schemas.microsoft.com/office/drawing/2014/main" id="{98DBCF7F-7782-6B8C-32A1-20EE32830183}"/>
              </a:ext>
            </a:extLst>
          </p:cNvPr>
          <p:cNvSpPr>
            <a:spLocks noGrp="1"/>
          </p:cNvSpPr>
          <p:nvPr>
            <p:ph idx="1"/>
          </p:nvPr>
        </p:nvSpPr>
        <p:spPr/>
        <p:txBody>
          <a:bodyPr vert="horz" lIns="91440" tIns="45720" rIns="91440" bIns="45720" rtlCol="0" anchor="t">
            <a:normAutofit lnSpcReduction="10000"/>
          </a:bodyPr>
          <a:lstStyle/>
          <a:p>
            <a:pPr>
              <a:buNone/>
            </a:pPr>
            <a:r>
              <a:rPr lang="en-US" b="1" dirty="0">
                <a:latin typeface="STXinwei"/>
                <a:ea typeface="+mn-lt"/>
                <a:cs typeface="+mn-lt"/>
              </a:rPr>
              <a:t>Random Forest Regressor:</a:t>
            </a:r>
            <a:endParaRPr lang="en-US">
              <a:latin typeface="STXinwei"/>
              <a:ea typeface="STXinwei"/>
            </a:endParaRPr>
          </a:p>
          <a:p>
            <a:pPr marL="971550" lvl="1" indent="-285750">
              <a:buFont typeface="Arial"/>
              <a:buChar char="•"/>
            </a:pPr>
            <a:r>
              <a:rPr lang="en-US" dirty="0">
                <a:latin typeface="STXinwei"/>
                <a:ea typeface="+mn-lt"/>
                <a:cs typeface="+mn-lt"/>
              </a:rPr>
              <a:t>Ensemble learning model using decision trees</a:t>
            </a:r>
            <a:endParaRPr lang="en-US">
              <a:latin typeface="STXinwei"/>
              <a:ea typeface="STXinwei"/>
            </a:endParaRPr>
          </a:p>
          <a:p>
            <a:pPr marL="971550" lvl="1" indent="-285750">
              <a:buFont typeface="Arial"/>
              <a:buChar char="•"/>
            </a:pPr>
            <a:r>
              <a:rPr lang="en-US" dirty="0">
                <a:latin typeface="STXinwei"/>
                <a:ea typeface="+mn-lt"/>
                <a:cs typeface="+mn-lt"/>
              </a:rPr>
              <a:t>Effective for handling large feature spaces and non-linear relationships</a:t>
            </a:r>
            <a:endParaRPr lang="en-US">
              <a:latin typeface="STXinwei"/>
              <a:ea typeface="STXinwei"/>
            </a:endParaRPr>
          </a:p>
          <a:p>
            <a:pPr marL="0" indent="0">
              <a:buNone/>
            </a:pPr>
            <a:r>
              <a:rPr lang="en-US" b="1" err="1">
                <a:latin typeface="STXinwei"/>
                <a:ea typeface="+mn-lt"/>
                <a:cs typeface="+mn-lt"/>
              </a:rPr>
              <a:t>LightGBM</a:t>
            </a:r>
            <a:r>
              <a:rPr lang="en-US" b="1" dirty="0">
                <a:latin typeface="STXinwei"/>
                <a:ea typeface="+mn-lt"/>
                <a:cs typeface="+mn-lt"/>
              </a:rPr>
              <a:t>:</a:t>
            </a:r>
            <a:endParaRPr lang="en-US">
              <a:latin typeface="STXinwei"/>
              <a:ea typeface="STXinwei"/>
            </a:endParaRPr>
          </a:p>
          <a:p>
            <a:pPr marL="971550" lvl="1" indent="-285750">
              <a:buFont typeface="Arial"/>
              <a:buChar char="•"/>
            </a:pPr>
            <a:r>
              <a:rPr lang="en-US" dirty="0">
                <a:latin typeface="STXinwei"/>
                <a:ea typeface="+mn-lt"/>
                <a:cs typeface="+mn-lt"/>
              </a:rPr>
              <a:t>Gradient boosting framework for faster training and better performance</a:t>
            </a:r>
            <a:endParaRPr lang="en-US">
              <a:latin typeface="STXinwei"/>
              <a:ea typeface="STXinwei"/>
            </a:endParaRPr>
          </a:p>
          <a:p>
            <a:pPr marL="971550" lvl="1" indent="-285750">
              <a:buFont typeface="Arial"/>
              <a:buChar char="•"/>
            </a:pPr>
            <a:r>
              <a:rPr lang="en-US" dirty="0">
                <a:latin typeface="STXinwei"/>
                <a:ea typeface="+mn-lt"/>
                <a:cs typeface="+mn-lt"/>
              </a:rPr>
              <a:t>Suitable for large datasets with a high number of categorical features</a:t>
            </a:r>
            <a:endParaRPr lang="en-US">
              <a:latin typeface="STXinwei"/>
              <a:ea typeface="STXinwei"/>
            </a:endParaRPr>
          </a:p>
          <a:p>
            <a:pPr marL="0" indent="0">
              <a:buNone/>
            </a:pPr>
            <a:r>
              <a:rPr lang="en-US" b="1" err="1">
                <a:latin typeface="STXinwei"/>
                <a:ea typeface="+mn-lt"/>
                <a:cs typeface="+mn-lt"/>
              </a:rPr>
              <a:t>XGBoost</a:t>
            </a:r>
            <a:r>
              <a:rPr lang="en-US" b="1" dirty="0">
                <a:latin typeface="STXinwei"/>
                <a:ea typeface="+mn-lt"/>
                <a:cs typeface="+mn-lt"/>
              </a:rPr>
              <a:t>:</a:t>
            </a:r>
            <a:endParaRPr lang="en-US">
              <a:latin typeface="STXinwei"/>
              <a:ea typeface="STXinwei"/>
            </a:endParaRPr>
          </a:p>
          <a:p>
            <a:pPr marL="971550" lvl="1" indent="-285750">
              <a:buFont typeface="Arial"/>
              <a:buChar char="•"/>
            </a:pPr>
            <a:r>
              <a:rPr lang="en-US" dirty="0">
                <a:latin typeface="STXinwei"/>
                <a:ea typeface="+mn-lt"/>
                <a:cs typeface="+mn-lt"/>
              </a:rPr>
              <a:t>Another gradient boosting framework, known for regularization to reduce overfitting</a:t>
            </a:r>
            <a:endParaRPr lang="en-US">
              <a:latin typeface="STXinwei"/>
              <a:ea typeface="STXinwei"/>
            </a:endParaRPr>
          </a:p>
          <a:p>
            <a:pPr marL="971550" lvl="1" indent="-285750">
              <a:buFont typeface="Arial"/>
              <a:buChar char="•"/>
            </a:pPr>
            <a:r>
              <a:rPr lang="en-US" dirty="0">
                <a:latin typeface="STXinwei"/>
                <a:ea typeface="+mn-lt"/>
                <a:cs typeface="+mn-lt"/>
              </a:rPr>
              <a:t>Focus on efficiency and predictive power</a:t>
            </a:r>
            <a:endParaRPr lang="en-US" dirty="0">
              <a:latin typeface="STXinwei"/>
            </a:endParaRPr>
          </a:p>
          <a:p>
            <a:pPr marL="0" indent="0">
              <a:buNone/>
            </a:pPr>
            <a:endParaRPr lang="en-US" dirty="0"/>
          </a:p>
        </p:txBody>
      </p:sp>
    </p:spTree>
    <p:extLst>
      <p:ext uri="{BB962C8B-B14F-4D97-AF65-F5344CB8AC3E}">
        <p14:creationId xmlns:p14="http://schemas.microsoft.com/office/powerpoint/2010/main" val="326863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FF67-3314-E5F7-195E-3EB56AD883B2}"/>
              </a:ext>
            </a:extLst>
          </p:cNvPr>
          <p:cNvSpPr>
            <a:spLocks noGrp="1"/>
          </p:cNvSpPr>
          <p:nvPr>
            <p:ph type="title"/>
          </p:nvPr>
        </p:nvSpPr>
        <p:spPr>
          <a:xfrm>
            <a:off x="419229" y="1660653"/>
            <a:ext cx="11358368" cy="3716789"/>
          </a:xfrm>
        </p:spPr>
        <p:txBody>
          <a:bodyPr>
            <a:normAutofit fontScale="90000"/>
          </a:bodyPr>
          <a:lstStyle/>
          <a:p>
            <a:pPr algn="just"/>
            <a:r>
              <a:rPr lang="en-US" sz="2800" dirty="0">
                <a:latin typeface="STXinwei"/>
                <a:ea typeface="+mj-lt"/>
                <a:cs typeface="+mj-lt"/>
              </a:rPr>
              <a:t>Feature importance scores reveal that "</a:t>
            </a:r>
            <a:r>
              <a:rPr lang="en-US" sz="2800" dirty="0" err="1">
                <a:latin typeface="STXinwei"/>
                <a:ea typeface="+mj-lt"/>
                <a:cs typeface="+mj-lt"/>
              </a:rPr>
              <a:t>total_spent</a:t>
            </a:r>
            <a:r>
              <a:rPr lang="en-US" sz="2800" dirty="0">
                <a:latin typeface="STXinwei"/>
                <a:ea typeface="+mj-lt"/>
                <a:cs typeface="+mj-lt"/>
              </a:rPr>
              <a:t>" has the highest impact on the </a:t>
            </a:r>
            <a:r>
              <a:rPr lang="en-US" sz="2800" dirty="0" err="1">
                <a:latin typeface="STXinwei"/>
                <a:ea typeface="+mj-lt"/>
                <a:cs typeface="+mj-lt"/>
              </a:rPr>
              <a:t>model'spredictions</a:t>
            </a:r>
            <a:br>
              <a:rPr lang="en-US" sz="2800" dirty="0">
                <a:latin typeface="STXinwei"/>
                <a:ea typeface="+mj-lt"/>
                <a:cs typeface="+mj-lt"/>
              </a:rPr>
            </a:br>
            <a:br>
              <a:rPr lang="en-US" sz="2800" dirty="0">
                <a:latin typeface="STXinwei"/>
                <a:ea typeface="+mj-lt"/>
                <a:cs typeface="+mj-lt"/>
              </a:rPr>
            </a:br>
            <a:br>
              <a:rPr lang="en-US" sz="2800" dirty="0">
                <a:latin typeface="STXinwei"/>
                <a:ea typeface="+mj-lt"/>
                <a:cs typeface="+mj-lt"/>
              </a:rPr>
            </a:br>
            <a:br>
              <a:rPr lang="en-US" sz="2800" dirty="0">
                <a:latin typeface="STXinwei"/>
                <a:ea typeface="+mj-lt"/>
                <a:cs typeface="+mj-lt"/>
              </a:rPr>
            </a:br>
            <a:br>
              <a:rPr lang="en-US" sz="2800" dirty="0">
                <a:latin typeface="STXinwei"/>
                <a:ea typeface="+mj-lt"/>
                <a:cs typeface="+mj-lt"/>
              </a:rPr>
            </a:br>
            <a:br>
              <a:rPr lang="en-US" sz="2800" dirty="0">
                <a:latin typeface="STXinwei"/>
                <a:ea typeface="+mj-lt"/>
                <a:cs typeface="+mj-lt"/>
              </a:rPr>
            </a:br>
            <a:br>
              <a:rPr lang="en-US" sz="2800" dirty="0">
                <a:latin typeface="STXinwei"/>
                <a:ea typeface="+mj-lt"/>
                <a:cs typeface="+mj-lt"/>
              </a:rPr>
            </a:br>
            <a:br>
              <a:rPr lang="en-US" sz="2800" dirty="0">
                <a:latin typeface="STXinwei"/>
                <a:ea typeface="+mj-lt"/>
                <a:cs typeface="+mj-lt"/>
              </a:rPr>
            </a:br>
            <a:br>
              <a:rPr lang="en-US" sz="2800" dirty="0">
                <a:latin typeface="STXinwei"/>
                <a:ea typeface="+mj-lt"/>
                <a:cs typeface="+mj-lt"/>
              </a:rPr>
            </a:br>
            <a:br>
              <a:rPr lang="en-US" sz="2800" dirty="0">
                <a:latin typeface="STXinwei"/>
                <a:ea typeface="+mj-lt"/>
                <a:cs typeface="+mj-lt"/>
              </a:rPr>
            </a:br>
            <a:br>
              <a:rPr lang="en-US" sz="2800" dirty="0">
                <a:latin typeface="STXinwei"/>
                <a:ea typeface="+mj-lt"/>
                <a:cs typeface="+mj-lt"/>
              </a:rPr>
            </a:br>
            <a:br>
              <a:rPr lang="en-US" sz="2800" dirty="0">
                <a:latin typeface="STXinwei"/>
                <a:ea typeface="+mj-lt"/>
                <a:cs typeface="+mj-lt"/>
              </a:rPr>
            </a:br>
            <a:br>
              <a:rPr lang="en-US" sz="2800" dirty="0">
                <a:latin typeface="STXinwei"/>
                <a:ea typeface="+mj-lt"/>
                <a:cs typeface="+mj-lt"/>
              </a:rPr>
            </a:br>
            <a:br>
              <a:rPr lang="en-US" sz="2800" dirty="0">
                <a:latin typeface="STXinwei"/>
                <a:ea typeface="+mj-lt"/>
                <a:cs typeface="+mj-lt"/>
              </a:rPr>
            </a:br>
            <a:r>
              <a:rPr lang="en-US" sz="2800" dirty="0">
                <a:latin typeface="STXinwei"/>
                <a:ea typeface="+mj-lt"/>
                <a:cs typeface="+mj-lt"/>
              </a:rPr>
              <a:t>As higher spending typically leads to more rewards.</a:t>
            </a:r>
            <a:endParaRPr lang="en-US" sz="2800" dirty="0">
              <a:latin typeface="STXinwei"/>
              <a:ea typeface="STXinwei"/>
            </a:endParaRPr>
          </a:p>
        </p:txBody>
      </p:sp>
      <p:pic>
        <p:nvPicPr>
          <p:cNvPr id="4" name="Content Placeholder 3" descr="A blue and white graph&#10;&#10;Description automatically generated">
            <a:extLst>
              <a:ext uri="{FF2B5EF4-FFF2-40B4-BE49-F238E27FC236}">
                <a16:creationId xmlns:a16="http://schemas.microsoft.com/office/drawing/2014/main" id="{1F187520-592D-84B4-9DC3-4BC980F40130}"/>
              </a:ext>
            </a:extLst>
          </p:cNvPr>
          <p:cNvPicPr>
            <a:picLocks noGrp="1" noChangeAspect="1"/>
          </p:cNvPicPr>
          <p:nvPr>
            <p:ph idx="1"/>
          </p:nvPr>
        </p:nvPicPr>
        <p:blipFill>
          <a:blip r:embed="rId2"/>
          <a:stretch>
            <a:fillRect/>
          </a:stretch>
        </p:blipFill>
        <p:spPr>
          <a:xfrm>
            <a:off x="2478753" y="1714265"/>
            <a:ext cx="6096000" cy="3657600"/>
          </a:xfrm>
        </p:spPr>
      </p:pic>
    </p:spTree>
    <p:extLst>
      <p:ext uri="{BB962C8B-B14F-4D97-AF65-F5344CB8AC3E}">
        <p14:creationId xmlns:p14="http://schemas.microsoft.com/office/powerpoint/2010/main" val="933127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E1E1-D6D5-534E-92B9-4CF378086896}"/>
              </a:ext>
            </a:extLst>
          </p:cNvPr>
          <p:cNvSpPr>
            <a:spLocks noGrp="1"/>
          </p:cNvSpPr>
          <p:nvPr>
            <p:ph type="title"/>
          </p:nvPr>
        </p:nvSpPr>
        <p:spPr>
          <a:xfrm>
            <a:off x="1075039" y="2949746"/>
            <a:ext cx="10742140" cy="1624184"/>
          </a:xfrm>
        </p:spPr>
        <p:txBody>
          <a:bodyPr>
            <a:normAutofit fontScale="90000"/>
          </a:bodyPr>
          <a:lstStyle/>
          <a:p>
            <a:r>
              <a:rPr lang="en-US" sz="4000" dirty="0"/>
              <a:t>Comparison between Random Forest &amp; </a:t>
            </a:r>
            <a:r>
              <a:rPr lang="en-US" sz="4000" err="1"/>
              <a:t>LightGBM</a:t>
            </a: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3600" dirty="0"/>
            </a:br>
            <a:r>
              <a:rPr lang="en-US" sz="3600" b="1" err="1">
                <a:latin typeface="STXinwei"/>
                <a:ea typeface="+mj-lt"/>
                <a:cs typeface="+mj-lt"/>
              </a:rPr>
              <a:t>LightGBM</a:t>
            </a:r>
            <a:r>
              <a:rPr lang="en-US" sz="3600" dirty="0">
                <a:latin typeface="STXinwei"/>
                <a:ea typeface="+mj-lt"/>
                <a:cs typeface="+mj-lt"/>
              </a:rPr>
              <a:t> has a lower </a:t>
            </a:r>
            <a:r>
              <a:rPr lang="en-US" sz="3600" b="1" dirty="0">
                <a:latin typeface="STXinwei"/>
                <a:ea typeface="+mj-lt"/>
                <a:cs typeface="+mj-lt"/>
              </a:rPr>
              <a:t>MSE</a:t>
            </a:r>
            <a:r>
              <a:rPr lang="en-US" sz="3600" dirty="0">
                <a:latin typeface="STXinwei"/>
                <a:ea typeface="+mj-lt"/>
                <a:cs typeface="+mj-lt"/>
              </a:rPr>
              <a:t> compared to </a:t>
            </a:r>
            <a:r>
              <a:rPr lang="en-US" sz="3600" b="1" dirty="0">
                <a:latin typeface="STXinwei"/>
                <a:ea typeface="+mj-lt"/>
                <a:cs typeface="+mj-lt"/>
              </a:rPr>
              <a:t>Random Forest</a:t>
            </a:r>
            <a:br>
              <a:rPr lang="en-US" sz="3600" b="1" dirty="0">
                <a:latin typeface="STXinwei"/>
                <a:ea typeface="+mj-lt"/>
                <a:cs typeface="+mj-lt"/>
              </a:rPr>
            </a:br>
            <a:r>
              <a:rPr lang="en-US" sz="3600" b="1" err="1">
                <a:latin typeface="STXinwei"/>
                <a:ea typeface="+mj-lt"/>
                <a:cs typeface="+mj-lt"/>
              </a:rPr>
              <a:t>LightGBM</a:t>
            </a:r>
            <a:r>
              <a:rPr lang="en-US" sz="3600" b="1" dirty="0">
                <a:latin typeface="STXinwei"/>
                <a:ea typeface="+mj-lt"/>
                <a:cs typeface="+mj-lt"/>
              </a:rPr>
              <a:t> </a:t>
            </a:r>
            <a:r>
              <a:rPr lang="en-US" sz="3600" dirty="0">
                <a:latin typeface="STXinwei"/>
                <a:ea typeface="+mj-lt"/>
                <a:cs typeface="+mj-lt"/>
              </a:rPr>
              <a:t>has a slightly higher</a:t>
            </a:r>
            <a:r>
              <a:rPr lang="en-US" sz="3600" b="1" dirty="0">
                <a:latin typeface="STXinwei"/>
                <a:ea typeface="+mj-lt"/>
                <a:cs typeface="+mj-lt"/>
              </a:rPr>
              <a:t> R²</a:t>
            </a:r>
            <a:r>
              <a:rPr lang="en-US" sz="3600" dirty="0">
                <a:latin typeface="STXinwei"/>
                <a:ea typeface="+mj-lt"/>
                <a:cs typeface="+mj-lt"/>
              </a:rPr>
              <a:t> than </a:t>
            </a:r>
            <a:r>
              <a:rPr lang="en-US" sz="3600" b="1" dirty="0">
                <a:latin typeface="STXinwei"/>
                <a:ea typeface="+mj-lt"/>
                <a:cs typeface="+mj-lt"/>
              </a:rPr>
              <a:t>Random Forest</a:t>
            </a:r>
            <a:br>
              <a:rPr lang="en-US" sz="4000" b="1" dirty="0">
                <a:ea typeface="+mj-lt"/>
                <a:cs typeface="+mj-lt"/>
              </a:rPr>
            </a:br>
            <a:endParaRPr lang="en-US" sz="4000" b="1"/>
          </a:p>
        </p:txBody>
      </p:sp>
      <p:pic>
        <p:nvPicPr>
          <p:cNvPr id="8" name="Content Placeholder 7" descr="A blue and green squares&#10;&#10;Description automatically generated">
            <a:extLst>
              <a:ext uri="{FF2B5EF4-FFF2-40B4-BE49-F238E27FC236}">
                <a16:creationId xmlns:a16="http://schemas.microsoft.com/office/drawing/2014/main" id="{7D7DC1F6-F39D-DB02-E5B8-2447C631BADA}"/>
              </a:ext>
            </a:extLst>
          </p:cNvPr>
          <p:cNvPicPr>
            <a:picLocks noGrp="1" noChangeAspect="1"/>
          </p:cNvPicPr>
          <p:nvPr>
            <p:ph idx="1"/>
          </p:nvPr>
        </p:nvPicPr>
        <p:blipFill>
          <a:blip r:embed="rId2"/>
          <a:stretch>
            <a:fillRect/>
          </a:stretch>
        </p:blipFill>
        <p:spPr>
          <a:xfrm>
            <a:off x="325330" y="1803369"/>
            <a:ext cx="5441157" cy="3302728"/>
          </a:xfrm>
        </p:spPr>
      </p:pic>
      <p:pic>
        <p:nvPicPr>
          <p:cNvPr id="9" name="Picture 8" descr="A blue and green rectangles&#10;&#10;Description automatically generated">
            <a:extLst>
              <a:ext uri="{FF2B5EF4-FFF2-40B4-BE49-F238E27FC236}">
                <a16:creationId xmlns:a16="http://schemas.microsoft.com/office/drawing/2014/main" id="{F0C08002-C5B7-EFB9-DD6F-CEDF0759277F}"/>
              </a:ext>
            </a:extLst>
          </p:cNvPr>
          <p:cNvPicPr>
            <a:picLocks noChangeAspect="1"/>
          </p:cNvPicPr>
          <p:nvPr/>
        </p:nvPicPr>
        <p:blipFill>
          <a:blip r:embed="rId3"/>
          <a:stretch>
            <a:fillRect/>
          </a:stretch>
        </p:blipFill>
        <p:spPr>
          <a:xfrm>
            <a:off x="6288432" y="1835012"/>
            <a:ext cx="5432468" cy="3238820"/>
          </a:xfrm>
          <a:prstGeom prst="rect">
            <a:avLst/>
          </a:prstGeom>
        </p:spPr>
      </p:pic>
    </p:spTree>
    <p:extLst>
      <p:ext uri="{BB962C8B-B14F-4D97-AF65-F5344CB8AC3E}">
        <p14:creationId xmlns:p14="http://schemas.microsoft.com/office/powerpoint/2010/main" val="269229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0AE5-EBFC-9C55-7812-1C8B7335131B}"/>
              </a:ext>
            </a:extLst>
          </p:cNvPr>
          <p:cNvSpPr>
            <a:spLocks noGrp="1"/>
          </p:cNvSpPr>
          <p:nvPr>
            <p:ph type="title"/>
          </p:nvPr>
        </p:nvSpPr>
        <p:spPr>
          <a:xfrm>
            <a:off x="694038" y="859395"/>
            <a:ext cx="10515600" cy="1109320"/>
          </a:xfrm>
        </p:spPr>
        <p:txBody>
          <a:bodyPr/>
          <a:lstStyle/>
          <a:p>
            <a:r>
              <a:rPr lang="en-US" sz="4000" dirty="0"/>
              <a:t>Comparison of Model Performance (MSE and R²)</a:t>
            </a:r>
          </a:p>
          <a:p>
            <a:endParaRPr lang="en-US" dirty="0"/>
          </a:p>
        </p:txBody>
      </p:sp>
      <p:pic>
        <p:nvPicPr>
          <p:cNvPr id="4" name="Content Placeholder 3" descr="A graph with a red dotted line&#10;&#10;Description automatically generated">
            <a:extLst>
              <a:ext uri="{FF2B5EF4-FFF2-40B4-BE49-F238E27FC236}">
                <a16:creationId xmlns:a16="http://schemas.microsoft.com/office/drawing/2014/main" id="{12AD722A-7C22-0004-C7A2-87AC7F00F97D}"/>
              </a:ext>
            </a:extLst>
          </p:cNvPr>
          <p:cNvPicPr>
            <a:picLocks noGrp="1" noChangeAspect="1"/>
          </p:cNvPicPr>
          <p:nvPr>
            <p:ph idx="1"/>
          </p:nvPr>
        </p:nvPicPr>
        <p:blipFill>
          <a:blip r:embed="rId2"/>
          <a:stretch>
            <a:fillRect/>
          </a:stretch>
        </p:blipFill>
        <p:spPr>
          <a:xfrm>
            <a:off x="5840452" y="2160137"/>
            <a:ext cx="5515583" cy="4114800"/>
          </a:xfrm>
        </p:spPr>
      </p:pic>
      <p:pic>
        <p:nvPicPr>
          <p:cNvPr id="5" name="Picture 4">
            <a:extLst>
              <a:ext uri="{FF2B5EF4-FFF2-40B4-BE49-F238E27FC236}">
                <a16:creationId xmlns:a16="http://schemas.microsoft.com/office/drawing/2014/main" id="{2C38E5EE-2A3F-6729-2580-25A547F663FB}"/>
              </a:ext>
            </a:extLst>
          </p:cNvPr>
          <p:cNvPicPr>
            <a:picLocks noChangeAspect="1"/>
          </p:cNvPicPr>
          <p:nvPr/>
        </p:nvPicPr>
        <p:blipFill>
          <a:blip r:embed="rId3"/>
          <a:stretch>
            <a:fillRect/>
          </a:stretch>
        </p:blipFill>
        <p:spPr>
          <a:xfrm>
            <a:off x="511969" y="2165679"/>
            <a:ext cx="5214937" cy="4003016"/>
          </a:xfrm>
          <a:prstGeom prst="rect">
            <a:avLst/>
          </a:prstGeom>
        </p:spPr>
      </p:pic>
    </p:spTree>
    <p:extLst>
      <p:ext uri="{BB962C8B-B14F-4D97-AF65-F5344CB8AC3E}">
        <p14:creationId xmlns:p14="http://schemas.microsoft.com/office/powerpoint/2010/main" val="223088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7D1F-56C5-A6D1-0976-DD3329B91F01}"/>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EFF73497-BBCE-0AB3-2FEB-755F082D1228}"/>
              </a:ext>
            </a:extLst>
          </p:cNvPr>
          <p:cNvSpPr>
            <a:spLocks noGrp="1"/>
          </p:cNvSpPr>
          <p:nvPr>
            <p:ph idx="1"/>
          </p:nvPr>
        </p:nvSpPr>
        <p:spPr/>
        <p:txBody>
          <a:bodyPr vert="horz" lIns="91440" tIns="45720" rIns="91440" bIns="45720" rtlCol="0" anchor="t">
            <a:normAutofit/>
          </a:bodyPr>
          <a:lstStyle/>
          <a:p>
            <a:pPr marL="0" indent="0">
              <a:buNone/>
            </a:pPr>
            <a:r>
              <a:rPr lang="en-US" dirty="0">
                <a:latin typeface="STXinwei"/>
                <a:ea typeface="+mn-lt"/>
                <a:cs typeface="+mn-lt"/>
              </a:rPr>
              <a:t>Among the three models tested, </a:t>
            </a:r>
            <a:r>
              <a:rPr lang="en-US" b="1" err="1">
                <a:latin typeface="STXinwei"/>
                <a:ea typeface="+mn-lt"/>
                <a:cs typeface="+mn-lt"/>
              </a:rPr>
              <a:t>LightGBM</a:t>
            </a:r>
            <a:r>
              <a:rPr lang="en-US" dirty="0">
                <a:latin typeface="STXinwei"/>
                <a:ea typeface="+mn-lt"/>
                <a:cs typeface="+mn-lt"/>
              </a:rPr>
              <a:t> had the lowest Mean Squared Error (MSE) and a high R² value, making it the most reliable model for predicting credit card rewards accurately.</a:t>
            </a:r>
            <a:endParaRPr lang="en-US" dirty="0">
              <a:latin typeface="STXinwei"/>
            </a:endParaRPr>
          </a:p>
          <a:p>
            <a:pPr marL="0" indent="0">
              <a:buNone/>
            </a:pPr>
            <a:endParaRPr lang="en-US" dirty="0"/>
          </a:p>
        </p:txBody>
      </p:sp>
      <p:graphicFrame>
        <p:nvGraphicFramePr>
          <p:cNvPr id="6" name="Table 5">
            <a:extLst>
              <a:ext uri="{FF2B5EF4-FFF2-40B4-BE49-F238E27FC236}">
                <a16:creationId xmlns:a16="http://schemas.microsoft.com/office/drawing/2014/main" id="{904F1C40-5D04-02C5-9A0A-15C55841D50A}"/>
              </a:ext>
            </a:extLst>
          </p:cNvPr>
          <p:cNvGraphicFramePr>
            <a:graphicFrameLocks noGrp="1"/>
          </p:cNvGraphicFramePr>
          <p:nvPr>
            <p:extLst>
              <p:ext uri="{D42A27DB-BD31-4B8C-83A1-F6EECF244321}">
                <p14:modId xmlns:p14="http://schemas.microsoft.com/office/powerpoint/2010/main" val="19484383"/>
              </p:ext>
            </p:extLst>
          </p:nvPr>
        </p:nvGraphicFramePr>
        <p:xfrm>
          <a:off x="9524999" y="2821459"/>
          <a:ext cx="2662117" cy="365760"/>
        </p:xfrm>
        <a:graphic>
          <a:graphicData uri="http://schemas.openxmlformats.org/drawingml/2006/table">
            <a:tbl>
              <a:tblPr bandRow="1">
                <a:tableStyleId>{5C22544A-7EE6-4342-B048-85BDC9FD1C3A}</a:tableStyleId>
              </a:tblPr>
              <a:tblGrid>
                <a:gridCol w="2662117">
                  <a:extLst>
                    <a:ext uri="{9D8B030D-6E8A-4147-A177-3AD203B41FA5}">
                      <a16:colId xmlns:a16="http://schemas.microsoft.com/office/drawing/2014/main" val="4052627844"/>
                    </a:ext>
                  </a:extLst>
                </a:gridCol>
              </a:tblGrid>
              <a:tr h="339815">
                <a:tc>
                  <a:txBody>
                    <a:bodyPr/>
                    <a:lstStyle/>
                    <a:p>
                      <a:endParaRPr lang="en-US" b="1" dirty="0"/>
                    </a:p>
                  </a:txBody>
                  <a:tcPr anchor="ctr">
                    <a:lnL>
                      <a:noFill/>
                    </a:lnL>
                    <a:lnR>
                      <a:noFill/>
                    </a:lnR>
                    <a:lnT>
                      <a:noFill/>
                    </a:lnT>
                    <a:lnB>
                      <a:noFill/>
                    </a:lnB>
                    <a:noFill/>
                  </a:tcPr>
                </a:tc>
                <a:extLst>
                  <a:ext uri="{0D108BD9-81ED-4DB2-BD59-A6C34878D82A}">
                    <a16:rowId xmlns:a16="http://schemas.microsoft.com/office/drawing/2014/main" val="3409013565"/>
                  </a:ext>
                </a:extLst>
              </a:tr>
            </a:tbl>
          </a:graphicData>
        </a:graphic>
      </p:graphicFrame>
      <p:graphicFrame>
        <p:nvGraphicFramePr>
          <p:cNvPr id="11" name="Table 10">
            <a:extLst>
              <a:ext uri="{FF2B5EF4-FFF2-40B4-BE49-F238E27FC236}">
                <a16:creationId xmlns:a16="http://schemas.microsoft.com/office/drawing/2014/main" id="{63736491-8798-5C78-B8CD-E2D82620D9A5}"/>
              </a:ext>
            </a:extLst>
          </p:cNvPr>
          <p:cNvGraphicFramePr>
            <a:graphicFrameLocks noGrp="1"/>
          </p:cNvGraphicFramePr>
          <p:nvPr>
            <p:extLst>
              <p:ext uri="{D42A27DB-BD31-4B8C-83A1-F6EECF244321}">
                <p14:modId xmlns:p14="http://schemas.microsoft.com/office/powerpoint/2010/main" val="4062407265"/>
              </p:ext>
            </p:extLst>
          </p:nvPr>
        </p:nvGraphicFramePr>
        <p:xfrm>
          <a:off x="1332058" y="3430565"/>
          <a:ext cx="8621775" cy="2161992"/>
        </p:xfrm>
        <a:graphic>
          <a:graphicData uri="http://schemas.openxmlformats.org/drawingml/2006/table">
            <a:tbl>
              <a:tblPr firstRow="1" bandRow="1">
                <a:tableStyleId>{5C22544A-7EE6-4342-B048-85BDC9FD1C3A}</a:tableStyleId>
              </a:tblPr>
              <a:tblGrid>
                <a:gridCol w="2873925">
                  <a:extLst>
                    <a:ext uri="{9D8B030D-6E8A-4147-A177-3AD203B41FA5}">
                      <a16:colId xmlns:a16="http://schemas.microsoft.com/office/drawing/2014/main" val="2202033784"/>
                    </a:ext>
                  </a:extLst>
                </a:gridCol>
                <a:gridCol w="2873925">
                  <a:extLst>
                    <a:ext uri="{9D8B030D-6E8A-4147-A177-3AD203B41FA5}">
                      <a16:colId xmlns:a16="http://schemas.microsoft.com/office/drawing/2014/main" val="1769660075"/>
                    </a:ext>
                  </a:extLst>
                </a:gridCol>
                <a:gridCol w="2873925">
                  <a:extLst>
                    <a:ext uri="{9D8B030D-6E8A-4147-A177-3AD203B41FA5}">
                      <a16:colId xmlns:a16="http://schemas.microsoft.com/office/drawing/2014/main" val="969570418"/>
                    </a:ext>
                  </a:extLst>
                </a:gridCol>
              </a:tblGrid>
              <a:tr h="540498">
                <a:tc>
                  <a:txBody>
                    <a:bodyPr/>
                    <a:lstStyle/>
                    <a:p>
                      <a:r>
                        <a:rPr lang="en-US" dirty="0"/>
                        <a:t>Model</a:t>
                      </a:r>
                    </a:p>
                  </a:txBody>
                  <a:tcPr/>
                </a:tc>
                <a:tc>
                  <a:txBody>
                    <a:bodyPr/>
                    <a:lstStyle/>
                    <a:p>
                      <a:r>
                        <a:rPr lang="en-US" dirty="0"/>
                        <a:t>MSE</a:t>
                      </a:r>
                    </a:p>
                  </a:txBody>
                  <a:tcPr/>
                </a:tc>
                <a:tc>
                  <a:txBody>
                    <a:bodyPr/>
                    <a:lstStyle/>
                    <a:p>
                      <a:pPr lvl="0">
                        <a:buNone/>
                      </a:pPr>
                      <a:r>
                        <a:rPr lang="en-US" dirty="0"/>
                        <a:t>R-Squared</a:t>
                      </a:r>
                    </a:p>
                  </a:txBody>
                  <a:tcPr/>
                </a:tc>
                <a:extLst>
                  <a:ext uri="{0D108BD9-81ED-4DB2-BD59-A6C34878D82A}">
                    <a16:rowId xmlns:a16="http://schemas.microsoft.com/office/drawing/2014/main" val="207449746"/>
                  </a:ext>
                </a:extLst>
              </a:tr>
              <a:tr h="540498">
                <a:tc>
                  <a:txBody>
                    <a:bodyPr/>
                    <a:lstStyle/>
                    <a:p>
                      <a:pPr lvl="0">
                        <a:buNone/>
                      </a:pPr>
                      <a:r>
                        <a:rPr lang="en-US" sz="1800" b="0" i="0" u="none" strike="noStrike" noProof="0" dirty="0">
                          <a:solidFill>
                            <a:srgbClr val="000000"/>
                          </a:solidFill>
                          <a:latin typeface="Aptos"/>
                        </a:rPr>
                        <a:t>Random Forest</a:t>
                      </a:r>
                      <a:endParaRPr lang="en-US" dirty="0"/>
                    </a:p>
                  </a:txBody>
                  <a:tcPr/>
                </a:tc>
                <a:tc>
                  <a:txBody>
                    <a:bodyPr/>
                    <a:lstStyle/>
                    <a:p>
                      <a:pPr lvl="0" algn="l">
                        <a:lnSpc>
                          <a:spcPct val="100000"/>
                        </a:lnSpc>
                        <a:spcBef>
                          <a:spcPts val="0"/>
                        </a:spcBef>
                        <a:spcAft>
                          <a:spcPts val="0"/>
                        </a:spcAft>
                        <a:buNone/>
                      </a:pPr>
                      <a:r>
                        <a:rPr lang="en-US" dirty="0"/>
                        <a:t>51,758,105.59</a:t>
                      </a:r>
                    </a:p>
                  </a:txBody>
                  <a:tcPr/>
                </a:tc>
                <a:tc>
                  <a:txBody>
                    <a:bodyPr/>
                    <a:lstStyle/>
                    <a:p>
                      <a:pPr lvl="0">
                        <a:buNone/>
                      </a:pPr>
                      <a:r>
                        <a:rPr lang="en-US" sz="1800" b="0" i="0" u="none" strike="noStrike" noProof="0" dirty="0">
                          <a:solidFill>
                            <a:srgbClr val="000000"/>
                          </a:solidFill>
                          <a:latin typeface="Aptos"/>
                        </a:rPr>
                        <a:t>0.9011</a:t>
                      </a:r>
                      <a:endParaRPr lang="en-US" dirty="0"/>
                    </a:p>
                  </a:txBody>
                  <a:tcPr/>
                </a:tc>
                <a:extLst>
                  <a:ext uri="{0D108BD9-81ED-4DB2-BD59-A6C34878D82A}">
                    <a16:rowId xmlns:a16="http://schemas.microsoft.com/office/drawing/2014/main" val="852937627"/>
                  </a:ext>
                </a:extLst>
              </a:tr>
              <a:tr h="540498">
                <a:tc>
                  <a:txBody>
                    <a:bodyPr/>
                    <a:lstStyle/>
                    <a:p>
                      <a:pPr lvl="0">
                        <a:buNone/>
                      </a:pPr>
                      <a:r>
                        <a:rPr lang="en-US" sz="1800" b="0" i="0" u="none" strike="noStrike" noProof="0" dirty="0" err="1">
                          <a:solidFill>
                            <a:srgbClr val="000000"/>
                          </a:solidFill>
                          <a:latin typeface="Aptos"/>
                        </a:rPr>
                        <a:t>LightGBM</a:t>
                      </a:r>
                      <a:endParaRPr lang="en-US" dirty="0" err="1"/>
                    </a:p>
                  </a:txBody>
                  <a:tcPr/>
                </a:tc>
                <a:tc>
                  <a:txBody>
                    <a:bodyPr/>
                    <a:lstStyle/>
                    <a:p>
                      <a:pPr lvl="0" algn="l">
                        <a:lnSpc>
                          <a:spcPct val="100000"/>
                        </a:lnSpc>
                        <a:spcBef>
                          <a:spcPts val="0"/>
                        </a:spcBef>
                        <a:spcAft>
                          <a:spcPts val="0"/>
                        </a:spcAft>
                        <a:buNone/>
                      </a:pPr>
                      <a:r>
                        <a:rPr lang="en-US" dirty="0"/>
                        <a:t>50,233,163.93</a:t>
                      </a:r>
                    </a:p>
                  </a:txBody>
                  <a:tcPr/>
                </a:tc>
                <a:tc>
                  <a:txBody>
                    <a:bodyPr/>
                    <a:lstStyle/>
                    <a:p>
                      <a:pPr lvl="0" algn="l">
                        <a:lnSpc>
                          <a:spcPct val="100000"/>
                        </a:lnSpc>
                        <a:spcBef>
                          <a:spcPts val="0"/>
                        </a:spcBef>
                        <a:spcAft>
                          <a:spcPts val="0"/>
                        </a:spcAft>
                        <a:buNone/>
                      </a:pPr>
                      <a:r>
                        <a:rPr lang="en-US" sz="1800" b="0" i="0" u="none" strike="noStrike" noProof="0" dirty="0">
                          <a:solidFill>
                            <a:srgbClr val="000000"/>
                          </a:solidFill>
                          <a:latin typeface="Aptos"/>
                        </a:rPr>
                        <a:t>0.9040</a:t>
                      </a:r>
                    </a:p>
                  </a:txBody>
                  <a:tcPr/>
                </a:tc>
                <a:extLst>
                  <a:ext uri="{0D108BD9-81ED-4DB2-BD59-A6C34878D82A}">
                    <a16:rowId xmlns:a16="http://schemas.microsoft.com/office/drawing/2014/main" val="586287245"/>
                  </a:ext>
                </a:extLst>
              </a:tr>
              <a:tr h="540498">
                <a:tc>
                  <a:txBody>
                    <a:bodyPr/>
                    <a:lstStyle/>
                    <a:p>
                      <a:pPr lvl="0">
                        <a:buNone/>
                      </a:pPr>
                      <a:r>
                        <a:rPr lang="en-US" sz="1800" b="0" i="0" u="none" strike="noStrike" noProof="0" dirty="0" err="1">
                          <a:solidFill>
                            <a:srgbClr val="000000"/>
                          </a:solidFill>
                          <a:latin typeface="Aptos"/>
                        </a:rPr>
                        <a:t>XGBoost</a:t>
                      </a:r>
                      <a:endParaRPr lang="en-US" dirty="0" err="1"/>
                    </a:p>
                  </a:txBody>
                  <a:tcPr/>
                </a:tc>
                <a:tc>
                  <a:txBody>
                    <a:bodyPr/>
                    <a:lstStyle/>
                    <a:p>
                      <a:pPr lvl="0" algn="l">
                        <a:lnSpc>
                          <a:spcPct val="100000"/>
                        </a:lnSpc>
                        <a:spcBef>
                          <a:spcPts val="0"/>
                        </a:spcBef>
                        <a:spcAft>
                          <a:spcPts val="0"/>
                        </a:spcAft>
                        <a:buNone/>
                      </a:pPr>
                      <a:r>
                        <a:rPr lang="en-US" dirty="0"/>
                        <a:t>71,005,714.62</a:t>
                      </a:r>
                    </a:p>
                  </a:txBody>
                  <a:tcPr/>
                </a:tc>
                <a:tc>
                  <a:txBody>
                    <a:bodyPr/>
                    <a:lstStyle/>
                    <a:p>
                      <a:pPr lvl="0">
                        <a:buNone/>
                      </a:pPr>
                      <a:r>
                        <a:rPr lang="en-US" sz="1800" b="0" i="0" u="none" strike="noStrike" noProof="0" dirty="0">
                          <a:solidFill>
                            <a:srgbClr val="000000"/>
                          </a:solidFill>
                          <a:latin typeface="Aptos"/>
                        </a:rPr>
                        <a:t>0.8643</a:t>
                      </a:r>
                      <a:endParaRPr lang="en-US" dirty="0"/>
                    </a:p>
                  </a:txBody>
                  <a:tcPr/>
                </a:tc>
                <a:extLst>
                  <a:ext uri="{0D108BD9-81ED-4DB2-BD59-A6C34878D82A}">
                    <a16:rowId xmlns:a16="http://schemas.microsoft.com/office/drawing/2014/main" val="2353172562"/>
                  </a:ext>
                </a:extLst>
              </a:tr>
            </a:tbl>
          </a:graphicData>
        </a:graphic>
      </p:graphicFrame>
    </p:spTree>
    <p:extLst>
      <p:ext uri="{BB962C8B-B14F-4D97-AF65-F5344CB8AC3E}">
        <p14:creationId xmlns:p14="http://schemas.microsoft.com/office/powerpoint/2010/main" val="223781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79B5-ED39-7527-A8BF-969964971C1B}"/>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8AEB045-46AD-BA33-7C9D-48BBAF5335DB}"/>
              </a:ext>
            </a:extLst>
          </p:cNvPr>
          <p:cNvSpPr>
            <a:spLocks noGrp="1"/>
          </p:cNvSpPr>
          <p:nvPr>
            <p:ph idx="1"/>
          </p:nvPr>
        </p:nvSpPr>
        <p:spPr/>
        <p:txBody>
          <a:bodyPr vert="horz" lIns="91440" tIns="45720" rIns="91440" bIns="45720" rtlCol="0" anchor="t">
            <a:normAutofit/>
          </a:bodyPr>
          <a:lstStyle/>
          <a:p>
            <a:pPr marL="0" indent="0">
              <a:buNone/>
            </a:pPr>
            <a:r>
              <a:rPr lang="en-US" dirty="0">
                <a:latin typeface="STXinwei"/>
                <a:ea typeface="+mn-lt"/>
                <a:cs typeface="+mn-lt"/>
              </a:rPr>
              <a:t>The dataset might not fully capture the diversity of user behaviors, potentially introducing bias in the predictions.</a:t>
            </a:r>
          </a:p>
          <a:p>
            <a:pPr marL="0" indent="0">
              <a:buNone/>
            </a:pPr>
            <a:r>
              <a:rPr lang="en-US" dirty="0">
                <a:latin typeface="STXinwei"/>
                <a:ea typeface="+mn-lt"/>
                <a:cs typeface="+mn-lt"/>
              </a:rPr>
              <a:t>The project relies on a limited number of features, which may not fully capture the complexities of credit card reward allocations.</a:t>
            </a:r>
          </a:p>
          <a:p>
            <a:pPr marL="0" indent="0">
              <a:buNone/>
            </a:pPr>
            <a:r>
              <a:rPr lang="en-US" dirty="0">
                <a:latin typeface="STXinwei"/>
                <a:ea typeface="+mn-lt"/>
                <a:cs typeface="+mn-lt"/>
              </a:rPr>
              <a:t>The framework can be scaled to include more features, larger datasets, or even be adapted for other financial applications.</a:t>
            </a:r>
          </a:p>
          <a:p>
            <a:pPr marL="0" indent="0">
              <a:buNone/>
            </a:pPr>
            <a:r>
              <a:rPr lang="en-US" dirty="0">
                <a:latin typeface="STXinwei"/>
                <a:ea typeface="STXinwei"/>
                <a:cs typeface="+mn-lt"/>
              </a:rPr>
              <a:t>The approach is adaptable to other datasets or business scenarios, allowing for future modifications to cater to different industries or credit card reward schemes.</a:t>
            </a:r>
            <a:endParaRPr lang="en-US" dirty="0"/>
          </a:p>
        </p:txBody>
      </p:sp>
    </p:spTree>
    <p:extLst>
      <p:ext uri="{BB962C8B-B14F-4D97-AF65-F5344CB8AC3E}">
        <p14:creationId xmlns:p14="http://schemas.microsoft.com/office/powerpoint/2010/main" val="2559935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CS 725- Foundations of Machine Learning</vt:lpstr>
      <vt:lpstr>Problem Statement:</vt:lpstr>
      <vt:lpstr>Setup(The Dataset)</vt:lpstr>
      <vt:lpstr>Models Chosen</vt:lpstr>
      <vt:lpstr>Feature importance scores reveal that "total_spent" has the highest impact on the model'spredictions              As higher spending typically leads to more rewards.</vt:lpstr>
      <vt:lpstr>Comparison between Random Forest &amp; LightGBM         LightGBM has a lower MSE compared to Random Forest LightGBM has a slightly higher R² than Random Forest </vt:lpstr>
      <vt:lpstr>Comparison of Model Performance (MSE and R²) </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349</cp:revision>
  <dcterms:created xsi:type="dcterms:W3CDTF">2024-11-24T23:44:42Z</dcterms:created>
  <dcterms:modified xsi:type="dcterms:W3CDTF">2024-11-26T06:32:26Z</dcterms:modified>
</cp:coreProperties>
</file>