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  <p:sldMasterId id="2147483672" r:id="rId6"/>
  </p:sldMasterIdLst>
  <p:sldIdLst>
    <p:sldId id="274" r:id="rId7"/>
    <p:sldId id="273" r:id="rId8"/>
    <p:sldId id="257" r:id="rId9"/>
    <p:sldId id="258" r:id="rId10"/>
    <p:sldId id="271" r:id="rId11"/>
    <p:sldId id="272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3758859" val="966" revOS="4"/>
      <pr:smFileRevision xmlns:pr="smNativeData" dt="1563758859" val="101"/>
      <pr:guideOptions xmlns:pr="smNativeData" dt="156375885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44" d="100"/>
          <a:sy n="44" d="100"/>
        </p:scale>
        <p:origin x="275" y="180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44" d="100"/>
          <a:sy n="44" d="100"/>
        </p:scale>
        <p:origin x="275" y="180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CxE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CxE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53105-4BCA-A0C7-844D-BD927F0372E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57330-7ECA-A085-844D-88D03D0372D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W37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6U9s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8Yx+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2413-5DCA-A0D2-844D-AB876A0372FE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03S+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a8k8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5C9B-D5CA-A0AA-844D-23FF1203727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s5c7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uL62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2dlc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0BAB-E5CA-A0FD-844D-13A845037246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OlCq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1urd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4AF5-BBCA-A0BC-844D-4DE904037218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CxE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CxE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56BFB-B5CA-A09D-844D-43C82503721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51CF8-B6CA-A0EA-844D-40BF52037215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491C-52CA-A0BF-844D-A4EA070372F1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0D5F-11CA-A0FB-844D-E7AE430372B2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4BA3-EDCA-A0BD-844D-1BE80503724E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3DD4-9ACA-A0CB-844D-6C9E73037239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E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BAgAAAmAAAACAAAAAE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7A1E-50CA-A08C-844D-A6D9340372F3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3172-3CCA-A0C7-844D-CA927F03729F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BAgAAAmAAAACAAAAAE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CxE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B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BAgAAAmAAAACAAAAAE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246A-24CA-A0D2-844D-D2876A037287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1C88-C6CA-A0EA-844D-30BF52037265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0F7D-33CA-A0F9-844D-C5AC41037290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CeAA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3943-0DCA-A0CF-844D-FB9A770372AE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7605-4BCA-A080-844D-BDD5380372E8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NYA/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0500-4ECA-A0F3-844D-B8A64B0372ED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BAgAAAmAAAACAAAAAE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561E-50CA-A0A0-844D-A6F5180372F3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0363-2DCA-A0F5-844D-DBA04D03728E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23EE-A0CA-A0D5-844D-56806D037203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7F90-DECA-A089-844D-28DC3103727D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B0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BAgAAAmAAAACAAAAAE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4A45-0BCA-A0BC-844D-FDE9040372A8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7221-6FCA-A084-844D-99D13C0372CC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3AD5-9BCA-A0CC-844D-6D9974037238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DI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3C77-39CA-A0CA-844D-CF9F7203729A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53A0-EECA-A0A5-844D-18F01D03724D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0808-46CA-A0FE-844D-B0AB460372E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3AA5-EBCA-A0CC-844D-1D9974037248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3509-47CA-A0C3-844D-B1967B0372E4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E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BAgAAAmAAAACAAAAAE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7C28-66CA-A08A-844D-90DF320372C5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4d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AAH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1535-7BCA-A0E3-844D-8DB65B0372D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BAgAAAmAAAACAAAAAE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CxE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B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BAgAAAmAAAACAAAAAE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5BDE-90CA-A0AD-844D-66F815037233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3B02-4CCA-A0CD-844D-BA98750372EF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46C3-8DCA-A0B0-844D-7BE50803722E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0A22-6CCA-A0FC-844D-9AA9440372C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30C9-87CA-A0C6-844D-71937E037224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TdS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40EC-A2CA-A0B6-844D-54E30E03720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KoAh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Cer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F69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BAgAAAmAAAACAAAAAE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LYD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68FC-B2CA-A09E-844D-44CB26037211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fH3U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f/E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0E90-DECA-A0F8-844D-28AD4003727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+aIH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7oWO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Cx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kxu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BAgAAAmAAAACAAAAAE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gnw5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54B0C-42CA-A0BD-844D-B4E8050372E1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1LbI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T9x5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544C7-89CA-A0B2-844D-7FE70A03722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FXOKr220y5HjO/8WnWNu1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55958-16CA-A0AF-844D-E0FA170372B5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fld id="{27F50CC7-89CA-A0FA-844D-7FAF4203722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FXOKr220y5HjO/8WnWNu1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510F6-B8CA-A0E6-844D-4EB35E03721B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Cx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fld id="{27F5757A-34CA-A083-844D-C2D63B03729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0.jpe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jpe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CxE1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bQQ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v8///r////1T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82295" y="-13335"/>
            <a:ext cx="10308590" cy="6871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23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A4AANQCAADYJwAA6AgAABAgAAAmAAAACAAAAP//////////"/>
              </a:ext>
            </a:extLst>
          </p:cNvSpPr>
          <p:nvPr/>
        </p:nvSpPr>
        <p:spPr>
          <a:xfrm>
            <a:off x="2362200" y="459740"/>
            <a:ext cx="4114800" cy="988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6400"/>
            </a:pPr>
            <a:r>
              <a:rPr b="1">
                <a:solidFill>
                  <a:srgbClr val="FFFFFF"/>
                </a:solidFill>
              </a:rPr>
              <a:t>Talend ESB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" name="object 24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VRAAAKgJAABtJQAAXAwAABAgAAAmAAAACAAAAP//////////"/>
              </a:ext>
            </a:extLst>
          </p:cNvSpPr>
          <p:nvPr/>
        </p:nvSpPr>
        <p:spPr>
          <a:xfrm>
            <a:off x="2654935" y="1569720"/>
            <a:ext cx="342900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Module Code : ESB02</a:t>
            </a:r>
          </a:p>
        </p:txBody>
      </p:sp>
      <p:sp>
        <p:nvSpPr>
          <p:cNvPr id="5" name="Persegi panjang1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KRkAAH4hAAA1MwAAMiQAABAgAAAmAAAACAAAAP//////////"/>
              </a:ext>
            </a:extLst>
          </p:cNvSpPr>
          <p:nvPr/>
        </p:nvSpPr>
        <p:spPr>
          <a:xfrm>
            <a:off x="4090035" y="5444490"/>
            <a:ext cx="423418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By : Muhammad Faris Ashim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UL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3672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web services: example,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C+uy2ldpGdFoD5zRYSq84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ykAAMANAAC7MAAABBUAABAAAAAmAAAACAAAAP//////////"/>
              </a:ext>
            </a:extLst>
          </p:cNvSpPr>
          <p:nvPr/>
        </p:nvSpPr>
        <p:spPr>
          <a:xfrm>
            <a:off x="6740525" y="2235200"/>
            <a:ext cx="1181100" cy="11811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IgJfcucPi9CkSxcmUDbBV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4gYAAMANAAAmDgAABBUAABAAAAAmAAAACAAAAP//////////"/>
              </a:ext>
            </a:extLst>
          </p:cNvSpPr>
          <p:nvPr/>
        </p:nvSpPr>
        <p:spPr>
          <a:xfrm>
            <a:off x="1118870" y="2235200"/>
            <a:ext cx="1181100" cy="11811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Jg4AABcRAAB3KQAArREAABAAAAAmAAAACAAAAP//////////"/>
              </a:ext>
            </a:extLst>
          </p:cNvSpPr>
          <p:nvPr/>
        </p:nvSpPr>
        <p:spPr>
          <a:xfrm>
            <a:off x="2299970" y="2778125"/>
            <a:ext cx="4440555" cy="95250"/>
          </a:xfrm>
          <a:custGeom>
            <a:avLst/>
            <a:gdLst/>
            <a:ahLst/>
            <a:cxnLst/>
            <a:rect l="0" t="0" r="4440555" b="95250"/>
            <a:pathLst>
              <a:path w="4440555" h="95250">
                <a:moveTo>
                  <a:pt x="4127454" y="31750"/>
                </a:moveTo>
                <a:lnTo>
                  <a:pt x="4000405" y="31750"/>
                </a:lnTo>
                <a:lnTo>
                  <a:pt x="4000405" y="63500"/>
                </a:lnTo>
                <a:lnTo>
                  <a:pt x="4127454" y="63500"/>
                </a:lnTo>
                <a:lnTo>
                  <a:pt x="4127454" y="31750"/>
                </a:lnTo>
                <a:close/>
              </a:path>
              <a:path w="4440555" h="95250">
                <a:moveTo>
                  <a:pt x="3905221" y="31750"/>
                </a:moveTo>
                <a:lnTo>
                  <a:pt x="3778172" y="31750"/>
                </a:lnTo>
                <a:lnTo>
                  <a:pt x="3778172" y="63500"/>
                </a:lnTo>
                <a:lnTo>
                  <a:pt x="3905221" y="63500"/>
                </a:lnTo>
                <a:lnTo>
                  <a:pt x="3905221" y="31750"/>
                </a:lnTo>
                <a:close/>
              </a:path>
              <a:path w="4440555" h="95250">
                <a:moveTo>
                  <a:pt x="3682988" y="31750"/>
                </a:moveTo>
                <a:lnTo>
                  <a:pt x="3555938" y="31750"/>
                </a:lnTo>
                <a:lnTo>
                  <a:pt x="3555938" y="63500"/>
                </a:lnTo>
                <a:lnTo>
                  <a:pt x="3682988" y="63500"/>
                </a:lnTo>
                <a:lnTo>
                  <a:pt x="3682988" y="31750"/>
                </a:lnTo>
                <a:close/>
              </a:path>
              <a:path w="4440555" h="95250">
                <a:moveTo>
                  <a:pt x="3460754" y="31750"/>
                </a:moveTo>
                <a:lnTo>
                  <a:pt x="3333705" y="31750"/>
                </a:lnTo>
                <a:lnTo>
                  <a:pt x="3333705" y="63500"/>
                </a:lnTo>
                <a:lnTo>
                  <a:pt x="3460754" y="63500"/>
                </a:lnTo>
                <a:lnTo>
                  <a:pt x="3460754" y="31750"/>
                </a:lnTo>
                <a:close/>
              </a:path>
              <a:path w="4440555" h="95250">
                <a:moveTo>
                  <a:pt x="3238521" y="31750"/>
                </a:moveTo>
                <a:lnTo>
                  <a:pt x="3111472" y="31750"/>
                </a:lnTo>
                <a:lnTo>
                  <a:pt x="3111472" y="63500"/>
                </a:lnTo>
                <a:lnTo>
                  <a:pt x="3238521" y="63500"/>
                </a:lnTo>
                <a:lnTo>
                  <a:pt x="3238521" y="31750"/>
                </a:lnTo>
                <a:close/>
              </a:path>
              <a:path w="4440555" h="95250">
                <a:moveTo>
                  <a:pt x="3016288" y="31750"/>
                </a:moveTo>
                <a:lnTo>
                  <a:pt x="2889238" y="31750"/>
                </a:lnTo>
                <a:lnTo>
                  <a:pt x="2889238" y="63500"/>
                </a:lnTo>
                <a:lnTo>
                  <a:pt x="3016288" y="63500"/>
                </a:lnTo>
                <a:lnTo>
                  <a:pt x="3016288" y="31750"/>
                </a:lnTo>
                <a:close/>
              </a:path>
              <a:path w="4440555" h="95250">
                <a:moveTo>
                  <a:pt x="2794054" y="31750"/>
                </a:moveTo>
                <a:lnTo>
                  <a:pt x="2667005" y="31750"/>
                </a:lnTo>
                <a:lnTo>
                  <a:pt x="2667005" y="63500"/>
                </a:lnTo>
                <a:lnTo>
                  <a:pt x="2794054" y="63500"/>
                </a:lnTo>
                <a:lnTo>
                  <a:pt x="2794054" y="31750"/>
                </a:lnTo>
                <a:close/>
              </a:path>
              <a:path w="4440555" h="95250">
                <a:moveTo>
                  <a:pt x="2571821" y="31750"/>
                </a:moveTo>
                <a:lnTo>
                  <a:pt x="2444772" y="31750"/>
                </a:lnTo>
                <a:lnTo>
                  <a:pt x="2444772" y="63500"/>
                </a:lnTo>
                <a:lnTo>
                  <a:pt x="2571821" y="63500"/>
                </a:lnTo>
                <a:lnTo>
                  <a:pt x="2571821" y="31750"/>
                </a:lnTo>
                <a:close/>
              </a:path>
              <a:path w="4440555" h="95250">
                <a:moveTo>
                  <a:pt x="2349588" y="31750"/>
                </a:moveTo>
                <a:lnTo>
                  <a:pt x="2222538" y="31750"/>
                </a:lnTo>
                <a:lnTo>
                  <a:pt x="2222538" y="63500"/>
                </a:lnTo>
                <a:lnTo>
                  <a:pt x="2349588" y="63500"/>
                </a:lnTo>
                <a:lnTo>
                  <a:pt x="2349588" y="31750"/>
                </a:lnTo>
                <a:close/>
              </a:path>
              <a:path w="4440555" h="95250">
                <a:moveTo>
                  <a:pt x="2127149" y="31750"/>
                </a:moveTo>
                <a:lnTo>
                  <a:pt x="2000305" y="31750"/>
                </a:lnTo>
                <a:lnTo>
                  <a:pt x="2000305" y="63500"/>
                </a:lnTo>
                <a:lnTo>
                  <a:pt x="2127149" y="63500"/>
                </a:lnTo>
                <a:lnTo>
                  <a:pt x="2127149" y="31750"/>
                </a:lnTo>
                <a:close/>
              </a:path>
              <a:path w="4440555" h="95250">
                <a:moveTo>
                  <a:pt x="1904915" y="31750"/>
                </a:moveTo>
                <a:lnTo>
                  <a:pt x="1778072" y="31750"/>
                </a:lnTo>
                <a:lnTo>
                  <a:pt x="1778072" y="63500"/>
                </a:lnTo>
                <a:lnTo>
                  <a:pt x="1904915" y="63500"/>
                </a:lnTo>
                <a:lnTo>
                  <a:pt x="1904915" y="31750"/>
                </a:lnTo>
                <a:close/>
              </a:path>
              <a:path w="4440555" h="95250">
                <a:moveTo>
                  <a:pt x="1682682" y="31750"/>
                </a:moveTo>
                <a:lnTo>
                  <a:pt x="1555838" y="31750"/>
                </a:lnTo>
                <a:lnTo>
                  <a:pt x="1555838" y="63500"/>
                </a:lnTo>
                <a:lnTo>
                  <a:pt x="1682682" y="63500"/>
                </a:lnTo>
                <a:lnTo>
                  <a:pt x="1682682" y="31750"/>
                </a:lnTo>
                <a:close/>
              </a:path>
              <a:path w="4440555" h="95250">
                <a:moveTo>
                  <a:pt x="1460449" y="31750"/>
                </a:moveTo>
                <a:lnTo>
                  <a:pt x="1333399" y="31750"/>
                </a:lnTo>
                <a:lnTo>
                  <a:pt x="1333399" y="63500"/>
                </a:lnTo>
                <a:lnTo>
                  <a:pt x="1460449" y="63500"/>
                </a:lnTo>
                <a:lnTo>
                  <a:pt x="1460449" y="31750"/>
                </a:lnTo>
                <a:close/>
              </a:path>
              <a:path w="4440555" h="95250">
                <a:moveTo>
                  <a:pt x="1238215" y="31750"/>
                </a:moveTo>
                <a:lnTo>
                  <a:pt x="1111166" y="31750"/>
                </a:lnTo>
                <a:lnTo>
                  <a:pt x="1111166" y="63500"/>
                </a:lnTo>
                <a:lnTo>
                  <a:pt x="1238215" y="63500"/>
                </a:lnTo>
                <a:lnTo>
                  <a:pt x="1238215" y="31750"/>
                </a:lnTo>
                <a:close/>
              </a:path>
              <a:path w="4440555" h="95250">
                <a:moveTo>
                  <a:pt x="1015982" y="31750"/>
                </a:moveTo>
                <a:lnTo>
                  <a:pt x="888933" y="31750"/>
                </a:lnTo>
                <a:lnTo>
                  <a:pt x="888933" y="63500"/>
                </a:lnTo>
                <a:lnTo>
                  <a:pt x="1015982" y="63500"/>
                </a:lnTo>
                <a:lnTo>
                  <a:pt x="1015982" y="31750"/>
                </a:lnTo>
                <a:close/>
              </a:path>
              <a:path w="4440555" h="95250">
                <a:moveTo>
                  <a:pt x="793749" y="31750"/>
                </a:moveTo>
                <a:lnTo>
                  <a:pt x="666699" y="31750"/>
                </a:lnTo>
                <a:lnTo>
                  <a:pt x="666699" y="63500"/>
                </a:lnTo>
                <a:lnTo>
                  <a:pt x="793749" y="63500"/>
                </a:lnTo>
                <a:lnTo>
                  <a:pt x="793749" y="31750"/>
                </a:lnTo>
                <a:close/>
              </a:path>
              <a:path w="4440555" h="95250">
                <a:moveTo>
                  <a:pt x="571515" y="31750"/>
                </a:moveTo>
                <a:lnTo>
                  <a:pt x="444466" y="31750"/>
                </a:lnTo>
                <a:lnTo>
                  <a:pt x="444466" y="63500"/>
                </a:lnTo>
                <a:lnTo>
                  <a:pt x="571515" y="63500"/>
                </a:lnTo>
                <a:lnTo>
                  <a:pt x="571515" y="31750"/>
                </a:lnTo>
                <a:close/>
              </a:path>
              <a:path w="4440555" h="95250">
                <a:moveTo>
                  <a:pt x="349282" y="31750"/>
                </a:moveTo>
                <a:lnTo>
                  <a:pt x="222233" y="31750"/>
                </a:lnTo>
                <a:lnTo>
                  <a:pt x="222233" y="63500"/>
                </a:lnTo>
                <a:lnTo>
                  <a:pt x="349282" y="63500"/>
                </a:lnTo>
                <a:lnTo>
                  <a:pt x="349282" y="31750"/>
                </a:lnTo>
                <a:close/>
              </a:path>
              <a:path w="4440555" h="95250">
                <a:moveTo>
                  <a:pt x="127049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27049" y="63500"/>
                </a:lnTo>
                <a:lnTo>
                  <a:pt x="127049" y="31750"/>
                </a:lnTo>
                <a:close/>
              </a:path>
              <a:path w="4440555" h="95250">
                <a:moveTo>
                  <a:pt x="4344754" y="0"/>
                </a:moveTo>
                <a:lnTo>
                  <a:pt x="4344754" y="31750"/>
                </a:lnTo>
                <a:lnTo>
                  <a:pt x="4222844" y="31750"/>
                </a:lnTo>
                <a:lnTo>
                  <a:pt x="4222844" y="63500"/>
                </a:lnTo>
                <a:lnTo>
                  <a:pt x="4344754" y="63500"/>
                </a:lnTo>
                <a:lnTo>
                  <a:pt x="4344754" y="95250"/>
                </a:lnTo>
                <a:lnTo>
                  <a:pt x="4439938" y="47625"/>
                </a:lnTo>
                <a:lnTo>
                  <a:pt x="4344754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AigAAMkVAADDNgAAdScAABAAAAAmAAAACAAAAP//////////"/>
              </a:ext>
            </a:extLst>
          </p:cNvSpPr>
          <p:nvPr/>
        </p:nvSpPr>
        <p:spPr>
          <a:xfrm>
            <a:off x="6503670" y="3541395"/>
            <a:ext cx="2398395" cy="2872740"/>
          </a:xfrm>
          <a:custGeom>
            <a:avLst/>
            <a:gdLst/>
            <a:ahLst/>
            <a:cxnLst/>
            <a:rect l="0" t="0" r="2398395" b="2872740"/>
            <a:pathLst>
              <a:path w="2398395" h="2872740">
                <a:moveTo>
                  <a:pt x="2398283" y="465490"/>
                </a:moveTo>
                <a:lnTo>
                  <a:pt x="0" y="465490"/>
                </a:lnTo>
                <a:lnTo>
                  <a:pt x="0" y="2872607"/>
                </a:lnTo>
                <a:lnTo>
                  <a:pt x="2398283" y="2872607"/>
                </a:lnTo>
                <a:lnTo>
                  <a:pt x="2398283" y="465490"/>
                </a:lnTo>
                <a:close/>
              </a:path>
              <a:path w="2398395" h="2872740">
                <a:moveTo>
                  <a:pt x="1366196" y="0"/>
                </a:moveTo>
                <a:lnTo>
                  <a:pt x="1399063" y="465490"/>
                </a:lnTo>
                <a:lnTo>
                  <a:pt x="1998662" y="465490"/>
                </a:lnTo>
                <a:lnTo>
                  <a:pt x="1366196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///wB/f38A7uzhA8zMzADAwP8Af39/AAAAAAAAAAAAAAAAAAAAAAAAAAAAIQAAABgAAAAUAAAAAigAAMkVAADDNgAAdScAABAAAAAmAAAACAAAAP//////////"/>
              </a:ext>
            </a:extLst>
          </p:cNvSpPr>
          <p:nvPr/>
        </p:nvSpPr>
        <p:spPr>
          <a:xfrm>
            <a:off x="6503670" y="3541395"/>
            <a:ext cx="2398395" cy="2872740"/>
          </a:xfrm>
          <a:custGeom>
            <a:avLst/>
            <a:gdLst/>
            <a:ahLst/>
            <a:cxnLst/>
            <a:rect l="0" t="0" r="2398395" b="2872740"/>
            <a:pathLst>
              <a:path w="2398395" h="2872740">
                <a:moveTo>
                  <a:pt x="0" y="465490"/>
                </a:moveTo>
                <a:lnTo>
                  <a:pt x="1399063" y="465490"/>
                </a:lnTo>
                <a:lnTo>
                  <a:pt x="1366196" y="0"/>
                </a:lnTo>
                <a:lnTo>
                  <a:pt x="1998662" y="465490"/>
                </a:lnTo>
                <a:lnTo>
                  <a:pt x="2398283" y="465490"/>
                </a:lnTo>
                <a:lnTo>
                  <a:pt x="2398283" y="866743"/>
                </a:lnTo>
                <a:lnTo>
                  <a:pt x="2398283" y="1468422"/>
                </a:lnTo>
                <a:lnTo>
                  <a:pt x="2398283" y="2872607"/>
                </a:lnTo>
                <a:lnTo>
                  <a:pt x="1998662" y="2872607"/>
                </a:lnTo>
                <a:lnTo>
                  <a:pt x="1399063" y="2872607"/>
                </a:lnTo>
                <a:lnTo>
                  <a:pt x="0" y="2872607"/>
                </a:lnTo>
                <a:lnTo>
                  <a:pt x="0" y="1468422"/>
                </a:lnTo>
                <a:lnTo>
                  <a:pt x="0" y="866743"/>
                </a:lnTo>
                <a:lnTo>
                  <a:pt x="0" y="465490"/>
                </a:lnTo>
                <a:close/>
              </a:path>
            </a:pathLst>
          </a:cu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5CgAAKkZAADdNQAATSYAABAgAAAmAAAACAAAAP//////////"/>
              </a:ext>
            </a:extLst>
          </p:cNvSpPr>
          <p:nvPr/>
        </p:nvSpPr>
        <p:spPr>
          <a:xfrm>
            <a:off x="6647180" y="4171315"/>
            <a:ext cx="2108835" cy="2054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11760" marR="100965" algn="ctr">
              <a:lnSpc>
                <a:spcPct val="99000"/>
              </a:lnSpc>
              <a:spcBef>
                <a:spcPts val="110"/>
              </a:spcBef>
            </a:pPr>
            <a:r>
              <a:rPr sz="1900">
                <a:solidFill>
                  <a:srgbClr val="FFFFFF"/>
                </a:solidFill>
              </a:rPr>
              <a:t>The server receives  the request and  analyzes the  requested action.</a:t>
            </a:r>
            <a:endParaRPr sz="1900"/>
          </a:p>
          <a:p>
            <a:pPr marL="12700" marR="5080" indent="1905" algn="ctr">
              <a:lnSpc>
                <a:spcPct val="100000"/>
              </a:lnSpc>
            </a:pPr>
            <a:r>
              <a:rPr sz="1900">
                <a:solidFill>
                  <a:srgbClr val="FFFFFF"/>
                </a:solidFill>
              </a:rPr>
              <a:t>Then it accesses the  resource to complete  the request.</a:t>
            </a:r>
            <a:endParaRPr sz="1900"/>
          </a:p>
        </p:txBody>
      </p:sp>
      <p:sp>
        <p:nvSpPr>
          <p:cNvPr id="10" name="object 11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6191-DFCA-A097-844D-29C22F03727C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10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UL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3672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web services: example,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C+uy2ldpGdFoD5zRYSq84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ykAAMANAAC7MAAABBUAABAAAAAmAAAACAAAAP//////////"/>
              </a:ext>
            </a:extLst>
          </p:cNvSpPr>
          <p:nvPr/>
        </p:nvSpPr>
        <p:spPr>
          <a:xfrm>
            <a:off x="6740525" y="2235200"/>
            <a:ext cx="1181100" cy="11811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IgJfcucPi9CkSxcmUDbBV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4gYAAMANAAAmDgAABBUAABAAAAAmAAAACAAAAP//////////"/>
              </a:ext>
            </a:extLst>
          </p:cNvSpPr>
          <p:nvPr/>
        </p:nvSpPr>
        <p:spPr>
          <a:xfrm>
            <a:off x="1118870" y="2235200"/>
            <a:ext cx="1181100" cy="11811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Jg4AABcRAAB3KQAArREAABAAAAAmAAAACAAAAP//////////"/>
              </a:ext>
            </a:extLst>
          </p:cNvSpPr>
          <p:nvPr/>
        </p:nvSpPr>
        <p:spPr>
          <a:xfrm>
            <a:off x="2299970" y="2778125"/>
            <a:ext cx="4440555" cy="95250"/>
          </a:xfrm>
          <a:custGeom>
            <a:avLst/>
            <a:gdLst/>
            <a:ahLst/>
            <a:cxnLst/>
            <a:rect l="0" t="0" r="4440555" b="95250"/>
            <a:pathLst>
              <a:path w="4440555" h="95250">
                <a:moveTo>
                  <a:pt x="4127454" y="31750"/>
                </a:moveTo>
                <a:lnTo>
                  <a:pt x="4000405" y="31750"/>
                </a:lnTo>
                <a:lnTo>
                  <a:pt x="4000405" y="63500"/>
                </a:lnTo>
                <a:lnTo>
                  <a:pt x="4127454" y="63500"/>
                </a:lnTo>
                <a:lnTo>
                  <a:pt x="4127454" y="31750"/>
                </a:lnTo>
                <a:close/>
              </a:path>
              <a:path w="4440555" h="95250">
                <a:moveTo>
                  <a:pt x="3905221" y="31750"/>
                </a:moveTo>
                <a:lnTo>
                  <a:pt x="3778172" y="31750"/>
                </a:lnTo>
                <a:lnTo>
                  <a:pt x="3778172" y="63500"/>
                </a:lnTo>
                <a:lnTo>
                  <a:pt x="3905221" y="63500"/>
                </a:lnTo>
                <a:lnTo>
                  <a:pt x="3905221" y="31750"/>
                </a:lnTo>
                <a:close/>
              </a:path>
              <a:path w="4440555" h="95250">
                <a:moveTo>
                  <a:pt x="3682988" y="31750"/>
                </a:moveTo>
                <a:lnTo>
                  <a:pt x="3555938" y="31750"/>
                </a:lnTo>
                <a:lnTo>
                  <a:pt x="3555938" y="63500"/>
                </a:lnTo>
                <a:lnTo>
                  <a:pt x="3682988" y="63500"/>
                </a:lnTo>
                <a:lnTo>
                  <a:pt x="3682988" y="31750"/>
                </a:lnTo>
                <a:close/>
              </a:path>
              <a:path w="4440555" h="95250">
                <a:moveTo>
                  <a:pt x="3460754" y="31750"/>
                </a:moveTo>
                <a:lnTo>
                  <a:pt x="3333705" y="31750"/>
                </a:lnTo>
                <a:lnTo>
                  <a:pt x="3333705" y="63500"/>
                </a:lnTo>
                <a:lnTo>
                  <a:pt x="3460754" y="63500"/>
                </a:lnTo>
                <a:lnTo>
                  <a:pt x="3460754" y="31750"/>
                </a:lnTo>
                <a:close/>
              </a:path>
              <a:path w="4440555" h="95250">
                <a:moveTo>
                  <a:pt x="3238521" y="31750"/>
                </a:moveTo>
                <a:lnTo>
                  <a:pt x="3111472" y="31750"/>
                </a:lnTo>
                <a:lnTo>
                  <a:pt x="3111472" y="63500"/>
                </a:lnTo>
                <a:lnTo>
                  <a:pt x="3238521" y="63500"/>
                </a:lnTo>
                <a:lnTo>
                  <a:pt x="3238521" y="31750"/>
                </a:lnTo>
                <a:close/>
              </a:path>
              <a:path w="4440555" h="95250">
                <a:moveTo>
                  <a:pt x="3016288" y="31750"/>
                </a:moveTo>
                <a:lnTo>
                  <a:pt x="2889238" y="31750"/>
                </a:lnTo>
                <a:lnTo>
                  <a:pt x="2889238" y="63500"/>
                </a:lnTo>
                <a:lnTo>
                  <a:pt x="3016288" y="63500"/>
                </a:lnTo>
                <a:lnTo>
                  <a:pt x="3016288" y="31750"/>
                </a:lnTo>
                <a:close/>
              </a:path>
              <a:path w="4440555" h="95250">
                <a:moveTo>
                  <a:pt x="2794054" y="31750"/>
                </a:moveTo>
                <a:lnTo>
                  <a:pt x="2667005" y="31750"/>
                </a:lnTo>
                <a:lnTo>
                  <a:pt x="2667005" y="63500"/>
                </a:lnTo>
                <a:lnTo>
                  <a:pt x="2794054" y="63500"/>
                </a:lnTo>
                <a:lnTo>
                  <a:pt x="2794054" y="31750"/>
                </a:lnTo>
                <a:close/>
              </a:path>
              <a:path w="4440555" h="95250">
                <a:moveTo>
                  <a:pt x="2571821" y="31750"/>
                </a:moveTo>
                <a:lnTo>
                  <a:pt x="2444772" y="31750"/>
                </a:lnTo>
                <a:lnTo>
                  <a:pt x="2444772" y="63500"/>
                </a:lnTo>
                <a:lnTo>
                  <a:pt x="2571821" y="63500"/>
                </a:lnTo>
                <a:lnTo>
                  <a:pt x="2571821" y="31750"/>
                </a:lnTo>
                <a:close/>
              </a:path>
              <a:path w="4440555" h="95250">
                <a:moveTo>
                  <a:pt x="2349588" y="31750"/>
                </a:moveTo>
                <a:lnTo>
                  <a:pt x="2222538" y="31750"/>
                </a:lnTo>
                <a:lnTo>
                  <a:pt x="2222538" y="63500"/>
                </a:lnTo>
                <a:lnTo>
                  <a:pt x="2349588" y="63500"/>
                </a:lnTo>
                <a:lnTo>
                  <a:pt x="2349588" y="31750"/>
                </a:lnTo>
                <a:close/>
              </a:path>
              <a:path w="4440555" h="95250">
                <a:moveTo>
                  <a:pt x="2127149" y="31750"/>
                </a:moveTo>
                <a:lnTo>
                  <a:pt x="2000305" y="31750"/>
                </a:lnTo>
                <a:lnTo>
                  <a:pt x="2000305" y="63500"/>
                </a:lnTo>
                <a:lnTo>
                  <a:pt x="2127149" y="63500"/>
                </a:lnTo>
                <a:lnTo>
                  <a:pt x="2127149" y="31750"/>
                </a:lnTo>
                <a:close/>
              </a:path>
              <a:path w="4440555" h="95250">
                <a:moveTo>
                  <a:pt x="1904915" y="31750"/>
                </a:moveTo>
                <a:lnTo>
                  <a:pt x="1778072" y="31750"/>
                </a:lnTo>
                <a:lnTo>
                  <a:pt x="1778072" y="63500"/>
                </a:lnTo>
                <a:lnTo>
                  <a:pt x="1904915" y="63500"/>
                </a:lnTo>
                <a:lnTo>
                  <a:pt x="1904915" y="31750"/>
                </a:lnTo>
                <a:close/>
              </a:path>
              <a:path w="4440555" h="95250">
                <a:moveTo>
                  <a:pt x="1682682" y="31750"/>
                </a:moveTo>
                <a:lnTo>
                  <a:pt x="1555838" y="31750"/>
                </a:lnTo>
                <a:lnTo>
                  <a:pt x="1555838" y="63500"/>
                </a:lnTo>
                <a:lnTo>
                  <a:pt x="1682682" y="63500"/>
                </a:lnTo>
                <a:lnTo>
                  <a:pt x="1682682" y="31750"/>
                </a:lnTo>
                <a:close/>
              </a:path>
              <a:path w="4440555" h="95250">
                <a:moveTo>
                  <a:pt x="1460449" y="31750"/>
                </a:moveTo>
                <a:lnTo>
                  <a:pt x="1333399" y="31750"/>
                </a:lnTo>
                <a:lnTo>
                  <a:pt x="1333399" y="63500"/>
                </a:lnTo>
                <a:lnTo>
                  <a:pt x="1460449" y="63500"/>
                </a:lnTo>
                <a:lnTo>
                  <a:pt x="1460449" y="31750"/>
                </a:lnTo>
                <a:close/>
              </a:path>
              <a:path w="4440555" h="95250">
                <a:moveTo>
                  <a:pt x="1238215" y="31750"/>
                </a:moveTo>
                <a:lnTo>
                  <a:pt x="1111166" y="31750"/>
                </a:lnTo>
                <a:lnTo>
                  <a:pt x="1111166" y="63500"/>
                </a:lnTo>
                <a:lnTo>
                  <a:pt x="1238215" y="63500"/>
                </a:lnTo>
                <a:lnTo>
                  <a:pt x="1238215" y="31750"/>
                </a:lnTo>
                <a:close/>
              </a:path>
              <a:path w="4440555" h="95250">
                <a:moveTo>
                  <a:pt x="1015982" y="31750"/>
                </a:moveTo>
                <a:lnTo>
                  <a:pt x="888933" y="31750"/>
                </a:lnTo>
                <a:lnTo>
                  <a:pt x="888933" y="63500"/>
                </a:lnTo>
                <a:lnTo>
                  <a:pt x="1015982" y="63500"/>
                </a:lnTo>
                <a:lnTo>
                  <a:pt x="1015982" y="31750"/>
                </a:lnTo>
                <a:close/>
              </a:path>
              <a:path w="4440555" h="95250">
                <a:moveTo>
                  <a:pt x="793749" y="31750"/>
                </a:moveTo>
                <a:lnTo>
                  <a:pt x="666699" y="31750"/>
                </a:lnTo>
                <a:lnTo>
                  <a:pt x="666699" y="63500"/>
                </a:lnTo>
                <a:lnTo>
                  <a:pt x="793749" y="63500"/>
                </a:lnTo>
                <a:lnTo>
                  <a:pt x="793749" y="31750"/>
                </a:lnTo>
                <a:close/>
              </a:path>
              <a:path w="4440555" h="95250">
                <a:moveTo>
                  <a:pt x="571515" y="31750"/>
                </a:moveTo>
                <a:lnTo>
                  <a:pt x="444466" y="31750"/>
                </a:lnTo>
                <a:lnTo>
                  <a:pt x="444466" y="63500"/>
                </a:lnTo>
                <a:lnTo>
                  <a:pt x="571515" y="63500"/>
                </a:lnTo>
                <a:lnTo>
                  <a:pt x="571515" y="31750"/>
                </a:lnTo>
                <a:close/>
              </a:path>
              <a:path w="4440555" h="95250">
                <a:moveTo>
                  <a:pt x="349282" y="31750"/>
                </a:moveTo>
                <a:lnTo>
                  <a:pt x="222233" y="31750"/>
                </a:lnTo>
                <a:lnTo>
                  <a:pt x="222233" y="63500"/>
                </a:lnTo>
                <a:lnTo>
                  <a:pt x="349282" y="63500"/>
                </a:lnTo>
                <a:lnTo>
                  <a:pt x="349282" y="31750"/>
                </a:lnTo>
                <a:close/>
              </a:path>
              <a:path w="4440555" h="95250">
                <a:moveTo>
                  <a:pt x="127049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27049" y="63500"/>
                </a:lnTo>
                <a:lnTo>
                  <a:pt x="127049" y="31750"/>
                </a:lnTo>
                <a:close/>
              </a:path>
              <a:path w="4440555" h="95250">
                <a:moveTo>
                  <a:pt x="4344754" y="0"/>
                </a:moveTo>
                <a:lnTo>
                  <a:pt x="4344754" y="31750"/>
                </a:lnTo>
                <a:lnTo>
                  <a:pt x="4222844" y="31750"/>
                </a:lnTo>
                <a:lnTo>
                  <a:pt x="4222844" y="63500"/>
                </a:lnTo>
                <a:lnTo>
                  <a:pt x="4344754" y="63500"/>
                </a:lnTo>
                <a:lnTo>
                  <a:pt x="4344754" y="95250"/>
                </a:lnTo>
                <a:lnTo>
                  <a:pt x="4439938" y="47625"/>
                </a:lnTo>
                <a:lnTo>
                  <a:pt x="4344754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EQ4AACYSAABiKQAAvBIAABAAAAAmAAAACAAAAP//////////"/>
              </a:ext>
            </a:extLst>
          </p:cNvSpPr>
          <p:nvPr/>
        </p:nvSpPr>
        <p:spPr>
          <a:xfrm>
            <a:off x="2286635" y="2950210"/>
            <a:ext cx="4440555" cy="95250"/>
          </a:xfrm>
          <a:custGeom>
            <a:avLst/>
            <a:gdLst/>
            <a:ahLst/>
            <a:cxnLst/>
            <a:rect l="0" t="0" r="4440555" b="95250"/>
            <a:pathLst>
              <a:path w="4440555" h="95250">
                <a:moveTo>
                  <a:pt x="439532" y="29576"/>
                </a:moveTo>
                <a:lnTo>
                  <a:pt x="312483" y="29576"/>
                </a:lnTo>
                <a:lnTo>
                  <a:pt x="312483" y="62129"/>
                </a:lnTo>
                <a:lnTo>
                  <a:pt x="439738" y="62129"/>
                </a:lnTo>
                <a:lnTo>
                  <a:pt x="439738" y="29576"/>
                </a:lnTo>
                <a:close/>
              </a:path>
              <a:path w="4440555" h="95250">
                <a:moveTo>
                  <a:pt x="661766" y="28174"/>
                </a:moveTo>
                <a:lnTo>
                  <a:pt x="534716" y="28174"/>
                </a:lnTo>
                <a:lnTo>
                  <a:pt x="534716" y="60726"/>
                </a:lnTo>
                <a:lnTo>
                  <a:pt x="661970" y="60726"/>
                </a:lnTo>
                <a:lnTo>
                  <a:pt x="661970" y="28174"/>
                </a:lnTo>
                <a:close/>
              </a:path>
              <a:path w="4440555" h="95250">
                <a:moveTo>
                  <a:pt x="883999" y="26771"/>
                </a:moveTo>
                <a:lnTo>
                  <a:pt x="756950" y="26771"/>
                </a:lnTo>
                <a:lnTo>
                  <a:pt x="756950" y="59324"/>
                </a:lnTo>
                <a:lnTo>
                  <a:pt x="884204" y="59324"/>
                </a:lnTo>
                <a:lnTo>
                  <a:pt x="884204" y="26771"/>
                </a:lnTo>
                <a:close/>
              </a:path>
              <a:path w="4440555" h="95250">
                <a:moveTo>
                  <a:pt x="1106232" y="25369"/>
                </a:moveTo>
                <a:lnTo>
                  <a:pt x="979183" y="25369"/>
                </a:lnTo>
                <a:lnTo>
                  <a:pt x="979183" y="57922"/>
                </a:lnTo>
                <a:lnTo>
                  <a:pt x="1106438" y="57922"/>
                </a:lnTo>
                <a:lnTo>
                  <a:pt x="1106438" y="25369"/>
                </a:lnTo>
                <a:close/>
              </a:path>
              <a:path w="4440555" h="95250">
                <a:moveTo>
                  <a:pt x="1328466" y="23967"/>
                </a:moveTo>
                <a:lnTo>
                  <a:pt x="1201416" y="23967"/>
                </a:lnTo>
                <a:lnTo>
                  <a:pt x="1201416" y="56515"/>
                </a:lnTo>
                <a:lnTo>
                  <a:pt x="1328671" y="56515"/>
                </a:lnTo>
                <a:lnTo>
                  <a:pt x="1328671" y="23967"/>
                </a:lnTo>
                <a:close/>
              </a:path>
              <a:path w="4440555" h="95250">
                <a:moveTo>
                  <a:pt x="1550699" y="22565"/>
                </a:moveTo>
                <a:lnTo>
                  <a:pt x="1423650" y="22565"/>
                </a:lnTo>
                <a:lnTo>
                  <a:pt x="1423650" y="55117"/>
                </a:lnTo>
                <a:lnTo>
                  <a:pt x="1550904" y="55117"/>
                </a:lnTo>
                <a:lnTo>
                  <a:pt x="1550904" y="22565"/>
                </a:lnTo>
                <a:close/>
              </a:path>
              <a:path w="4440555" h="95250">
                <a:moveTo>
                  <a:pt x="1772932" y="21162"/>
                </a:moveTo>
                <a:lnTo>
                  <a:pt x="1645883" y="21162"/>
                </a:lnTo>
                <a:lnTo>
                  <a:pt x="1645883" y="53715"/>
                </a:lnTo>
                <a:lnTo>
                  <a:pt x="1773138" y="53715"/>
                </a:lnTo>
                <a:lnTo>
                  <a:pt x="1773138" y="21162"/>
                </a:lnTo>
                <a:close/>
              </a:path>
              <a:path w="4440555" h="95250">
                <a:moveTo>
                  <a:pt x="1995166" y="19760"/>
                </a:moveTo>
                <a:lnTo>
                  <a:pt x="1868116" y="19760"/>
                </a:lnTo>
                <a:lnTo>
                  <a:pt x="1868116" y="52313"/>
                </a:lnTo>
                <a:lnTo>
                  <a:pt x="1995371" y="52313"/>
                </a:lnTo>
                <a:lnTo>
                  <a:pt x="1995371" y="19760"/>
                </a:lnTo>
                <a:close/>
              </a:path>
              <a:path w="4440555" h="95250">
                <a:moveTo>
                  <a:pt x="2217399" y="18358"/>
                </a:moveTo>
                <a:lnTo>
                  <a:pt x="2090555" y="18358"/>
                </a:lnTo>
                <a:lnTo>
                  <a:pt x="2090555" y="50910"/>
                </a:lnTo>
                <a:lnTo>
                  <a:pt x="2217604" y="50910"/>
                </a:lnTo>
                <a:lnTo>
                  <a:pt x="2217604" y="18358"/>
                </a:lnTo>
                <a:close/>
              </a:path>
              <a:path w="4440555" h="95250">
                <a:moveTo>
                  <a:pt x="2439632" y="16955"/>
                </a:moveTo>
                <a:lnTo>
                  <a:pt x="2312789" y="16955"/>
                </a:lnTo>
                <a:lnTo>
                  <a:pt x="2312789" y="49508"/>
                </a:lnTo>
                <a:lnTo>
                  <a:pt x="2439838" y="49508"/>
                </a:lnTo>
                <a:lnTo>
                  <a:pt x="2439838" y="16955"/>
                </a:lnTo>
                <a:close/>
              </a:path>
              <a:path w="4440555" h="95250">
                <a:moveTo>
                  <a:pt x="2661866" y="15553"/>
                </a:moveTo>
                <a:lnTo>
                  <a:pt x="2535022" y="15553"/>
                </a:lnTo>
                <a:lnTo>
                  <a:pt x="2535022" y="48101"/>
                </a:lnTo>
                <a:lnTo>
                  <a:pt x="2662071" y="48101"/>
                </a:lnTo>
                <a:lnTo>
                  <a:pt x="2662071" y="15553"/>
                </a:lnTo>
                <a:close/>
              </a:path>
              <a:path w="4440555" h="95250">
                <a:moveTo>
                  <a:pt x="2884099" y="14151"/>
                </a:moveTo>
                <a:lnTo>
                  <a:pt x="2757255" y="14151"/>
                </a:lnTo>
                <a:lnTo>
                  <a:pt x="2757255" y="46699"/>
                </a:lnTo>
                <a:lnTo>
                  <a:pt x="2884304" y="46699"/>
                </a:lnTo>
                <a:lnTo>
                  <a:pt x="2884304" y="14151"/>
                </a:lnTo>
                <a:close/>
              </a:path>
              <a:path w="4440555" h="95250">
                <a:moveTo>
                  <a:pt x="3106538" y="12749"/>
                </a:moveTo>
                <a:lnTo>
                  <a:pt x="2979489" y="12749"/>
                </a:lnTo>
                <a:lnTo>
                  <a:pt x="2979489" y="45301"/>
                </a:lnTo>
                <a:lnTo>
                  <a:pt x="3106538" y="45301"/>
                </a:lnTo>
                <a:lnTo>
                  <a:pt x="3106538" y="12749"/>
                </a:lnTo>
                <a:close/>
              </a:path>
              <a:path w="4440555" h="95250">
                <a:moveTo>
                  <a:pt x="3328771" y="11346"/>
                </a:moveTo>
                <a:lnTo>
                  <a:pt x="3201722" y="11346"/>
                </a:lnTo>
                <a:lnTo>
                  <a:pt x="3201722" y="43899"/>
                </a:lnTo>
                <a:lnTo>
                  <a:pt x="3328977" y="43899"/>
                </a:lnTo>
                <a:lnTo>
                  <a:pt x="3328977" y="11346"/>
                </a:lnTo>
                <a:close/>
              </a:path>
              <a:path w="4440555" h="95250">
                <a:moveTo>
                  <a:pt x="3551004" y="9944"/>
                </a:moveTo>
                <a:lnTo>
                  <a:pt x="3423955" y="9944"/>
                </a:lnTo>
                <a:lnTo>
                  <a:pt x="3423955" y="42496"/>
                </a:lnTo>
                <a:lnTo>
                  <a:pt x="3551210" y="42496"/>
                </a:lnTo>
                <a:lnTo>
                  <a:pt x="3551210" y="9944"/>
                </a:lnTo>
                <a:close/>
              </a:path>
              <a:path w="4440555" h="95250">
                <a:moveTo>
                  <a:pt x="3773238" y="8542"/>
                </a:moveTo>
                <a:lnTo>
                  <a:pt x="3646189" y="8542"/>
                </a:lnTo>
                <a:lnTo>
                  <a:pt x="3646189" y="41094"/>
                </a:lnTo>
                <a:lnTo>
                  <a:pt x="3773443" y="41094"/>
                </a:lnTo>
                <a:lnTo>
                  <a:pt x="3773443" y="8542"/>
                </a:lnTo>
                <a:close/>
              </a:path>
              <a:path w="4440555" h="95250">
                <a:moveTo>
                  <a:pt x="3995471" y="7139"/>
                </a:moveTo>
                <a:lnTo>
                  <a:pt x="3868422" y="7139"/>
                </a:lnTo>
                <a:lnTo>
                  <a:pt x="3868422" y="39692"/>
                </a:lnTo>
                <a:lnTo>
                  <a:pt x="3995677" y="39692"/>
                </a:lnTo>
                <a:lnTo>
                  <a:pt x="3995677" y="7139"/>
                </a:lnTo>
                <a:close/>
              </a:path>
              <a:path w="4440555" h="95250">
                <a:moveTo>
                  <a:pt x="4217704" y="5737"/>
                </a:moveTo>
                <a:lnTo>
                  <a:pt x="4090655" y="5737"/>
                </a:lnTo>
                <a:lnTo>
                  <a:pt x="4090655" y="38285"/>
                </a:lnTo>
                <a:lnTo>
                  <a:pt x="4217910" y="38285"/>
                </a:lnTo>
                <a:lnTo>
                  <a:pt x="4217910" y="5737"/>
                </a:lnTo>
                <a:close/>
              </a:path>
              <a:path w="4440555" h="95250">
                <a:moveTo>
                  <a:pt x="4439938" y="4335"/>
                </a:moveTo>
                <a:lnTo>
                  <a:pt x="4312889" y="4335"/>
                </a:lnTo>
                <a:lnTo>
                  <a:pt x="4312889" y="36883"/>
                </a:lnTo>
                <a:lnTo>
                  <a:pt x="4440143" y="36883"/>
                </a:lnTo>
                <a:lnTo>
                  <a:pt x="4440143" y="4335"/>
                </a:lnTo>
                <a:close/>
              </a:path>
              <a:path w="4440555" h="95250">
                <a:moveTo>
                  <a:pt x="94978" y="0"/>
                </a:moveTo>
                <a:lnTo>
                  <a:pt x="0" y="48225"/>
                </a:lnTo>
                <a:lnTo>
                  <a:pt x="95595" y="95246"/>
                </a:lnTo>
                <a:lnTo>
                  <a:pt x="95595" y="63500"/>
                </a:lnTo>
                <a:lnTo>
                  <a:pt x="217504" y="63500"/>
                </a:lnTo>
                <a:lnTo>
                  <a:pt x="217504" y="31750"/>
                </a:lnTo>
                <a:lnTo>
                  <a:pt x="95184" y="31750"/>
                </a:lnTo>
                <a:lnTo>
                  <a:pt x="95184" y="0"/>
                </a:lnTo>
                <a:close/>
              </a:path>
              <a:path w="4440555" h="95250">
                <a:moveTo>
                  <a:pt x="217299" y="30978"/>
                </a:moveTo>
                <a:lnTo>
                  <a:pt x="95184" y="30978"/>
                </a:lnTo>
                <a:lnTo>
                  <a:pt x="217299" y="30978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Ly1YEi/YthDu4Z4SLNlwDQ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gA8AAFcTAADyJwAABigAABAAAAAmAAAACAAAAP//////////"/>
              </a:ext>
            </a:extLst>
          </p:cNvSpPr>
          <p:nvPr/>
        </p:nvSpPr>
        <p:spPr>
          <a:xfrm>
            <a:off x="2519680" y="3143885"/>
            <a:ext cx="3973830" cy="336232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dg8AAE0TAAD9JwAAESgAABAAAAAmAAAACAAAAP//////////"/>
              </a:ext>
            </a:extLst>
          </p:cNvSpPr>
          <p:nvPr/>
        </p:nvSpPr>
        <p:spPr>
          <a:xfrm>
            <a:off x="2513330" y="3137535"/>
            <a:ext cx="3987165" cy="3375660"/>
          </a:xfrm>
          <a:custGeom>
            <a:avLst/>
            <a:gdLst/>
            <a:ahLst/>
            <a:cxnLst/>
            <a:rect l="0" t="0" r="3987165" b="3375660"/>
            <a:pathLst>
              <a:path w="3987165" h="3375660">
                <a:moveTo>
                  <a:pt x="0" y="0"/>
                </a:moveTo>
                <a:lnTo>
                  <a:pt x="3986611" y="0"/>
                </a:lnTo>
                <a:lnTo>
                  <a:pt x="3986611" y="3375347"/>
                </a:lnTo>
                <a:lnTo>
                  <a:pt x="0" y="3375347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0" name="object 11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zyIAABIYAAAMMwAAgiEAABAAAAAmAAAACAAAAP//////////"/>
              </a:ext>
            </a:extLst>
          </p:cNvSpPr>
          <p:nvPr/>
        </p:nvSpPr>
        <p:spPr>
          <a:xfrm>
            <a:off x="5658485" y="3912870"/>
            <a:ext cx="2639695" cy="1534160"/>
          </a:xfrm>
          <a:custGeom>
            <a:avLst/>
            <a:gdLst/>
            <a:ahLst/>
            <a:cxnLst/>
            <a:rect l="0" t="0" r="2639695" b="1534160"/>
            <a:pathLst>
              <a:path w="2639695" h="1534160">
                <a:moveTo>
                  <a:pt x="0" y="183176"/>
                </a:moveTo>
                <a:lnTo>
                  <a:pt x="523906" y="639020"/>
                </a:lnTo>
                <a:lnTo>
                  <a:pt x="523906" y="1533663"/>
                </a:lnTo>
                <a:lnTo>
                  <a:pt x="2639572" y="1533663"/>
                </a:lnTo>
                <a:lnTo>
                  <a:pt x="2639572" y="255622"/>
                </a:lnTo>
                <a:lnTo>
                  <a:pt x="523906" y="255622"/>
                </a:lnTo>
                <a:lnTo>
                  <a:pt x="0" y="183176"/>
                </a:lnTo>
                <a:close/>
              </a:path>
              <a:path w="2639695" h="1534160">
                <a:moveTo>
                  <a:pt x="2639572" y="0"/>
                </a:moveTo>
                <a:lnTo>
                  <a:pt x="523906" y="0"/>
                </a:lnTo>
                <a:lnTo>
                  <a:pt x="523906" y="255622"/>
                </a:lnTo>
                <a:lnTo>
                  <a:pt x="2639572" y="255622"/>
                </a:lnTo>
                <a:lnTo>
                  <a:pt x="2639572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1" name="object 12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///wB/f38A7uzhA8zMzADAwP8Af39/AAAAAAAAAAAAAAAAAAAAAAAAAAAAIQAAABgAAAAUAAAAzyIAABIYAAAMMwAAgiEAABAAAAAmAAAACAAAAP//////////"/>
              </a:ext>
            </a:extLst>
          </p:cNvSpPr>
          <p:nvPr/>
        </p:nvSpPr>
        <p:spPr>
          <a:xfrm>
            <a:off x="5658485" y="3912870"/>
            <a:ext cx="2639695" cy="1534160"/>
          </a:xfrm>
          <a:custGeom>
            <a:avLst/>
            <a:gdLst/>
            <a:ahLst/>
            <a:cxnLst/>
            <a:rect l="0" t="0" r="2639695" b="1534160"/>
            <a:pathLst>
              <a:path w="2639695" h="1534160">
                <a:moveTo>
                  <a:pt x="523906" y="0"/>
                </a:moveTo>
                <a:lnTo>
                  <a:pt x="876476" y="0"/>
                </a:lnTo>
                <a:lnTo>
                  <a:pt x="1405392" y="0"/>
                </a:lnTo>
                <a:lnTo>
                  <a:pt x="2639572" y="0"/>
                </a:lnTo>
                <a:lnTo>
                  <a:pt x="2639572" y="255622"/>
                </a:lnTo>
                <a:lnTo>
                  <a:pt x="2639572" y="639020"/>
                </a:lnTo>
                <a:lnTo>
                  <a:pt x="2639572" y="1533663"/>
                </a:lnTo>
                <a:lnTo>
                  <a:pt x="1405392" y="1533663"/>
                </a:lnTo>
                <a:lnTo>
                  <a:pt x="876476" y="1533663"/>
                </a:lnTo>
                <a:lnTo>
                  <a:pt x="523906" y="1533663"/>
                </a:lnTo>
                <a:lnTo>
                  <a:pt x="523906" y="639020"/>
                </a:lnTo>
                <a:lnTo>
                  <a:pt x="0" y="183176"/>
                </a:lnTo>
                <a:lnTo>
                  <a:pt x="523906" y="255622"/>
                </a:lnTo>
                <a:lnTo>
                  <a:pt x="523906" y="0"/>
                </a:lnTo>
                <a:close/>
              </a:path>
            </a:pathLst>
          </a:cu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2" name="object 13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3iYAABEZAAA1MgAAUSAAABAgAAAmAAAACAAAAP//////////"/>
              </a:ext>
            </a:extLst>
          </p:cNvSpPr>
          <p:nvPr/>
        </p:nvSpPr>
        <p:spPr>
          <a:xfrm>
            <a:off x="6318250" y="4074795"/>
            <a:ext cx="1843405" cy="1178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 algn="ctr">
              <a:lnSpc>
                <a:spcPct val="99000"/>
              </a:lnSpc>
              <a:spcBef>
                <a:spcPts val="110"/>
              </a:spcBef>
            </a:pPr>
            <a:r>
              <a:rPr sz="1900">
                <a:solidFill>
                  <a:srgbClr val="FFFFFF"/>
                </a:solidFill>
              </a:rPr>
              <a:t>The server sends a  response message  to the web service  client.</a:t>
            </a:r>
            <a:endParaRPr sz="1900"/>
          </a:p>
        </p:txBody>
      </p:sp>
      <p:sp>
        <p:nvSpPr>
          <p:cNvPr id="13" name="object 14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3073-3DCA-A0C6-844D-CB937E03729E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11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yMwAA1RMAABAgAAAmAAAACAAAAP//////////"/>
              </a:ext>
            </a:extLst>
          </p:cNvSpPr>
          <p:nvPr/>
        </p:nvSpPr>
        <p:spPr>
          <a:xfrm>
            <a:off x="387350" y="1235075"/>
            <a:ext cx="8016240" cy="1988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REST web services do not need a contract (as opposed  to the WSDL file in the SOAP standard)</a:t>
            </a:r>
            <a:endParaRPr sz="2800"/>
          </a:p>
          <a:p>
            <a:pPr marL="184150" marR="484505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A REST service is accessible via a simple URI and an  HTTP verb: GET, POST, PUT, or DELETE</a:t>
            </a:r>
            <a:endParaRPr sz="28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ujQAAAkoAAD4NQAA5CgAABAgAAAmAAAACAAAAP//////////"/>
              </a:ext>
            </a:extLst>
          </p:cNvSpPr>
          <p:nvPr/>
        </p:nvSpPr>
        <p:spPr>
          <a:xfrm>
            <a:off x="8571230" y="6508115"/>
            <a:ext cx="2019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130</a:t>
            </a:r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mI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30606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Creating a REST web service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E0AAAAAAAAAAJI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BsGAABFMwAA4hUAABAgAAAmAAAACAAAAP//////////"/>
              </a:ext>
            </a:extLst>
          </p:cNvSpPr>
          <p:nvPr/>
        </p:nvSpPr>
        <p:spPr>
          <a:xfrm>
            <a:off x="387350" y="992505"/>
            <a:ext cx="7947025" cy="2564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527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800">
                <a:solidFill>
                  <a:srgbClr val="444446"/>
                </a:solidFill>
              </a:rPr>
              <a:t>A complete REST URI consists of:</a:t>
            </a:r>
            <a:endParaRPr sz="2800"/>
          </a:p>
          <a:p>
            <a:pPr marL="527050" marR="5080" indent="-171450" defTabSz="449580">
              <a:lnSpc>
                <a:spcPct val="100000"/>
              </a:lnSpc>
              <a:spcBef>
                <a:spcPts val="16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The REST endpoint--the root address on which the service is  exposed</a:t>
            </a:r>
            <a:endParaRPr sz="2400"/>
          </a:p>
          <a:p>
            <a:pPr marL="527050" marR="198755" indent="-171450" defTabSz="449580">
              <a:lnSpc>
                <a:spcPts val="2800"/>
              </a:lnSpc>
              <a:spcBef>
                <a:spcPts val="178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the URI pattern--it completes the REST endpoint to specify  which resource to access</a:t>
            </a:r>
            <a:endParaRPr sz="24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KL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36092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Creating a REST web service,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gwAAGYaAADdKQAAVhwAABAgAAAmAAAACAAAAP//////////"/>
              </a:ext>
            </a:extLst>
          </p:cNvSpPr>
          <p:nvPr/>
        </p:nvSpPr>
        <p:spPr>
          <a:xfrm>
            <a:off x="1990090" y="4291330"/>
            <a:ext cx="4815205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http://localhost:8040/myService/productCatalog</a:t>
            </a:r>
            <a:endParaRPr sz="19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xEAAF8fAAAkGgAATyEAABAgAAAmAAAACAAAAP//////////"/>
              </a:ext>
            </a:extLst>
          </p:cNvSpPr>
          <p:nvPr/>
        </p:nvSpPr>
        <p:spPr>
          <a:xfrm>
            <a:off x="2806065" y="5099685"/>
            <a:ext cx="1443355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REST endpoint</a:t>
            </a:r>
            <a:endParaRPr sz="1900"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iEAAF8fAAASKQAATyEAABAgAAAmAAAACAAAAP//////////"/>
              </a:ext>
            </a:extLst>
          </p:cNvSpPr>
          <p:nvPr/>
        </p:nvSpPr>
        <p:spPr>
          <a:xfrm>
            <a:off x="5520690" y="5099685"/>
            <a:ext cx="115570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URI pattern</a:t>
            </a:r>
            <a:endParaRPr sz="1900"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9Wm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9WmQB/f38A7uzhA8zMzADAwP8Af39/AAAAAAAAAAAAAAAAAAAAAAAAAAAAIQAAABgAAAAUAAAAwgsAAM8cAADAHwAAfx4AABAAAAAmAAAACAAAAP//////////"/>
              </a:ext>
            </a:extLst>
          </p:cNvSpPr>
          <p:nvPr/>
        </p:nvSpPr>
        <p:spPr>
          <a:xfrm>
            <a:off x="1911350" y="4683125"/>
            <a:ext cx="3249930" cy="274320"/>
          </a:xfrm>
          <a:custGeom>
            <a:avLst/>
            <a:gdLst/>
            <a:ahLst/>
            <a:cxnLst/>
            <a:rect l="0" t="0" r="3249930" b="274320"/>
            <a:pathLst>
              <a:path w="3249930" h="274320">
                <a:moveTo>
                  <a:pt x="0" y="0"/>
                </a:moveTo>
                <a:lnTo>
                  <a:pt x="1806" y="53365"/>
                </a:lnTo>
                <a:lnTo>
                  <a:pt x="6620" y="96952"/>
                </a:lnTo>
                <a:lnTo>
                  <a:pt x="13993" y="126327"/>
                </a:lnTo>
                <a:lnTo>
                  <a:pt x="22870" y="137109"/>
                </a:lnTo>
                <a:lnTo>
                  <a:pt x="1602095" y="137109"/>
                </a:lnTo>
                <a:lnTo>
                  <a:pt x="1610972" y="147879"/>
                </a:lnTo>
                <a:lnTo>
                  <a:pt x="1618194" y="177254"/>
                </a:lnTo>
                <a:lnTo>
                  <a:pt x="1623159" y="220840"/>
                </a:lnTo>
                <a:lnTo>
                  <a:pt x="1624965" y="274206"/>
                </a:lnTo>
                <a:lnTo>
                  <a:pt x="1626771" y="220840"/>
                </a:lnTo>
                <a:lnTo>
                  <a:pt x="1631585" y="177254"/>
                </a:lnTo>
                <a:lnTo>
                  <a:pt x="1638958" y="147879"/>
                </a:lnTo>
                <a:lnTo>
                  <a:pt x="1647835" y="137109"/>
                </a:lnTo>
                <a:lnTo>
                  <a:pt x="3227060" y="137109"/>
                </a:lnTo>
                <a:lnTo>
                  <a:pt x="3235937" y="126327"/>
                </a:lnTo>
                <a:lnTo>
                  <a:pt x="3243159" y="96952"/>
                </a:lnTo>
                <a:lnTo>
                  <a:pt x="3248124" y="53365"/>
                </a:lnTo>
                <a:lnTo>
                  <a:pt x="3249930" y="0"/>
                </a:lnTo>
              </a:path>
            </a:pathLst>
          </a:custGeom>
          <a:noFill/>
          <a:ln w="12700" cap="flat" cmpd="sng" algn="ctr">
            <a:solidFill>
              <a:srgbClr val="2F5699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9Wm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9WmQB/f38A7uzhA8zMzADAwP8Af39/AAAAAAAAAAAAAAAAAAAAAAAAAAAAIQAAABgAAAAUAAAAqiAAAM8cAAB0KgAApB4AABAAAAAmAAAACAAAAP//////////"/>
              </a:ext>
            </a:extLst>
          </p:cNvSpPr>
          <p:nvPr/>
        </p:nvSpPr>
        <p:spPr>
          <a:xfrm>
            <a:off x="5309870" y="4683125"/>
            <a:ext cx="1591310" cy="297815"/>
          </a:xfrm>
          <a:custGeom>
            <a:avLst/>
            <a:gdLst/>
            <a:ahLst/>
            <a:cxnLst/>
            <a:rect l="0" t="0" r="1591310" b="297815"/>
            <a:pathLst>
              <a:path w="1591310" h="297815">
                <a:moveTo>
                  <a:pt x="0" y="0"/>
                </a:moveTo>
                <a:lnTo>
                  <a:pt x="1915" y="57853"/>
                </a:lnTo>
                <a:lnTo>
                  <a:pt x="7220" y="105103"/>
                </a:lnTo>
                <a:lnTo>
                  <a:pt x="15103" y="136953"/>
                </a:lnTo>
                <a:lnTo>
                  <a:pt x="24754" y="148631"/>
                </a:lnTo>
                <a:lnTo>
                  <a:pt x="770680" y="148631"/>
                </a:lnTo>
                <a:lnTo>
                  <a:pt x="780331" y="160309"/>
                </a:lnTo>
                <a:lnTo>
                  <a:pt x="788140" y="192159"/>
                </a:lnTo>
                <a:lnTo>
                  <a:pt x="793519" y="239410"/>
                </a:lnTo>
                <a:lnTo>
                  <a:pt x="795434" y="297263"/>
                </a:lnTo>
                <a:lnTo>
                  <a:pt x="797349" y="239410"/>
                </a:lnTo>
                <a:lnTo>
                  <a:pt x="802654" y="192159"/>
                </a:lnTo>
                <a:lnTo>
                  <a:pt x="810537" y="160309"/>
                </a:lnTo>
                <a:lnTo>
                  <a:pt x="820188" y="148631"/>
                </a:lnTo>
                <a:lnTo>
                  <a:pt x="1566114" y="148631"/>
                </a:lnTo>
                <a:lnTo>
                  <a:pt x="1575765" y="136953"/>
                </a:lnTo>
                <a:lnTo>
                  <a:pt x="1583574" y="105103"/>
                </a:lnTo>
                <a:lnTo>
                  <a:pt x="1588953" y="57853"/>
                </a:lnTo>
                <a:lnTo>
                  <a:pt x="1590868" y="0"/>
                </a:lnTo>
              </a:path>
            </a:pathLst>
          </a:custGeom>
          <a:noFill/>
          <a:ln w="12700" cap="flat" cmpd="sng" algn="ctr">
            <a:solidFill>
              <a:srgbClr val="2F5699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0" name="object 11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57E1-AFCA-A0A1-844D-59F41903720C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13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MMwAAfRYAABAgAAAmAAAACAAAAP//////////"/>
              </a:ext>
            </a:extLst>
          </p:cNvSpPr>
          <p:nvPr/>
        </p:nvSpPr>
        <p:spPr>
          <a:xfrm>
            <a:off x="387350" y="1235075"/>
            <a:ext cx="8032750" cy="2420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5080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To create a REST web service in Talend Studio, create a  Job and designate a tRESTRequest component as the  main input component</a:t>
            </a:r>
            <a:endParaRPr sz="2800"/>
          </a:p>
          <a:p>
            <a:pPr marL="184150" marR="201295" indent="-171450" defTabSz="449580">
              <a:lnSpc>
                <a:spcPct val="101000"/>
              </a:lnSpc>
              <a:spcBef>
                <a:spcPts val="20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This component defines the REST endpoint as well as  the available URI patterns and their HTTP verbs</a:t>
            </a:r>
            <a:endParaRPr sz="28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KL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36092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Creating a REST web service,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B3kMCq/XJRJsiMaoco/7Ig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CsYAABAOAAAXyUAABAAAAAmAAAACAAAAP//////////"/>
              </a:ext>
            </a:extLst>
          </p:cNvSpPr>
          <p:nvPr/>
        </p:nvSpPr>
        <p:spPr>
          <a:xfrm>
            <a:off x="0" y="3928745"/>
            <a:ext cx="9144000" cy="21463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B/f38A7uzhA8zMzADAwP8Af39/AAAAAAAAAAAAAAAAAAAAAAAAAAAAIQAAABgAAAAUAAAAoQcAAAcaAAD8GAAAvxsAABAAAAAmAAAACAAAAP//////////"/>
              </a:ext>
            </a:extLst>
          </p:cNvSpPr>
          <p:nvPr/>
        </p:nvSpPr>
        <p:spPr>
          <a:xfrm>
            <a:off x="1240155" y="4231005"/>
            <a:ext cx="2821305" cy="279400"/>
          </a:xfrm>
          <a:custGeom>
            <a:avLst/>
            <a:gdLst/>
            <a:ahLst/>
            <a:cxnLst/>
            <a:rect l="0" t="0" r="2821305" b="279400"/>
            <a:pathLst>
              <a:path w="2821305" h="279400">
                <a:moveTo>
                  <a:pt x="0" y="0"/>
                </a:moveTo>
                <a:lnTo>
                  <a:pt x="2820651" y="0"/>
                </a:lnTo>
                <a:lnTo>
                  <a:pt x="2820651" y="278973"/>
                </a:lnTo>
                <a:lnTo>
                  <a:pt x="0" y="278973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B/f38A7uzhA8zMzADAwP8Af39/AAAAAAAAAAAAAAAAAAAAAAAAAAAAIQAAABgAAAAUAAAAsBQAAL4bAAAuIwAAzSIAABAAAAAmAAAACAAAAP//////////"/>
              </a:ext>
            </a:extLst>
          </p:cNvSpPr>
          <p:nvPr/>
        </p:nvSpPr>
        <p:spPr>
          <a:xfrm>
            <a:off x="3362960" y="4509770"/>
            <a:ext cx="2355850" cy="1147445"/>
          </a:xfrm>
          <a:custGeom>
            <a:avLst/>
            <a:gdLst/>
            <a:ahLst/>
            <a:cxnLst/>
            <a:rect l="0" t="0" r="2355850" b="1147445"/>
            <a:pathLst>
              <a:path w="2355850" h="1147445">
                <a:moveTo>
                  <a:pt x="0" y="0"/>
                </a:moveTo>
                <a:lnTo>
                  <a:pt x="2355741" y="0"/>
                </a:lnTo>
                <a:lnTo>
                  <a:pt x="2355741" y="1146860"/>
                </a:lnTo>
                <a:lnTo>
                  <a:pt x="0" y="1146860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32F8-B6CA-A0C4-844D-40917C037215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14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FXOKr220y5HjO/8WnWNu1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KNAAAnQ8AABAgAAAmAAAACAAAAP//////////"/>
              </a:ext>
            </a:extLst>
          </p:cNvSpPr>
          <p:nvPr/>
        </p:nvSpPr>
        <p:spPr>
          <a:xfrm>
            <a:off x="387350" y="1235075"/>
            <a:ext cx="8153400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800">
                <a:solidFill>
                  <a:srgbClr val="444446"/>
                </a:solidFill>
              </a:rPr>
              <a:t>Each unique combination of REST endpoint, URI pattern,  and HTTP verb results in a new flow leading to its own  process</a:t>
            </a:r>
            <a:endParaRPr sz="28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CKLwAAEwUAABAgAAAmAAAACAAAAP//////////"/>
              </a:ext>
            </a:extLst>
          </p:cNvSpPr>
          <p:nvPr/>
        </p:nvSpPr>
        <p:spPr>
          <a:xfrm>
            <a:off x="367030" y="250825"/>
            <a:ext cx="736092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Creating a REST web service,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BqFQl5cKBtHjfLw2rgKlA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swsAAFoRAACJLAAAOyYAABAAAAAmAAAACAAAAP//////////"/>
              </a:ext>
            </a:extLst>
          </p:cNvSpPr>
          <p:nvPr/>
        </p:nvSpPr>
        <p:spPr>
          <a:xfrm>
            <a:off x="1901825" y="2820670"/>
            <a:ext cx="5337810" cy="339407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52F1-BFCA-A0A4-844D-49F11C03721C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15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FXOKr220y5HjO/8WnWNu1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QNQAAnQ8AABAgAAAmAAAACAAAAP//////////"/>
              </a:ext>
            </a:extLst>
          </p:cNvSpPr>
          <p:nvPr/>
        </p:nvSpPr>
        <p:spPr>
          <a:xfrm>
            <a:off x="387350" y="1235075"/>
            <a:ext cx="8279130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800">
                <a:solidFill>
                  <a:srgbClr val="444446"/>
                </a:solidFill>
              </a:rPr>
              <a:t>The output component for a REST service is the  tRESTResponse component, which is in charge of sending  the response back to the service consumer</a:t>
            </a:r>
            <a:endParaRPr sz="28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CKLwAAEwUAABAgAAAmAAAACAAAAP//////////"/>
              </a:ext>
            </a:extLst>
          </p:cNvSpPr>
          <p:nvPr/>
        </p:nvSpPr>
        <p:spPr>
          <a:xfrm>
            <a:off x="367030" y="250825"/>
            <a:ext cx="736092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Creating a REST web service,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P6bvWXrQjVIgy4fWt9YNX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4wcAAIsTAAA8MAAAUiIAABAAAAAmAAAACAAAAP//////////"/>
              </a:ext>
            </a:extLst>
          </p:cNvSpPr>
          <p:nvPr/>
        </p:nvSpPr>
        <p:spPr>
          <a:xfrm>
            <a:off x="1282065" y="3176905"/>
            <a:ext cx="6558915" cy="240220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B/f38A7uzhA8zMzADAwP8Af39/AAAAAAAAAAAAAAAAAAAAAAAAAAAAIQAAABgAAAAUAAAACiQAAIsTAAC3KgAAyhgAABAAAAAmAAAACAAAAP//////////"/>
              </a:ext>
            </a:extLst>
          </p:cNvSpPr>
          <p:nvPr/>
        </p:nvSpPr>
        <p:spPr>
          <a:xfrm>
            <a:off x="5858510" y="3176905"/>
            <a:ext cx="1085215" cy="852805"/>
          </a:xfrm>
          <a:custGeom>
            <a:avLst/>
            <a:gdLst/>
            <a:ahLst/>
            <a:cxnLst/>
            <a:rect l="0" t="0" r="1085215" b="852805"/>
            <a:pathLst>
              <a:path w="1085215" h="852805">
                <a:moveTo>
                  <a:pt x="0" y="852410"/>
                </a:moveTo>
                <a:lnTo>
                  <a:pt x="1084863" y="852410"/>
                </a:lnTo>
                <a:lnTo>
                  <a:pt x="1084863" y="0"/>
                </a:lnTo>
                <a:lnTo>
                  <a:pt x="0" y="0"/>
                </a:lnTo>
                <a:lnTo>
                  <a:pt x="0" y="85241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B/f38A7uzhA8zMzADAwP8Af39/AAAAAAAAAAAAAAAAAAAAAAAAAAAAIQAAABgAAAAUAAAAJCoAALoZAADRMAAA+R4AABAAAAAmAAAACAAAAP//////////"/>
              </a:ext>
            </a:extLst>
          </p:cNvSpPr>
          <p:nvPr/>
        </p:nvSpPr>
        <p:spPr>
          <a:xfrm>
            <a:off x="6850380" y="4182110"/>
            <a:ext cx="1085215" cy="852805"/>
          </a:xfrm>
          <a:custGeom>
            <a:avLst/>
            <a:gdLst/>
            <a:ahLst/>
            <a:cxnLst/>
            <a:rect l="0" t="0" r="1085215" b="852805"/>
            <a:pathLst>
              <a:path w="1085215" h="852805">
                <a:moveTo>
                  <a:pt x="0" y="852410"/>
                </a:moveTo>
                <a:lnTo>
                  <a:pt x="1084863" y="852410"/>
                </a:lnTo>
                <a:lnTo>
                  <a:pt x="1084863" y="0"/>
                </a:lnTo>
                <a:lnTo>
                  <a:pt x="0" y="0"/>
                </a:lnTo>
                <a:lnTo>
                  <a:pt x="0" y="85241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36C6-88CA-A0C0-844D-7E957803722B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16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E0AAAAAAAAAAE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D7MAAAGREAAAAgAAAmAAAACAAAAP//////////"/>
              </a:ext>
            </a:extLst>
          </p:cNvSpPr>
          <p:nvPr/>
        </p:nvSpPr>
        <p:spPr>
          <a:xfrm>
            <a:off x="367030" y="1100455"/>
            <a:ext cx="7595235" cy="16789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8260" rIns="0" bIns="0" numCol="1" spcCol="215900" anchor="t"/>
          <a:lstStyle/>
          <a:p>
            <a:pPr marL="12700">
              <a:lnSpc>
                <a:spcPct val="100000"/>
              </a:lnSpc>
            </a:pPr>
            <a:r>
              <a:rPr sz="2800">
                <a:solidFill>
                  <a:srgbClr val="444446"/>
                </a:solidFill>
              </a:rPr>
              <a:t>In this lab, you will:</a:t>
            </a:r>
            <a:endParaRPr sz="2800"/>
          </a:p>
          <a:p>
            <a:pPr marL="527050" marR="508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Create REST services to access a database using the HTTP  operations GET and POST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Create a DI Job to consume your REST web services</a:t>
            </a:r>
            <a:endParaRPr sz="24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6028-66CA-A096-844D-90C32E0372C5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17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AWBzA5Gvo1OrRty9Kr14a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OikYdusUslIqqGkH1dLO9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6_CxE1X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8AAPAPAABpMAAAQBcAABAgAAAmAAAACAAAAP//////////"/>
              </a:ext>
            </a:extLst>
          </p:cNvSpPr>
          <p:nvPr/>
        </p:nvSpPr>
        <p:spPr>
          <a:xfrm>
            <a:off x="2438400" y="2590800"/>
            <a:ext cx="543115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7200" b="1">
                <a:solidFill>
                  <a:schemeClr val="bg1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cNQAAzxoAABAgAAAmAAAACAAAAP//////////"/>
              </a:ext>
            </a:extLst>
          </p:cNvSpPr>
          <p:nvPr/>
        </p:nvSpPr>
        <p:spPr>
          <a:xfrm>
            <a:off x="387350" y="1235075"/>
            <a:ext cx="8327390" cy="3122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t>Define Webservice</a:t>
            </a:r>
          </a:p>
          <a:p>
            <a:pPr marL="184150" indent="-171450" defTabSz="449580">
              <a:lnSpc>
                <a:spcPct val="1000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t>Explain a standar webservice use case</a:t>
            </a:r>
          </a:p>
          <a:p>
            <a:pPr marL="184150" indent="-171450" defTabSz="449580">
              <a:lnSpc>
                <a:spcPct val="1000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t>Create a webservice in Talend Studio</a:t>
            </a:r>
          </a:p>
          <a:p>
            <a:pPr marL="184150" indent="-171450" defTabSz="449580">
              <a:lnSpc>
                <a:spcPct val="1000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t>Test a webservice using dedicated client</a:t>
            </a:r>
          </a:p>
          <a:p>
            <a:pPr marL="184150" indent="-171450" defTabSz="449580">
              <a:lnSpc>
                <a:spcPct val="1000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t>Create a job to consume a web service</a:t>
            </a:r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4E4B-05CA-A0B8-844D-F3ED000372A6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2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fFwAA/wQ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472815" cy="5613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600" b="1">
                <a:solidFill>
                  <a:srgbClr val="2F5699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AWBzA5Gvo1OrRty9Kr14a8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OikYdusUslIqqGkH1dLO9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qFwAAzhYAABAgAAAmAAAACAAAAP//////////"/>
              </a:ext>
            </a:extLst>
          </p:cNvSpPr>
          <p:nvPr/>
        </p:nvSpPr>
        <p:spPr>
          <a:xfrm>
            <a:off x="480695" y="3133090"/>
            <a:ext cx="332549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BvEQAAnhwAABAgAAAmAAAACAAAAP//////////"/>
              </a:ext>
            </a:extLst>
          </p:cNvSpPr>
          <p:nvPr/>
        </p:nvSpPr>
        <p:spPr>
          <a:xfrm>
            <a:off x="490855" y="4260850"/>
            <a:ext cx="234315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REST Web Services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cNQAA0SEAABAgAAAmAAAACAAAAP//////////"/>
              </a:ext>
            </a:extLst>
          </p:cNvSpPr>
          <p:nvPr/>
        </p:nvSpPr>
        <p:spPr>
          <a:xfrm>
            <a:off x="387350" y="1235075"/>
            <a:ext cx="8327390" cy="4262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5080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REST web services expose a resource. They make the  resource available with four basic operations: GET, POST,  PUT, and DELETE.</a:t>
            </a:r>
            <a:endParaRPr sz="2800"/>
          </a:p>
          <a:p>
            <a:pPr lvl="1" marL="527050" indent="-171450" defTabSz="449580">
              <a:lnSpc>
                <a:spcPct val="100000"/>
              </a:lnSpc>
              <a:spcBef>
                <a:spcPts val="1635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GET allows you to SELECT data from the resource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POST allows you to INSERT data in the resource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PUT allows you to UPDATE data in the resource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DELETE allows you to DELETE data in the resource</a:t>
            </a:r>
            <a:endParaRPr sz="2400"/>
          </a:p>
          <a:p>
            <a:pPr marL="184150" indent="-171450" defTabSz="449580">
              <a:lnSpc>
                <a:spcPct val="1000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REST services are queried simply by calling a URL</a:t>
            </a:r>
            <a:endParaRPr sz="28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712C-62CA-A087-844D-94D23F0372C1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4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fF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4728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web services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JudulSlide1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QMAADUCAAA7LwAAqQUAABAgAAAmAAAACAAAAH1w////////"/>
              </a:ext>
            </a:extLst>
          </p:cNvSpPr>
          <p:nvPr>
            <p:ph type="title"/>
          </p:nvPr>
        </p:nvSpPr>
        <p:spPr>
          <a:xfrm>
            <a:off x="528955" y="358775"/>
            <a:ext cx="7148830" cy="5613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vs SOAP</a:t>
            </a:r>
            <a:endParaRPr sz="3600" b="1">
              <a:solidFill>
                <a:srgbClr val="2F5699"/>
              </a:solidFill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358775" y="1363345"/>
          <a:ext cx="8108315" cy="53219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5285"/>
                <a:gridCol w="3759835"/>
                <a:gridCol w="2703195"/>
              </a:tblGrid>
              <a:tr h="7042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sz="2800" b="1"/>
                      </a:pPr>
                      <a:r>
                        <a:t>SOAP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sz="2800" b="1"/>
                      </a:pPr>
                      <a:r>
                        <a:t>REST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Meaning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Simple Object Access Protocol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Representational State Transfer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Design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Standardized protocol with pre-defined rules to follow.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Architectural style with loose guidelines and recommendations.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Approach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Function-driven (data available as services, e.g.: “getUser”)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Data-driven (data available as resources, e.g. “user”).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Statefulness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Stateless by default, but it’s possible to make a SOAP API stateful.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Stateless (no server-side sessions).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Caching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API calls cannot be cached.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API calls can be cached.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Disadvantages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Poorer performance, more complexity, less flexibility.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Less security, not suitable for distributed environments.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JudulSlide1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QMAADUCAAA7LwAAqQUAABAgAAAmAAAACAAAAH1w////////"/>
              </a:ext>
            </a:extLst>
          </p:cNvSpPr>
          <p:nvPr>
            <p:ph type="title"/>
          </p:nvPr>
        </p:nvSpPr>
        <p:spPr>
          <a:xfrm>
            <a:off x="528955" y="358775"/>
            <a:ext cx="7148830" cy="5613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vs SOAP</a:t>
            </a:r>
            <a:endParaRPr sz="3600" b="1">
              <a:solidFill>
                <a:srgbClr val="2F5699"/>
              </a:solidFill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358775" y="1363345"/>
          <a:ext cx="8108315" cy="4892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5285"/>
                <a:gridCol w="3759835"/>
                <a:gridCol w="2703195"/>
              </a:tblGrid>
              <a:tr h="7042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sz="2800" b="1"/>
                      </a:pPr>
                      <a:r>
                        <a:t>SOAP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sz="2800" b="1"/>
                      </a:pPr>
                      <a:r>
                        <a:t>REST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Security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WS-Security with SSL support. Built-in ACID compliance.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Supports HTTPS and SSL.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90043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Performance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Requires more bandwidth and computing power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Requires fewer resources.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900430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Message format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Only XML.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Plain text, HTML, XML, JSON, YAML, and others.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Transfer protocol(s)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HTTP, SMTP, UDP, and others.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Only HTTP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  <a:tr h="70421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Recommended for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Enterprise apps, high-security apps, distributed environment, financial services, payment gateways, telecommunication services.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Public APIs for web services, mobile services, social networks.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63758859" type="min" val="7042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zI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3143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web services: example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C+uy2ldpGdFoD5zRYSq84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ykAAMANAAC7MAAABBUAABAAAAAmAAAACAAAAP//////////"/>
              </a:ext>
            </a:extLst>
          </p:cNvSpPr>
          <p:nvPr/>
        </p:nvSpPr>
        <p:spPr>
          <a:xfrm>
            <a:off x="6740525" y="2235200"/>
            <a:ext cx="1181100" cy="11811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KxcAAIQVAADYKwAA/SMAABAAAAAmAAAACAAAAP//////////"/>
              </a:ext>
            </a:extLst>
          </p:cNvSpPr>
          <p:nvPr/>
        </p:nvSpPr>
        <p:spPr>
          <a:xfrm>
            <a:off x="3766185" y="3497580"/>
            <a:ext cx="3361055" cy="2352675"/>
          </a:xfrm>
          <a:custGeom>
            <a:avLst/>
            <a:gdLst/>
            <a:ahLst/>
            <a:cxnLst/>
            <a:rect l="0" t="0" r="3361055" b="2352675"/>
            <a:pathLst>
              <a:path w="3361055" h="2352675">
                <a:moveTo>
                  <a:pt x="3360743" y="415856"/>
                </a:moveTo>
                <a:lnTo>
                  <a:pt x="0" y="415856"/>
                </a:lnTo>
                <a:lnTo>
                  <a:pt x="0" y="2352239"/>
                </a:lnTo>
                <a:lnTo>
                  <a:pt x="3360743" y="2352239"/>
                </a:lnTo>
                <a:lnTo>
                  <a:pt x="3360743" y="415856"/>
                </a:lnTo>
                <a:close/>
              </a:path>
              <a:path w="3361055" h="2352675">
                <a:moveTo>
                  <a:pt x="3014057" y="0"/>
                </a:moveTo>
                <a:lnTo>
                  <a:pt x="1960459" y="415856"/>
                </a:lnTo>
                <a:lnTo>
                  <a:pt x="2800567" y="415856"/>
                </a:lnTo>
                <a:lnTo>
                  <a:pt x="3014057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///wB/f38A7uzhA8zMzADAwP8Af39/AAAAAAAAAAAAAAAAAAAAAAAAAAAAIQAAABgAAAAUAAAAKxcAAIQVAADYKwAA/SMAABAAAAAmAAAACAAAAP//////////"/>
              </a:ext>
            </a:extLst>
          </p:cNvSpPr>
          <p:nvPr/>
        </p:nvSpPr>
        <p:spPr>
          <a:xfrm>
            <a:off x="3766185" y="3497580"/>
            <a:ext cx="3361055" cy="2352675"/>
          </a:xfrm>
          <a:custGeom>
            <a:avLst/>
            <a:gdLst/>
            <a:ahLst/>
            <a:cxnLst/>
            <a:rect l="0" t="0" r="3361055" b="2352675"/>
            <a:pathLst>
              <a:path w="3361055" h="2352675">
                <a:moveTo>
                  <a:pt x="0" y="415856"/>
                </a:moveTo>
                <a:lnTo>
                  <a:pt x="1960459" y="415856"/>
                </a:lnTo>
                <a:lnTo>
                  <a:pt x="3014057" y="0"/>
                </a:lnTo>
                <a:lnTo>
                  <a:pt x="2800567" y="415856"/>
                </a:lnTo>
                <a:lnTo>
                  <a:pt x="3360743" y="415856"/>
                </a:lnTo>
                <a:lnTo>
                  <a:pt x="3360743" y="738587"/>
                </a:lnTo>
                <a:lnTo>
                  <a:pt x="3360743" y="1222628"/>
                </a:lnTo>
                <a:lnTo>
                  <a:pt x="3360743" y="2352239"/>
                </a:lnTo>
                <a:lnTo>
                  <a:pt x="2800567" y="2352239"/>
                </a:lnTo>
                <a:lnTo>
                  <a:pt x="1960459" y="2352239"/>
                </a:lnTo>
                <a:lnTo>
                  <a:pt x="0" y="2352239"/>
                </a:lnTo>
                <a:lnTo>
                  <a:pt x="0" y="1222628"/>
                </a:lnTo>
                <a:lnTo>
                  <a:pt x="0" y="738587"/>
                </a:lnTo>
                <a:lnTo>
                  <a:pt x="0" y="415856"/>
                </a:lnTo>
                <a:close/>
              </a:path>
            </a:pathLst>
          </a:cu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xgAAGsZAADTKgAAdyIAABAgAAAmAAAACAAAAP//////////"/>
              </a:ext>
            </a:extLst>
          </p:cNvSpPr>
          <p:nvPr/>
        </p:nvSpPr>
        <p:spPr>
          <a:xfrm>
            <a:off x="3931285" y="4131945"/>
            <a:ext cx="3030220" cy="147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12065" marR="5080" indent="-635" algn="ctr">
              <a:lnSpc>
                <a:spcPct val="99000"/>
              </a:lnSpc>
              <a:spcBef>
                <a:spcPts val="105"/>
              </a:spcBef>
            </a:pPr>
            <a:r>
              <a:rPr sz="1900">
                <a:solidFill>
                  <a:srgbClr val="FFFFFF"/>
                </a:solidFill>
              </a:rPr>
              <a:t>A Talend runtime server  exposes a REST web service on  the intranet. This service  provides access to a company  resource: the product catalog.</a:t>
            </a:r>
            <a:endParaRPr sz="1900"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2492-DCCA-A0D2-844D-2A876A03727F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7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UL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3672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web services: example,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C+uy2ldpGdFoD5zRYSq84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ykAAMANAAC7MAAABBUAABAAAAAmAAAACAAAAP//////////"/>
              </a:ext>
            </a:extLst>
          </p:cNvSpPr>
          <p:nvPr/>
        </p:nvSpPr>
        <p:spPr>
          <a:xfrm>
            <a:off x="6740525" y="2235200"/>
            <a:ext cx="1181100" cy="11811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IgJfcucPi9CkSxcmUDbBV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4gYAAMANAAAmDgAABBUAABAAAAAmAAAACAAAAP//////////"/>
              </a:ext>
            </a:extLst>
          </p:cNvSpPr>
          <p:nvPr/>
        </p:nvSpPr>
        <p:spPr>
          <a:xfrm>
            <a:off x="1118870" y="2235200"/>
            <a:ext cx="1181100" cy="11811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bAsAAKgVAACvHwAAfyIAABAAAAAmAAAACAAAAP//////////"/>
              </a:ext>
            </a:extLst>
          </p:cNvSpPr>
          <p:nvPr/>
        </p:nvSpPr>
        <p:spPr>
          <a:xfrm>
            <a:off x="1856740" y="3520440"/>
            <a:ext cx="3293745" cy="2087245"/>
          </a:xfrm>
          <a:custGeom>
            <a:avLst/>
            <a:gdLst/>
            <a:ahLst/>
            <a:cxnLst/>
            <a:rect l="0" t="0" r="3293745" b="2087245"/>
            <a:pathLst>
              <a:path w="3293745" h="2087245">
                <a:moveTo>
                  <a:pt x="3293592" y="446438"/>
                </a:moveTo>
                <a:lnTo>
                  <a:pt x="0" y="446438"/>
                </a:lnTo>
                <a:lnTo>
                  <a:pt x="0" y="2086955"/>
                </a:lnTo>
                <a:lnTo>
                  <a:pt x="3293592" y="2086955"/>
                </a:lnTo>
                <a:lnTo>
                  <a:pt x="3293592" y="446438"/>
                </a:lnTo>
                <a:close/>
              </a:path>
              <a:path w="3293745" h="2087245">
                <a:moveTo>
                  <a:pt x="347215" y="0"/>
                </a:moveTo>
                <a:lnTo>
                  <a:pt x="548957" y="446438"/>
                </a:lnTo>
                <a:lnTo>
                  <a:pt x="1372241" y="446438"/>
                </a:lnTo>
                <a:lnTo>
                  <a:pt x="347215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///wB/f38A7uzhA8zMzADAwP8Af39/AAAAAAAAAAAAAAAAAAAAAAAAAAAAIQAAABgAAAAUAAAAbAsAAKgVAACvHwAAfyIAABAAAAAmAAAACAAAAP//////////"/>
              </a:ext>
            </a:extLst>
          </p:cNvSpPr>
          <p:nvPr/>
        </p:nvSpPr>
        <p:spPr>
          <a:xfrm>
            <a:off x="1856740" y="3520440"/>
            <a:ext cx="3293745" cy="2087245"/>
          </a:xfrm>
          <a:custGeom>
            <a:avLst/>
            <a:gdLst/>
            <a:ahLst/>
            <a:cxnLst/>
            <a:rect l="0" t="0" r="3293745" b="2087245"/>
            <a:pathLst>
              <a:path w="3293745" h="2087245">
                <a:moveTo>
                  <a:pt x="0" y="446438"/>
                </a:moveTo>
                <a:lnTo>
                  <a:pt x="548957" y="446438"/>
                </a:lnTo>
                <a:lnTo>
                  <a:pt x="347215" y="0"/>
                </a:lnTo>
                <a:lnTo>
                  <a:pt x="1372241" y="446438"/>
                </a:lnTo>
                <a:lnTo>
                  <a:pt x="3293592" y="446438"/>
                </a:lnTo>
                <a:lnTo>
                  <a:pt x="3293592" y="719809"/>
                </a:lnTo>
                <a:lnTo>
                  <a:pt x="3293592" y="1130011"/>
                </a:lnTo>
                <a:lnTo>
                  <a:pt x="3293592" y="2086955"/>
                </a:lnTo>
                <a:lnTo>
                  <a:pt x="1372241" y="2086955"/>
                </a:lnTo>
                <a:lnTo>
                  <a:pt x="548957" y="2086955"/>
                </a:lnTo>
                <a:lnTo>
                  <a:pt x="0" y="2086955"/>
                </a:lnTo>
                <a:lnTo>
                  <a:pt x="0" y="1130011"/>
                </a:lnTo>
                <a:lnTo>
                  <a:pt x="0" y="719809"/>
                </a:lnTo>
                <a:lnTo>
                  <a:pt x="0" y="446438"/>
                </a:lnTo>
                <a:close/>
              </a:path>
            </a:pathLst>
          </a:cu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wwAALsZAACnHgAA+yAAABAgAAAmAAAACAAAAP//////////"/>
              </a:ext>
            </a:extLst>
          </p:cNvSpPr>
          <p:nvPr/>
        </p:nvSpPr>
        <p:spPr>
          <a:xfrm>
            <a:off x="2023745" y="4182745"/>
            <a:ext cx="2959100" cy="1178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065" marR="5080" algn="ctr">
              <a:lnSpc>
                <a:spcPct val="99000"/>
              </a:lnSpc>
              <a:spcBef>
                <a:spcPts val="110"/>
              </a:spcBef>
            </a:pPr>
            <a:r>
              <a:rPr sz="1900">
                <a:solidFill>
                  <a:srgbClr val="FFFFFF"/>
                </a:solidFill>
              </a:rPr>
              <a:t>This web service-client  machine needs to get product  information by querying the  REST service.</a:t>
            </a:r>
            <a:endParaRPr sz="1900"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4E67-29CA-A0B8-844D-DFED0003728A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8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Cx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UL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3672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REST web services: example,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C+uy2ldpGdFoD5zRYSq84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ykAAMANAAC7MAAABBUAABAAAAAmAAAACAAAAP//////////"/>
              </a:ext>
            </a:extLst>
          </p:cNvSpPr>
          <p:nvPr/>
        </p:nvSpPr>
        <p:spPr>
          <a:xfrm>
            <a:off x="6740525" y="2235200"/>
            <a:ext cx="1181100" cy="11811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IgJfcucPi9CkSxcmUDbBV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4gYAAMANAAAmDgAABBUAABAAAAAmAAAACAAAAP//////////"/>
              </a:ext>
            </a:extLst>
          </p:cNvSpPr>
          <p:nvPr/>
        </p:nvSpPr>
        <p:spPr>
          <a:xfrm>
            <a:off x="1118870" y="2235200"/>
            <a:ext cx="1181100" cy="11811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Jg4AABcRAAB3KQAArREAABAAAAAmAAAACAAAAP//////////"/>
              </a:ext>
            </a:extLst>
          </p:cNvSpPr>
          <p:nvPr/>
        </p:nvSpPr>
        <p:spPr>
          <a:xfrm>
            <a:off x="2299970" y="2778125"/>
            <a:ext cx="4440555" cy="95250"/>
          </a:xfrm>
          <a:custGeom>
            <a:avLst/>
            <a:gdLst/>
            <a:ahLst/>
            <a:cxnLst/>
            <a:rect l="0" t="0" r="4440555" b="95250"/>
            <a:pathLst>
              <a:path w="4440555" h="95250">
                <a:moveTo>
                  <a:pt x="4127454" y="31750"/>
                </a:moveTo>
                <a:lnTo>
                  <a:pt x="4000405" y="31750"/>
                </a:lnTo>
                <a:lnTo>
                  <a:pt x="4000405" y="63500"/>
                </a:lnTo>
                <a:lnTo>
                  <a:pt x="4127454" y="63500"/>
                </a:lnTo>
                <a:lnTo>
                  <a:pt x="4127454" y="31750"/>
                </a:lnTo>
                <a:close/>
              </a:path>
              <a:path w="4440555" h="95250">
                <a:moveTo>
                  <a:pt x="3905221" y="31750"/>
                </a:moveTo>
                <a:lnTo>
                  <a:pt x="3778172" y="31750"/>
                </a:lnTo>
                <a:lnTo>
                  <a:pt x="3778172" y="63500"/>
                </a:lnTo>
                <a:lnTo>
                  <a:pt x="3905221" y="63500"/>
                </a:lnTo>
                <a:lnTo>
                  <a:pt x="3905221" y="31750"/>
                </a:lnTo>
                <a:close/>
              </a:path>
              <a:path w="4440555" h="95250">
                <a:moveTo>
                  <a:pt x="3682988" y="31750"/>
                </a:moveTo>
                <a:lnTo>
                  <a:pt x="3555938" y="31750"/>
                </a:lnTo>
                <a:lnTo>
                  <a:pt x="3555938" y="63500"/>
                </a:lnTo>
                <a:lnTo>
                  <a:pt x="3682988" y="63500"/>
                </a:lnTo>
                <a:lnTo>
                  <a:pt x="3682988" y="31750"/>
                </a:lnTo>
                <a:close/>
              </a:path>
              <a:path w="4440555" h="95250">
                <a:moveTo>
                  <a:pt x="3460754" y="31750"/>
                </a:moveTo>
                <a:lnTo>
                  <a:pt x="3333705" y="31750"/>
                </a:lnTo>
                <a:lnTo>
                  <a:pt x="3333705" y="63500"/>
                </a:lnTo>
                <a:lnTo>
                  <a:pt x="3460754" y="63500"/>
                </a:lnTo>
                <a:lnTo>
                  <a:pt x="3460754" y="31750"/>
                </a:lnTo>
                <a:close/>
              </a:path>
              <a:path w="4440555" h="95250">
                <a:moveTo>
                  <a:pt x="3238521" y="31750"/>
                </a:moveTo>
                <a:lnTo>
                  <a:pt x="3111472" y="31750"/>
                </a:lnTo>
                <a:lnTo>
                  <a:pt x="3111472" y="63500"/>
                </a:lnTo>
                <a:lnTo>
                  <a:pt x="3238521" y="63500"/>
                </a:lnTo>
                <a:lnTo>
                  <a:pt x="3238521" y="31750"/>
                </a:lnTo>
                <a:close/>
              </a:path>
              <a:path w="4440555" h="95250">
                <a:moveTo>
                  <a:pt x="3016288" y="31750"/>
                </a:moveTo>
                <a:lnTo>
                  <a:pt x="2889238" y="31750"/>
                </a:lnTo>
                <a:lnTo>
                  <a:pt x="2889238" y="63500"/>
                </a:lnTo>
                <a:lnTo>
                  <a:pt x="3016288" y="63500"/>
                </a:lnTo>
                <a:lnTo>
                  <a:pt x="3016288" y="31750"/>
                </a:lnTo>
                <a:close/>
              </a:path>
              <a:path w="4440555" h="95250">
                <a:moveTo>
                  <a:pt x="2794054" y="31750"/>
                </a:moveTo>
                <a:lnTo>
                  <a:pt x="2667005" y="31750"/>
                </a:lnTo>
                <a:lnTo>
                  <a:pt x="2667005" y="63500"/>
                </a:lnTo>
                <a:lnTo>
                  <a:pt x="2794054" y="63500"/>
                </a:lnTo>
                <a:lnTo>
                  <a:pt x="2794054" y="31750"/>
                </a:lnTo>
                <a:close/>
              </a:path>
              <a:path w="4440555" h="95250">
                <a:moveTo>
                  <a:pt x="2571821" y="31750"/>
                </a:moveTo>
                <a:lnTo>
                  <a:pt x="2444772" y="31750"/>
                </a:lnTo>
                <a:lnTo>
                  <a:pt x="2444772" y="63500"/>
                </a:lnTo>
                <a:lnTo>
                  <a:pt x="2571821" y="63500"/>
                </a:lnTo>
                <a:lnTo>
                  <a:pt x="2571821" y="31750"/>
                </a:lnTo>
                <a:close/>
              </a:path>
              <a:path w="4440555" h="95250">
                <a:moveTo>
                  <a:pt x="2349588" y="31750"/>
                </a:moveTo>
                <a:lnTo>
                  <a:pt x="2222538" y="31750"/>
                </a:lnTo>
                <a:lnTo>
                  <a:pt x="2222538" y="63500"/>
                </a:lnTo>
                <a:lnTo>
                  <a:pt x="2349588" y="63500"/>
                </a:lnTo>
                <a:lnTo>
                  <a:pt x="2349588" y="31750"/>
                </a:lnTo>
                <a:close/>
              </a:path>
              <a:path w="4440555" h="95250">
                <a:moveTo>
                  <a:pt x="2127149" y="31750"/>
                </a:moveTo>
                <a:lnTo>
                  <a:pt x="2000305" y="31750"/>
                </a:lnTo>
                <a:lnTo>
                  <a:pt x="2000305" y="63500"/>
                </a:lnTo>
                <a:lnTo>
                  <a:pt x="2127149" y="63500"/>
                </a:lnTo>
                <a:lnTo>
                  <a:pt x="2127149" y="31750"/>
                </a:lnTo>
                <a:close/>
              </a:path>
              <a:path w="4440555" h="95250">
                <a:moveTo>
                  <a:pt x="1904915" y="31750"/>
                </a:moveTo>
                <a:lnTo>
                  <a:pt x="1778072" y="31750"/>
                </a:lnTo>
                <a:lnTo>
                  <a:pt x="1778072" y="63500"/>
                </a:lnTo>
                <a:lnTo>
                  <a:pt x="1904915" y="63500"/>
                </a:lnTo>
                <a:lnTo>
                  <a:pt x="1904915" y="31750"/>
                </a:lnTo>
                <a:close/>
              </a:path>
              <a:path w="4440555" h="95250">
                <a:moveTo>
                  <a:pt x="1682682" y="31750"/>
                </a:moveTo>
                <a:lnTo>
                  <a:pt x="1555838" y="31750"/>
                </a:lnTo>
                <a:lnTo>
                  <a:pt x="1555838" y="63500"/>
                </a:lnTo>
                <a:lnTo>
                  <a:pt x="1682682" y="63500"/>
                </a:lnTo>
                <a:lnTo>
                  <a:pt x="1682682" y="31750"/>
                </a:lnTo>
                <a:close/>
              </a:path>
              <a:path w="4440555" h="95250">
                <a:moveTo>
                  <a:pt x="1460449" y="31750"/>
                </a:moveTo>
                <a:lnTo>
                  <a:pt x="1333399" y="31750"/>
                </a:lnTo>
                <a:lnTo>
                  <a:pt x="1333399" y="63500"/>
                </a:lnTo>
                <a:lnTo>
                  <a:pt x="1460449" y="63500"/>
                </a:lnTo>
                <a:lnTo>
                  <a:pt x="1460449" y="31750"/>
                </a:lnTo>
                <a:close/>
              </a:path>
              <a:path w="4440555" h="95250">
                <a:moveTo>
                  <a:pt x="1238215" y="31750"/>
                </a:moveTo>
                <a:lnTo>
                  <a:pt x="1111166" y="31750"/>
                </a:lnTo>
                <a:lnTo>
                  <a:pt x="1111166" y="63500"/>
                </a:lnTo>
                <a:lnTo>
                  <a:pt x="1238215" y="63500"/>
                </a:lnTo>
                <a:lnTo>
                  <a:pt x="1238215" y="31750"/>
                </a:lnTo>
                <a:close/>
              </a:path>
              <a:path w="4440555" h="95250">
                <a:moveTo>
                  <a:pt x="1015982" y="31750"/>
                </a:moveTo>
                <a:lnTo>
                  <a:pt x="888933" y="31750"/>
                </a:lnTo>
                <a:lnTo>
                  <a:pt x="888933" y="63500"/>
                </a:lnTo>
                <a:lnTo>
                  <a:pt x="1015982" y="63500"/>
                </a:lnTo>
                <a:lnTo>
                  <a:pt x="1015982" y="31750"/>
                </a:lnTo>
                <a:close/>
              </a:path>
              <a:path w="4440555" h="95250">
                <a:moveTo>
                  <a:pt x="793749" y="31750"/>
                </a:moveTo>
                <a:lnTo>
                  <a:pt x="666699" y="31750"/>
                </a:lnTo>
                <a:lnTo>
                  <a:pt x="666699" y="63500"/>
                </a:lnTo>
                <a:lnTo>
                  <a:pt x="793749" y="63500"/>
                </a:lnTo>
                <a:lnTo>
                  <a:pt x="793749" y="31750"/>
                </a:lnTo>
                <a:close/>
              </a:path>
              <a:path w="4440555" h="95250">
                <a:moveTo>
                  <a:pt x="571515" y="31750"/>
                </a:moveTo>
                <a:lnTo>
                  <a:pt x="444466" y="31750"/>
                </a:lnTo>
                <a:lnTo>
                  <a:pt x="444466" y="63500"/>
                </a:lnTo>
                <a:lnTo>
                  <a:pt x="571515" y="63500"/>
                </a:lnTo>
                <a:lnTo>
                  <a:pt x="571515" y="31750"/>
                </a:lnTo>
                <a:close/>
              </a:path>
              <a:path w="4440555" h="95250">
                <a:moveTo>
                  <a:pt x="349282" y="31750"/>
                </a:moveTo>
                <a:lnTo>
                  <a:pt x="222233" y="31750"/>
                </a:lnTo>
                <a:lnTo>
                  <a:pt x="222233" y="63500"/>
                </a:lnTo>
                <a:lnTo>
                  <a:pt x="349282" y="63500"/>
                </a:lnTo>
                <a:lnTo>
                  <a:pt x="349282" y="31750"/>
                </a:lnTo>
                <a:close/>
              </a:path>
              <a:path w="4440555" h="95250">
                <a:moveTo>
                  <a:pt x="127049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27049" y="63500"/>
                </a:lnTo>
                <a:lnTo>
                  <a:pt x="127049" y="31750"/>
                </a:lnTo>
                <a:close/>
              </a:path>
              <a:path w="4440555" h="95250">
                <a:moveTo>
                  <a:pt x="4344754" y="0"/>
                </a:moveTo>
                <a:lnTo>
                  <a:pt x="4344754" y="31750"/>
                </a:lnTo>
                <a:lnTo>
                  <a:pt x="4222844" y="31750"/>
                </a:lnTo>
                <a:lnTo>
                  <a:pt x="4222844" y="63500"/>
                </a:lnTo>
                <a:lnTo>
                  <a:pt x="4344754" y="63500"/>
                </a:lnTo>
                <a:lnTo>
                  <a:pt x="4344754" y="95250"/>
                </a:lnTo>
                <a:lnTo>
                  <a:pt x="4439938" y="47625"/>
                </a:lnTo>
                <a:lnTo>
                  <a:pt x="4344754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CxE1XRMAAAAlAAAAZAAAAA0AAAAAAAAAAAAAAAAAAAAAAAAAAAAAAAAAAAAAAAAAAAEAAABQAAAAAAAAAAAA4D8AAAAAAADgPwAAAAAAAOA/AAAAAAAA4D8AAAAAAADgPwAAAAAAAOA/AAAAAAAA4D8AAAAAAADgPwAAAAAAAOA/AAAAAAAA4D8CAAAAjAAAAAEAAAACAAAA////AP///wgAAAAAAAAAAHRJMjORZcxOqe597m2PqG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xEAAOETAACSJgAA4hcAABAAAAAmAAAACAAAAP//////////"/>
              </a:ext>
            </a:extLst>
          </p:cNvSpPr>
          <p:nvPr/>
        </p:nvSpPr>
        <p:spPr>
          <a:xfrm>
            <a:off x="2770505" y="3231515"/>
            <a:ext cx="3499485" cy="650875"/>
          </a:xfrm>
          <a:prstGeom prst="rect">
            <a:avLst/>
          </a:prstGeom>
          <a:blipFill>
            <a:blip r:embed="rId4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AREAANcTAACcJgAA7BcAABAAAAAmAAAACAAAAP//////////"/>
              </a:ext>
            </a:extLst>
          </p:cNvSpPr>
          <p:nvPr/>
        </p:nvSpPr>
        <p:spPr>
          <a:xfrm>
            <a:off x="2764155" y="3225165"/>
            <a:ext cx="3512185" cy="663575"/>
          </a:xfrm>
          <a:custGeom>
            <a:avLst/>
            <a:gdLst/>
            <a:ahLst/>
            <a:cxnLst/>
            <a:rect l="0" t="0" r="3512185" b="663575"/>
            <a:pathLst>
              <a:path w="3512185" h="663575">
                <a:moveTo>
                  <a:pt x="0" y="0"/>
                </a:moveTo>
                <a:lnTo>
                  <a:pt x="3511859" y="0"/>
                </a:lnTo>
                <a:lnTo>
                  <a:pt x="3511859" y="663513"/>
                </a:lnTo>
                <a:lnTo>
                  <a:pt x="0" y="663513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EAAAAAAAAAL1aZ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QS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1aZAP///wEAAAAAAAAAAAAAAAAAAAAAAAAAAAAAAAAAAAAAAAAAAAAAAAB/f38A7uzhA8zMzADAwP8Af39/AAAAAAAAAAAAAAAAAAAAAAAAAAAAIQAAABgAAAAUAAAAogMAAMAWAACTFAAAbCAAABAAAAAmAAAACAAAAP//////////"/>
              </a:ext>
            </a:extLst>
          </p:cNvSpPr>
          <p:nvPr/>
        </p:nvSpPr>
        <p:spPr>
          <a:xfrm>
            <a:off x="590550" y="3698240"/>
            <a:ext cx="2753995" cy="1572260"/>
          </a:xfrm>
          <a:custGeom>
            <a:avLst/>
            <a:gdLst/>
            <a:ahLst/>
            <a:cxnLst/>
            <a:rect l="0" t="0" r="2753995" b="1572260"/>
            <a:pathLst>
              <a:path w="2753995" h="1572260">
                <a:moveTo>
                  <a:pt x="2237748" y="0"/>
                </a:moveTo>
                <a:lnTo>
                  <a:pt x="0" y="0"/>
                </a:lnTo>
                <a:lnTo>
                  <a:pt x="0" y="1572187"/>
                </a:lnTo>
                <a:lnTo>
                  <a:pt x="2237748" y="1572187"/>
                </a:lnTo>
                <a:lnTo>
                  <a:pt x="2237748" y="655108"/>
                </a:lnTo>
                <a:lnTo>
                  <a:pt x="2753867" y="308410"/>
                </a:lnTo>
                <a:lnTo>
                  <a:pt x="2237748" y="262043"/>
                </a:lnTo>
                <a:lnTo>
                  <a:pt x="2237748" y="0"/>
                </a:lnTo>
                <a:close/>
              </a:path>
            </a:pathLst>
          </a:custGeom>
          <a:solidFill>
            <a:srgbClr val="2F5699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0" name="object 11"/>
          <p:cNvSpPr>
            <a:extLst>
              <a:ext uri="smNativeData">
                <pr:smNativeData xmlns:pr="smNativeData" val="SMDATA_16_Cx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///w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///wB/f38A7uzhA8zMzADAwP8Af39/AAAAAAAAAAAAAAAAAAAAAAAAAAAAIQAAABgAAAAUAAAAogMAAMAWAACTFAAAbCAAABAAAAAmAAAACAAAAP//////////"/>
              </a:ext>
            </a:extLst>
          </p:cNvSpPr>
          <p:nvPr/>
        </p:nvSpPr>
        <p:spPr>
          <a:xfrm>
            <a:off x="590550" y="3698240"/>
            <a:ext cx="2753995" cy="1572260"/>
          </a:xfrm>
          <a:custGeom>
            <a:avLst/>
            <a:gdLst/>
            <a:ahLst/>
            <a:cxnLst/>
            <a:rect l="0" t="0" r="2753995" b="1572260"/>
            <a:pathLst>
              <a:path w="2753995" h="1572260">
                <a:moveTo>
                  <a:pt x="0" y="0"/>
                </a:moveTo>
                <a:lnTo>
                  <a:pt x="1305342" y="0"/>
                </a:lnTo>
                <a:lnTo>
                  <a:pt x="1864684" y="0"/>
                </a:lnTo>
                <a:lnTo>
                  <a:pt x="2237748" y="0"/>
                </a:lnTo>
                <a:lnTo>
                  <a:pt x="2237748" y="262043"/>
                </a:lnTo>
                <a:lnTo>
                  <a:pt x="2753867" y="308410"/>
                </a:lnTo>
                <a:lnTo>
                  <a:pt x="2237748" y="655108"/>
                </a:lnTo>
                <a:lnTo>
                  <a:pt x="2237748" y="1572187"/>
                </a:lnTo>
                <a:lnTo>
                  <a:pt x="1864684" y="1572187"/>
                </a:lnTo>
                <a:lnTo>
                  <a:pt x="1305342" y="1572187"/>
                </a:lnTo>
                <a:lnTo>
                  <a:pt x="0" y="1572187"/>
                </a:lnTo>
                <a:lnTo>
                  <a:pt x="0" y="655108"/>
                </a:lnTo>
                <a:lnTo>
                  <a:pt x="0" y="262043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1" name="object 12"/>
          <p:cNvSpPr>
            <a:extLst>
              <a:ext uri="smNativeData">
                <pr:smNativeData xmlns:pr="smNativeData" val="SMDATA_16_Cx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gQAAN0XAADQEAAAHR8AABAgAAAmAAAACAAAAP//////////"/>
              </a:ext>
            </a:extLst>
          </p:cNvSpPr>
          <p:nvPr/>
        </p:nvSpPr>
        <p:spPr>
          <a:xfrm>
            <a:off x="687070" y="3879215"/>
            <a:ext cx="2045970" cy="1178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065" marR="5080" indent="-1270" algn="ctr">
              <a:lnSpc>
                <a:spcPct val="99000"/>
              </a:lnSpc>
              <a:spcBef>
                <a:spcPts val="110"/>
              </a:spcBef>
            </a:pPr>
            <a:r>
              <a:rPr sz="1900">
                <a:solidFill>
                  <a:srgbClr val="FFFFFF"/>
                </a:solidFill>
              </a:rPr>
              <a:t>The client sends a  web service request  via HTTP to the REST  web service</a:t>
            </a:r>
            <a:endParaRPr sz="1900"/>
          </a:p>
        </p:txBody>
      </p:sp>
      <p:sp>
        <p:nvSpPr>
          <p:cNvPr id="12" name="object 13"/>
          <p:cNvSpPr>
            <a:extLst>
              <a:ext uri="smNativeData">
                <pr:smNativeData xmlns:pr="smNativeData" val="SMDATA_16_Cx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56BB0-FECA-A09D-844D-08C82503725D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9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farisashim</cp:lastModifiedBy>
  <cp:revision>0</cp:revision>
  <dcterms:created xsi:type="dcterms:W3CDTF">2019-07-17T16:50:21Z</dcterms:created>
  <dcterms:modified xsi:type="dcterms:W3CDTF">2019-07-22T01:27:39Z</dcterms:modified>
</cp:coreProperties>
</file>