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  <p:sldMasterId id="2147483672" r:id="rId6"/>
    <p:sldMasterId id="2147483684" r:id="rId7"/>
    <p:sldMasterId id="2147483696" r:id="rId8"/>
  </p:sldMasterIdLst>
  <p:sldIdLst>
    <p:sldId id="270" r:id="rId9"/>
    <p:sldId id="271" r:id="rId10"/>
    <p:sldId id="257" r:id="rId11"/>
    <p:sldId id="272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3" r:id="rId25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63758757" val="966" revOS="4"/>
      <pr:smFileRevision xmlns:pr="smNativeData" dt="1563758757" val="101"/>
      <pr:guideOptions xmlns:pr="smNativeData" dt="1563758757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44" d="100"/>
          <a:sy n="44" d="100"/>
        </p:scale>
        <p:origin x="275" y="180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1" d="100"/>
        <a:sy n="21" d="100"/>
      </p:scale>
      <p:origin x="0" y="0"/>
    </p:cViewPr>
  </p:sorterViewPr>
  <p:notesViewPr>
    <p:cSldViewPr snapToObjects="1" showGuides="1">
      <p:cViewPr>
        <p:scale>
          <a:sx n="44" d="100"/>
          <a:sy n="44" d="100"/>
        </p:scale>
        <p:origin x="275" y="180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pRA1XRMAAAAlAAAAZAAAAE8B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OAQAAIAQAAAINAAAwBIAABAgAAAmAAAACAAAAP3w////////"/>
              </a:ext>
            </a:extLst>
          </p:cNvSpPr>
          <p:nvPr>
            <p:ph type="ctrTitle"/>
          </p:nvPr>
        </p:nvSpPr>
        <p:spPr>
          <a:xfrm>
            <a:off x="685800" y="2682240"/>
            <a:ext cx="7772400" cy="36576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6_pRA1XRMAAAAlAAAAZAAAAE8B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cAgAAOgXAADQLwAAKBoAABAgAAAmAAAACAAAAH3w////////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36576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rgbClr val="444446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Hxw////////"/>
              </a:ext>
            </a:extLst>
          </p:cNvSpPr>
          <p:nvPr>
            <p:ph type="dt" sz="quarter" idx="10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27F4D3E9-A7CA-A125-844C-51709D02720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Hxw////////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27F4A58B-C5CA-A153-844C-3306EB027266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AKAAAAAAAAA"/>
              </a:ext>
            </a:extLst>
          </p:cNvSpPr>
          <p:nvPr>
            <p:ph idx="1"/>
          </p:nvPr>
        </p:nvSpPr>
        <p:spPr/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A669-27CA-A150-844C-D105E8027284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A719-57CA-A151-844C-A104E90272F4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CgAALABAABwNQAAsCUAABAgAAAmAAAACAAAAIO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ABAADYJwAAsCUAABAgAAAmAAAACAAAAAO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CBE0-AECA-A13D-844C-58688502720D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C9CB-85CA-A13F-844C-736A87027226}" type="slidenum">
              <a:t/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pRA1XRMAAAAlAAAAZAAAAE8B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OAQAAIAQAAAINAAAwBIAABAgAAAmAAAACAAAAP3w////////"/>
              </a:ext>
            </a:extLst>
          </p:cNvSpPr>
          <p:nvPr>
            <p:ph type="ctrTitle"/>
          </p:nvPr>
        </p:nvSpPr>
        <p:spPr>
          <a:xfrm>
            <a:off x="685800" y="2682240"/>
            <a:ext cx="7772400" cy="36576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6_pRA1XRMAAAAlAAAAZAAAAE8B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cAgAAOgXAADQLwAAKBoAABAgAAAmAAAACAAAAH3w////////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36576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rgbClr val="444446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Hxw////////"/>
              </a:ext>
            </a:extLst>
          </p:cNvSpPr>
          <p:nvPr>
            <p:ph type="dt" sz="quarter" idx="10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27F4CA7E-30CA-A13C-844C-C6698402729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Hxw////////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27F4D0C3-8DCA-A126-844C-7B739E02722E}" type="slidenum">
              <a:t/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AC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9403-4DCA-A162-844C-BB37DA0272EE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FD87-C9CA-A10B-844C-3F5EB302726A}" type="slidenum">
              <a:t>88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gQAABwbAABCNAAAfSMAABAgAAAmAAAACAAAAAE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gQAAOERAABCNAAAHBsAABAgAAAmAAAACAAAAIE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D782-CCCA-A121-844C-3A749902726F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D583-CDCA-A123-844C-3B769B02726E}" type="slidenum">
              <a:t>88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gJAACoGwAAsCUAABAgAAAmAAAACAAAAAGAAAAAAAAA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pR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mBwAANgJAABwNQAASBIAAAAgAAAmAAAACAAAAAGAAAAAAAAA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D11C-52CA-A127-844C-A4729F0272F1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F0B9-F7CA-A106-844C-0153BE027254}" type="slidenum">
              <a:t>88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3"/>
          <p:cNvSpPr>
            <a:spLocks noGrp="1" noChangeArrowheads="1"/>
            <a:extLst>
              <a:ext uri="smNativeData">
                <pr:smNativeData xmlns:pr="smNativeData" val="SMDATA_16_pRA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HEJAACqGwAAYQ0AABAgAAAmAAAACAAAAIE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pR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ENAACqGwAA0RUAAAAgAAAmAAAACAAAAAGAAAAAAAAA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5" name="TeksSlide2"/>
          <p:cNvSpPr>
            <a:spLocks noGrp="1" noChangeArrowheads="1"/>
            <a:extLst>
              <a:ext uri="smNativeData">
                <pr:smNativeData xmlns:pr="smNativeData" val="SMDATA_16_pRA1XRMAAAAlAAAAZAAAAE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hwAALELAABwNQAAYQ0AAAAgAAAmAAAACAAAAIEAAAAAAAAA"/>
              </a:ext>
            </a:extLst>
          </p:cNvSpPr>
          <p:nvPr>
            <p:ph idx="3"/>
          </p:nvPr>
        </p:nvSpPr>
        <p:spPr>
          <a:xfrm>
            <a:off x="4646930" y="1900555"/>
            <a:ext cx="4039870" cy="27432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6" name="TeksSlide4"/>
          <p:cNvSpPr>
            <a:spLocks noGrp="1" noChangeArrowheads="1"/>
            <a:extLst>
              <a:ext uri="smNativeData">
                <pr:smNativeData xmlns:pr="smNativeData" val="SMDATA_16_pR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hwAAGENAABwNQAA0RUAAAAgAAAmAAAACAAAAAGAAAAAAAAA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7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DB17-59CA-A12D-844C-AF78950272FA}" type="datetime1">
              <a:t/>
            </a:fld>
          </a:p>
        </p:txBody>
      </p:sp>
      <p:sp>
        <p:nvSpPr>
          <p:cNvPr id="8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A78C-C2CA-A151-844C-3404E9027261}" type="slidenum">
              <a:t>88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Hanya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9640-0ECA-A160-844C-F835D80272AD}" type="datetime1">
              <a:t/>
            </a:fld>
          </a:p>
        </p:txBody>
      </p:sp>
      <p:sp>
        <p:nvSpPr>
          <p:cNvPr id="4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8F8F-C1CA-A179-844C-372CC1027262}" type="slidenum">
              <a:t>88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C980-CECA-A13F-844C-386A8702726D}" type="datetime1">
              <a:t/>
            </a:fld>
          </a:p>
        </p:txBody>
      </p:sp>
      <p:sp>
        <p:nvSpPr>
          <p:cNvPr id="3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E7F6-B8CA-A111-844C-4E44A902721B}" type="slidenum">
              <a:t>88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K4BAABSFQAA1AgAABAgAAAmAAAACAAAAIE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/hUAAK4BAABwNQAAsCUAABAgAAAmAAAACAAAAAG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pR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QIAABSFQAANAwAAAAgAAAmAAAACAAAAAEAAAAAAAAA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54864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E575-3BCA-A113-844C-CD46AB027298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D0F4-BACA-A126-844C-4C739E027219}" type="slidenum">
              <a:t>88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AC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9273-3DCA-A164-844C-CB31DC02729E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C062-2CCA-A136-844C-DA638E02728F}" type="slidenum">
              <a:t/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IgdAADGLAAABCEAABAgAAAmAAAACAAAAIE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MYDAADGLAAAFh0AABAgAAAmAAAACAAAAAE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pR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AQhAADGLAAAtCIAAAAgAAAmAAAACAAAAAEAAAAAAAAA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27432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EA3B-75CA-A11C-844C-8349A40272D6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D6FE-B0CA-A120-844C-467598027213}" type="slidenum">
              <a:t>88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AKAAAAAAAAA"/>
              </a:ext>
            </a:extLst>
          </p:cNvSpPr>
          <p:nvPr>
            <p:ph idx="1"/>
          </p:nvPr>
        </p:nvSpPr>
        <p:spPr/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F484-CACA-A102-844C-3C57BA027269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CEE1-AFCA-A138-844C-596D8002720C}" type="slidenum">
              <a:t>88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CgAALABAABwNQAAsCUAABAgAAAmAAAACAAAAIO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ABAADYJwAAsCUAABAgAAAmAAAACAAAAAO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9D5C-12CA-A16B-844C-E43ED30272B1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DB2E-60CA-A12D-844C-9678950272C3}" type="slidenum">
              <a:t>88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pRA1XRMAAAAlAAAAZAAAAE8B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OAQAAIAQAAAINAAAwBIAABAgAAAmAAAACAAAAP3w////////"/>
              </a:ext>
            </a:extLst>
          </p:cNvSpPr>
          <p:nvPr>
            <p:ph type="ctrTitle"/>
          </p:nvPr>
        </p:nvSpPr>
        <p:spPr>
          <a:xfrm>
            <a:off x="685800" y="2682240"/>
            <a:ext cx="7772400" cy="36576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6_pRA1XRMAAAAlAAAAZAAAAE8B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cAgAAOgXAADQLwAAKBoAABAgAAAmAAAACAAAAH3w////////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36576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rgbClr val="444446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Hxw////////"/>
              </a:ext>
            </a:extLst>
          </p:cNvSpPr>
          <p:nvPr>
            <p:ph type="dt" sz="quarter" idx="10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27F496FA-B4CA-A160-844C-4235D802721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Hxw////////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27F497D4-9ACA-A161-844C-6C34D9027239}" type="slidenum">
              <a:t/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AC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9CAD-E3CA-A16A-844C-153FD2027240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B0C6-88CA-A146-844C-7E13FE02722B}" type="slidenum">
              <a:t/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gQAABwbAABCNAAAfSMAABAgAAAmAAAACAAAAAE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gQAAOERAABCNAAAHBsAABAgAAAmAAAACAAAAIE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AF54-1ACA-A159-844C-EC0CE10272B9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E2DF-91CA-A114-844C-6741AC027232}" type="slidenum">
              <a:t/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gJAACoGwAAsCUAABAgAAAmAAAACAAAAAGAAAAAAAAA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pR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mBwAANgJAABwNQAASBIAAAAgAAAmAAAACAAAAAGAAAAAAAAA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I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EB5C-12CA-A11D-844C-E448A50272B1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8861-2FCA-A17E-844C-D92BC602728C}" type="slidenum">
              <a:t/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3"/>
          <p:cNvSpPr>
            <a:spLocks noGrp="1" noChangeArrowheads="1"/>
            <a:extLst>
              <a:ext uri="smNativeData">
                <pr:smNativeData xmlns:pr="smNativeData" val="SMDATA_16_pRA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HEJAACqGwAAYQ0AABAgAAAmAAAACAAAAIE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pR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ENAACqGwAA0RUAAAAgAAAmAAAACAAAAAGAAAAAAAAA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5" name="TeksSlide2"/>
          <p:cNvSpPr>
            <a:spLocks noGrp="1" noChangeArrowheads="1"/>
            <a:extLst>
              <a:ext uri="smNativeData">
                <pr:smNativeData xmlns:pr="smNativeData" val="SMDATA_16_pRA1XRMAAAAlAAAAZAAAAE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hwAALELAABwNQAAYQ0AAAAgAAAmAAAACAAAAIEAAAAAAAAA"/>
              </a:ext>
            </a:extLst>
          </p:cNvSpPr>
          <p:nvPr>
            <p:ph idx="3"/>
          </p:nvPr>
        </p:nvSpPr>
        <p:spPr>
          <a:xfrm>
            <a:off x="4646930" y="1900555"/>
            <a:ext cx="4039870" cy="27432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6" name="TeksSlide4"/>
          <p:cNvSpPr>
            <a:spLocks noGrp="1" noChangeArrowheads="1"/>
            <a:extLst>
              <a:ext uri="smNativeData">
                <pr:smNativeData xmlns:pr="smNativeData" val="SMDATA_16_pR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hwAAGENAABwNQAA0RUAAAAgAAAmAAAACAAAAAGAAAAAAAAA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7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B986-C8CA-A14F-844C-3E1AF702726B}" type="datetime1">
              <a:t/>
            </a:fld>
          </a:p>
        </p:txBody>
      </p:sp>
      <p:sp>
        <p:nvSpPr>
          <p:cNvPr id="8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D554-1ACA-A123-844C-EC769B0272B9}" type="slidenum">
              <a:t/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Hanya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o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FB9C-D2CA-A10D-844C-2458B5027271}" type="datetime1">
              <a:t/>
            </a:fld>
          </a:p>
        </p:txBody>
      </p:sp>
      <p:sp>
        <p:nvSpPr>
          <p:cNvPr id="4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A08B-C5CA-A156-844C-3303EE027266}" type="slidenum">
              <a:t/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D604-4ACA-A120-844C-BC75980272E9}" type="datetime1">
              <a:t/>
            </a:fld>
          </a:p>
        </p:txBody>
      </p:sp>
      <p:sp>
        <p:nvSpPr>
          <p:cNvPr id="3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B42E-60CA-A142-844C-9617FA0272C3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gQAABwbAABCNAAAfSMAABAgAAAmAAAACAAAAAE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gQAAOERAABCNAAAHBsAABAgAAAmAAAACAAAAIE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AAC4-8ACA-A15C-844C-7C09E4027229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F88C-C2CA-A10E-844C-345BB6027261}" type="slidenum">
              <a:t/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K4BAABSFQAA1AgAABAgAAAmAAAACAAAAIE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/hUAAK4BAABwNQAAsCUAABAgAAAmAAAACAAAAAG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pR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QIAABSFQAANAwAAAAgAAAmAAAACAAAAAEAAAAAAAAA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54864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A950-1ECA-A15F-844C-E80AE70272BD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B5DB-95CA-A143-844C-6316FB027236}" type="slidenum">
              <a:t/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IgdAADGLAAABCEAABAgAAAmAAAACAAAAIE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MYDAADGLAAAFh0AABAgAAAmAAAACAAAAAE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pR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AQhAADGLAAAtCIAAAAgAAAmAAAACAAAAAEAAAAAAAAA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27432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9FC6-88CA-A169-844C-7E3CD102722B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F4A4-EACA-A102-844C-1C57BA027249}" type="slidenum">
              <a:t/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AKAAAAAAAAA"/>
              </a:ext>
            </a:extLst>
          </p:cNvSpPr>
          <p:nvPr>
            <p:ph idx="1"/>
          </p:nvPr>
        </p:nvSpPr>
        <p:spPr/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890F-41CA-A17F-844C-B72AC70272E2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BA1D-53CA-A14C-844C-A519F40272F0}" type="slidenum">
              <a:t/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CgAALABAABwNQAAsCUAABAgAAAmAAAACAAAAIO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ABAADYJwAAsCUAABAgAAAmAAAACAAAAAO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A0C4-8ACA-A156-844C-7C03EE027229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AE2E-60CA-A158-844C-960DE00272C3}" type="slidenum">
              <a:t/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pRA1XRMAAAAlAAAAZAAAAE8B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OAQAAIAQAAAINAAAwBIAABAgAAAmAAAACAAAAP3w////////"/>
              </a:ext>
            </a:extLst>
          </p:cNvSpPr>
          <p:nvPr>
            <p:ph type="ctrTitle"/>
          </p:nvPr>
        </p:nvSpPr>
        <p:spPr>
          <a:xfrm>
            <a:off x="685800" y="2682240"/>
            <a:ext cx="7772400" cy="36576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6_pRA1XRMAAAAlAAAAZAAAAE8B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cAgAAOgXAADQLwAAKBoAABAgAAAmAAAACAAAAH3w////////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36576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rgbClr val="444446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Hxw////////"/>
              </a:ext>
            </a:extLst>
          </p:cNvSpPr>
          <p:nvPr>
            <p:ph type="dt" sz="quarter" idx="10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27F48D60-2ECA-A17B-844C-D82EC302728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Hxw////////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27F4A845-0BCA-A15E-844C-FD0BE60272A8}" type="slidenum">
              <a:t/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DEiIG4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HlQci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AC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9C7B-35CA-A16A-844C-C33FD2027296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C8vc2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E10A-44CA-A117-844C-B242AF0272E7}" type="slidenum">
              <a:t/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gQAABwbAABCNAAAfSMAABAgAAAmAAAACAAAAAE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gQAAOERAABCNAAAHBsAABAgAAAmAAAACAAAAIE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FByLz4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FFF1-BFCA-A109-844C-495CB102721C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FA4QW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85A7-E9CA-A173-844C-1F26CB02724A}" type="slidenum">
              <a:t/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EFCQU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gJAACoGwAAsCUAABAgAAAmAAAACAAAAAGAAAAAAAAA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pR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GE6cD4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mBwAANgJAABwNQAASBIAAAAgAAAmAAAACAAAAAGAAAAAAAAA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AB27-69CA-A15D-844C-9F08E50272CA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DhBQU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F430-7ECA-A102-844C-8857BA0272DD}" type="slidenum">
              <a:t/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EFBQUI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3"/>
          <p:cNvSpPr>
            <a:spLocks noGrp="1" noChangeArrowheads="1"/>
            <a:extLst>
              <a:ext uri="smNativeData">
                <pr:smNativeData xmlns:pr="smNativeData" val="SMDATA_16_pRA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HEJAACqGwAAYQ0AABAgAAAmAAAACAAAAIE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pR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E1BQU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ENAACqGwAA0RUAAAAgAAAmAAAACAAAAAGAAAAAAAAA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5" name="TeksSlide2"/>
          <p:cNvSpPr>
            <a:spLocks noGrp="1" noChangeArrowheads="1"/>
            <a:extLst>
              <a:ext uri="smNativeData">
                <pr:smNativeData xmlns:pr="smNativeData" val="SMDATA_16_pRA1XRMAAAAlAAAAZAAAAE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hwAALELAABwNQAAYQ0AAAAgAAAmAAAACAAAAIEAAAAAAAAA"/>
              </a:ext>
            </a:extLst>
          </p:cNvSpPr>
          <p:nvPr>
            <p:ph idx="3"/>
          </p:nvPr>
        </p:nvSpPr>
        <p:spPr>
          <a:xfrm>
            <a:off x="4646930" y="1900555"/>
            <a:ext cx="4039870" cy="27432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6" name="TeksSlide4"/>
          <p:cNvSpPr>
            <a:spLocks noGrp="1" noChangeArrowheads="1"/>
            <a:extLst>
              <a:ext uri="smNativeData">
                <pr:smNativeData xmlns:pr="smNativeData" val="SMDATA_16_pR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EchSC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hwAAGENAABwNQAA0RUAAAAgAAAmAAAACAAAAAGAAAAAAAAA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7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B500-4ECA-A143-844C-B816FB0272ED}" type="datetime1">
              <a:t/>
            </a:fld>
          </a:p>
        </p:txBody>
      </p:sp>
      <p:sp>
        <p:nvSpPr>
          <p:cNvPr id="8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DBBQU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C40A-44CA-A132-844C-B2678A0272E7}" type="slidenum">
              <a:t/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Hanya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LQLtQs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GZsZC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F24F-01CA-A104-844C-F751BC0272A2}" type="datetime1">
              <a:t/>
            </a:fld>
          </a:p>
        </p:txBody>
      </p:sp>
      <p:sp>
        <p:nvSpPr>
          <p:cNvPr id="4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EtyNC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C032-7CCA-A136-844C-8A638E0272DF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gJAACoGwAAsCUAABAgAAAmAAAACAAAAAGAAAAAAAAA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pR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mBwAANgJAABwNQAASBIAAAAgAAAmAAAACAAAAAGAAAAAAAAA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C839-77CA-A13E-844C-816B860272D4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D2C7-89CA-A124-844C-7F719C02722A}" type="slidenum">
              <a:t/>
            </a:fld>
          </a:p>
        </p:txBody>
      </p:sp>
    </p:spTree>
  </p:cSld>
  <p:clrMapOvr>
    <a:masterClrMapping/>
  </p:clrMapOvr>
</p:sldLayout>
</file>

<file path=ppt/slideLayouts/slideLayout4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HBMb2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EE0A-44CA-A118-844C-B24DA00272E7}" type="datetime1">
              <a:t/>
            </a:fld>
          </a:p>
        </p:txBody>
      </p:sp>
      <p:sp>
        <p:nvSpPr>
          <p:cNvPr id="3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A01F-51CA-A156-844C-A703EE0272F2}" type="slidenum">
              <a:t/>
            </a:fld>
          </a:p>
        </p:txBody>
      </p:sp>
    </p:spTree>
  </p:cSld>
  <p:clrMapOvr>
    <a:masterClrMapping/>
  </p:clrMapOvr>
</p:sldLayout>
</file>

<file path=ppt/slideLayouts/slideLayout4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K4BAABSFQAA1AgAABAgAAAmAAAACAAAAIE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/hUAAK4BAABwNQAAsCUAABAgAAAmAAAACAAAAAG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pR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QIAABSFQAANAwAAAAgAAAmAAAACAAAAAEAAAAAAAAA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54864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E001-4FCA-A116-844C-B943AE0272EC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BCB8-F6CA-A14A-844C-001FF2027255}" type="slidenum">
              <a:t/>
            </a:fld>
          </a:p>
        </p:txBody>
      </p:sp>
    </p:spTree>
  </p:cSld>
  <p:clrMapOvr>
    <a:masterClrMapping/>
  </p:clrMapOvr>
</p:sldLayout>
</file>

<file path=ppt/slideLayouts/slideLayout4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IgdAADGLAAABCEAABAgAAAmAAAACAAAAIE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MYDAADGLAAAFh0AABAgAAAmAAAACAAAAAE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pR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AQhAADGLAAAtCIAAAAgAAAmAAAACAAAAAEAAAAAAAAA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27432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DBA2-ECCA-A12D-844C-1A789502724F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D7AE-E0CA-A121-844C-167499027243}" type="slidenum">
              <a:t/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AKAAAAAAAAA"/>
              </a:ext>
            </a:extLst>
          </p:cNvSpPr>
          <p:nvPr>
            <p:ph idx="1"/>
          </p:nvPr>
        </p:nvSpPr>
        <p:spPr/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F29F-D1CA-A104-844C-2751BC027272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F16A-24CA-A107-844C-D252BF027287}" type="slidenum">
              <a:t/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CgAALABAABwNQAAsCUAABAgAAAmAAAACAAAAIO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ABAADYJwAAsCUAABAgAAAmAAAACAAAAAO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81C9-87CA-A177-844C-7122CF027224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GUAZg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8685-CBCA-A170-844C-3D25C8027268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3"/>
          <p:cNvSpPr>
            <a:spLocks noGrp="1" noChangeArrowheads="1"/>
            <a:extLst>
              <a:ext uri="smNativeData">
                <pr:smNativeData xmlns:pr="smNativeData" val="SMDATA_16_pRA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HEJAACqGwAAYQ0AABAgAAAmAAAACAAAAIE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pR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ENAACqGwAA0RUAAAAgAAAmAAAACAAAAAGAAAAAAAAA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5" name="TeksSlide2"/>
          <p:cNvSpPr>
            <a:spLocks noGrp="1" noChangeArrowheads="1"/>
            <a:extLst>
              <a:ext uri="smNativeData">
                <pr:smNativeData xmlns:pr="smNativeData" val="SMDATA_16_pRA1XRMAAAAlAAAAZAAAAE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hwAALELAABwNQAAYQ0AAAAgAAAmAAAACAAAAIEAAAAAAAAA"/>
              </a:ext>
            </a:extLst>
          </p:cNvSpPr>
          <p:nvPr>
            <p:ph idx="3"/>
          </p:nvPr>
        </p:nvSpPr>
        <p:spPr>
          <a:xfrm>
            <a:off x="4646930" y="1900555"/>
            <a:ext cx="4039870" cy="27432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6" name="TeksSlide4"/>
          <p:cNvSpPr>
            <a:spLocks noGrp="1" noChangeArrowheads="1"/>
            <a:extLst>
              <a:ext uri="smNativeData">
                <pr:smNativeData xmlns:pr="smNativeData" val="SMDATA_16_pR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hwAAGENAABwNQAA0RUAAAAgAAAmAAAACAAAAAGAAAAAAAAA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7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CE9C-D2CA-A138-844C-246D80027271}" type="datetime1">
              <a:t/>
            </a:fld>
          </a:p>
        </p:txBody>
      </p:sp>
      <p:sp>
        <p:nvSpPr>
          <p:cNvPr id="8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V4d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944F-01CA-A162-844C-F737DA0272A2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Hanya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QAAH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dBQU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FEF2-BCCA-A108-844C-4A5DB002721F}" type="datetime1">
              <a:t/>
            </a:fld>
          </a:p>
        </p:txBody>
      </p:sp>
      <p:sp>
        <p:nvSpPr>
          <p:cNvPr id="4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CC85-CBCA-A13A-844C-3D6F82027268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98AE-E0CA-A16E-844C-163BD6027243}" type="datetime1">
              <a:t/>
            </a:fld>
          </a:p>
        </p:txBody>
      </p:sp>
      <p:sp>
        <p:nvSpPr>
          <p:cNvPr id="3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C379-37CA-A135-844C-C1608D027294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K4BAABSFQAA1AgAABAgAAAmAAAACAAAAIE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I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/hUAAK4BAABwNQAAsCUAABAgAAAmAAAACAAAAAG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pR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QIAABSFQAANAwAAAAgAAAmAAAACAAAAAEAAAAAAAAA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54864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FD94-DACA-A10B-844C-2C5EB3027279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FA04-4ACA-A10C-844C-BC59B40272E9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IgdAADGLAAABCEAABAgAAAmAAAACAAAAIE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MYDAADGLAAAFh0AABAgAAAmAAAACAAAAAE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pR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AQhAADGLAAAtCIAAAAgAAAmAAAACAAAAAEAAAAAAAAA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27432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D13F-71CA-A127-844C-87729F0272D2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955F-11CA-A163-844C-E736DB0272B2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theme" Target="../theme/theme2.xml"/></Relationships>
</file>

<file path=ppt/slideMasters/_rels/slideMaster3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theme" Target="../theme/theme3.xml"/></Relationships>
</file>

<file path=ppt/slideMasters/_rels/slideMaster4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theme" Target="../theme/theme4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extLst>
              <a:ext uri="smNativeData">
                <pr:smNativeData xmlns:pr="smNativeData" val="SMDATA_16_pRA1XRMAAAAlAAAAZAAAAA0AAAAAAAAAAAAAAAAAAAAAAAAAAAAAAAAAAAAAAAAAAAEAAABQAAAAAAAAAAAA4D8AAAAAAADgPwAAAAAAAOA/AAAAAAAA4D8AAAAAAADgPwAAAAAAAOA/AAAAAAAA4D8AAAAAAADgPwAAAAAAAOA/AAAAAAAA4D8CAAAAjAAAAAEAAAACAAAA////AP///wgAAAAAAAAAAEUyc5m2W3lMij+tkaXnQRw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Holder 2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P//////////"/>
              </a:ext>
            </a:extLst>
          </p:cNvSpPr>
          <p:nvPr>
            <p:ph type="title"/>
          </p:nvPr>
        </p:nvSpPr>
        <p:spPr>
          <a:xfrm>
            <a:off x="997585" y="876300"/>
            <a:ext cx="7148830" cy="604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Holder 3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P//////////"/>
              </a:ext>
            </a:extLst>
          </p:cNvSpPr>
          <p:nvPr>
            <p:ph type="body" idx="1"/>
          </p:nvPr>
        </p:nvSpPr>
        <p:spPr>
          <a:xfrm>
            <a:off x="387350" y="1235075"/>
            <a:ext cx="8369300" cy="175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Holder 4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P//////////"/>
              </a:ext>
            </a:extLst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6" name="Holder 5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P//////////"/>
              </a:ext>
            </a:extLst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>
                <a:solidFill>
                  <a:srgbClr val="8C8C8C"/>
                </a:solidFill>
              </a:defRPr>
            </a:lvl1pPr>
          </a:lstStyle>
          <a:p>
            <a:pPr/>
            <a:fld id="{27F4D18D-C3CA-A127-844C-35729F027260}" type="datetime1">
              <a:t/>
            </a:fld>
          </a:p>
        </p:txBody>
      </p:sp>
      <p:sp>
        <p:nvSpPr>
          <p:cNvPr id="7" name="Holder 6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IXCx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P//////////"/>
              </a:ext>
            </a:extLst>
          </p:cNvSpPr>
          <p:nvPr>
            <p:ph type="sldNum" sz="quarter" idx="7"/>
          </p:nvPr>
        </p:nvSpPr>
        <p:spPr>
          <a:xfrm>
            <a:off x="8616950" y="6508115"/>
            <a:ext cx="168275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25400">
              <a:spcBef>
                <a:spcPts val="25"/>
              </a:spcBef>
              <a:defRPr sz="800">
                <a:solidFill>
                  <a:srgbClr val="2F569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</a:lstStyle>
          <a:p>
            <a:pPr/>
            <a:fld id="{27F48E5A-14CA-A178-844C-E22DC00272B7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titleStyle>
    <p:body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otherStyle>
  </p:txStyles>
</p:sldMaster>
</file>

<file path=ppt/slideMasters/slideMaster2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extLst>
              <a:ext uri="smNativeData">
                <pr:smNativeData xmlns:pr="smNativeData" val="SMDATA_16_pRA1XRMAAAAlAAAAZAAAAA0AAAAAAAAAAAAAAAAAAAAAAAAAAAAAAAAAAAAAAAAAAAEAAABQAAAAAAAAAAAA4D8AAAAAAADgPwAAAAAAAOA/AAAAAAAA4D8AAAAAAADgPwAAAAAAAOA/AAAAAAAA4D8AAAAAAADgPwAAAAAAAOA/AAAAAAAA4D8CAAAAjAAAAAEAAAACAAAA////AP///wgAAAAAAAAAAEUyc5m2W3lMij+tkaXnQRw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Holder 2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P//////////"/>
              </a:ext>
            </a:extLst>
          </p:cNvSpPr>
          <p:nvPr>
            <p:ph type="title"/>
          </p:nvPr>
        </p:nvSpPr>
        <p:spPr>
          <a:xfrm>
            <a:off x="997585" y="876300"/>
            <a:ext cx="7148830" cy="604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Holder 3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P//////////"/>
              </a:ext>
            </a:extLst>
          </p:cNvSpPr>
          <p:nvPr>
            <p:ph type="body" idx="1"/>
          </p:nvPr>
        </p:nvSpPr>
        <p:spPr>
          <a:xfrm>
            <a:off x="387350" y="1235075"/>
            <a:ext cx="8369300" cy="175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Holder 4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P//////////"/>
              </a:ext>
            </a:extLst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6" name="Holder 5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P//////////"/>
              </a:ext>
            </a:extLst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>
                <a:solidFill>
                  <a:srgbClr val="8C8C8C"/>
                </a:solidFill>
              </a:defRPr>
            </a:lvl1pPr>
          </a:lstStyle>
          <a:p>
            <a:pPr/>
            <a:fld id="{27F486F8-B6CA-A170-844C-4025C8027215}" type="datetime1">
              <a:t/>
            </a:fld>
          </a:p>
        </p:txBody>
      </p:sp>
      <p:sp>
        <p:nvSpPr>
          <p:cNvPr id="7" name="Holder 6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IXCx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P//////////"/>
              </a:ext>
            </a:extLst>
          </p:cNvSpPr>
          <p:nvPr>
            <p:ph type="sldNum" sz="quarter" idx="7"/>
          </p:nvPr>
        </p:nvSpPr>
        <p:spPr>
          <a:xfrm>
            <a:off x="8616950" y="6508115"/>
            <a:ext cx="168275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25400">
              <a:spcBef>
                <a:spcPts val="25"/>
              </a:spcBef>
              <a:defRPr sz="800">
                <a:solidFill>
                  <a:srgbClr val="2F569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</a:lstStyle>
          <a:p>
            <a:pPr/>
            <a:fld id="{27F4AF11-5FCA-A159-844C-A90CE10272FC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titleStyle>
    <p:body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otherStyle>
  </p:txStyles>
</p:sldMaster>
</file>

<file path=ppt/slideMasters/slideMaster3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extLst>
              <a:ext uri="smNativeData">
                <pr:smNativeData xmlns:pr="smNativeData" val="SMDATA_16_pRA1XRMAAAAlAAAAZAAAAA0AAAAAAAAAAAAAAAAAAAAAAAAAAAAAAAAAAAAAAAAAAAEAAABQAAAAAAAAAAAA4D8AAAAAAADgPwAAAAAAAOA/AAAAAAAA4D8AAAAAAADgPwAAAAAAAOA/AAAAAAAA4D8AAAAAAADgPwAAAAAAAOA/AAAAAAAA4D8CAAAAjAAAAAEAAAACAAAA////AP///wgAAAAAAAAAAEUyc5m2W3lMij+tkaXnQRw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Holder 2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P//////////"/>
              </a:ext>
            </a:extLst>
          </p:cNvSpPr>
          <p:nvPr>
            <p:ph type="title"/>
          </p:nvPr>
        </p:nvSpPr>
        <p:spPr>
          <a:xfrm>
            <a:off x="997585" y="876300"/>
            <a:ext cx="7148830" cy="604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Holder 3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P//////////"/>
              </a:ext>
            </a:extLst>
          </p:cNvSpPr>
          <p:nvPr>
            <p:ph type="body" idx="1"/>
          </p:nvPr>
        </p:nvSpPr>
        <p:spPr>
          <a:xfrm>
            <a:off x="387350" y="1235075"/>
            <a:ext cx="8369300" cy="175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Holder 4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P//////////"/>
              </a:ext>
            </a:extLst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6" name="Holder 5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P//////////"/>
              </a:ext>
            </a:extLst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>
                <a:solidFill>
                  <a:srgbClr val="8C8C8C"/>
                </a:solidFill>
              </a:defRPr>
            </a:lvl1pPr>
          </a:lstStyle>
          <a:p>
            <a:pPr/>
            <a:fld id="{27F4EBFA-B4CA-A11D-844C-4248A5027217}" type="datetime1">
              <a:t/>
            </a:fld>
          </a:p>
        </p:txBody>
      </p:sp>
      <p:sp>
        <p:nvSpPr>
          <p:cNvPr id="7" name="Holder 6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IXCx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P//////////"/>
              </a:ext>
            </a:extLst>
          </p:cNvSpPr>
          <p:nvPr>
            <p:ph type="sldNum" sz="quarter" idx="7"/>
          </p:nvPr>
        </p:nvSpPr>
        <p:spPr>
          <a:xfrm>
            <a:off x="8616950" y="6508115"/>
            <a:ext cx="168275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25400">
              <a:spcBef>
                <a:spcPts val="25"/>
              </a:spcBef>
              <a:defRPr sz="800">
                <a:solidFill>
                  <a:srgbClr val="2F569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</a:lstStyle>
          <a:p>
            <a:pPr/>
            <a:fld id="{27F4E1DC-92CA-A117-844C-6442AF027231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titleStyle>
    <p:body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otherStyle>
  </p:txStyles>
</p:sldMaster>
</file>

<file path=ppt/slideMasters/slideMaster4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extLst>
              <a:ext uri="smNativeData">
                <pr:smNativeData xmlns:pr="smNativeData" val="SMDATA_16_pRA1XRMAAAAlAAAAZAAAAA0AAAAAAAAAAAAAAAAAAAAAAAAAAAAAAAAAAAAAAAAAAAEAAABQAAAAAAAAAAAA4D8AAAAAAADgPwAAAAAAAOA/AAAAAAAA4D8AAAAAAADgPwAAAAAAAOA/AAAAAAAA4D8AAAAAAADgPwAAAAAAAOA/AAAAAAAA4D8CAAAAjAAAAAEAAAACAAAA////AP///wgAAAAAAAAAAEUyc5m2W3lMij+tkaXnQRwB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Holder 2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P//////////"/>
              </a:ext>
            </a:extLst>
          </p:cNvSpPr>
          <p:nvPr>
            <p:ph type="title"/>
          </p:nvPr>
        </p:nvSpPr>
        <p:spPr>
          <a:xfrm>
            <a:off x="997585" y="876300"/>
            <a:ext cx="7148830" cy="604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Holder 3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P//////////"/>
              </a:ext>
            </a:extLst>
          </p:cNvSpPr>
          <p:nvPr>
            <p:ph type="body" idx="1"/>
          </p:nvPr>
        </p:nvSpPr>
        <p:spPr>
          <a:xfrm>
            <a:off x="387350" y="1235075"/>
            <a:ext cx="8369300" cy="175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Holder 4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P//////////"/>
              </a:ext>
            </a:extLst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6" name="Holder 5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P//////////"/>
              </a:ext>
            </a:extLst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>
                <a:solidFill>
                  <a:srgbClr val="8C8C8C"/>
                </a:solidFill>
              </a:defRPr>
            </a:lvl1pPr>
          </a:lstStyle>
          <a:p>
            <a:pPr/>
            <a:fld id="{27F4FE09-47CA-A108-844C-B15DB00272E4}" type="datetime1">
              <a:t/>
            </a:fld>
          </a:p>
        </p:txBody>
      </p:sp>
      <p:sp>
        <p:nvSpPr>
          <p:cNvPr id="7" name="Holder 6"/>
          <p:cNvSpPr>
            <a:spLocks noGrp="1" noChangeArrowheads="1"/>
            <a:extLst>
              <a:ext uri="smNativeData">
                <pr:smNativeData xmlns:pr="smNativeData" val="SMDATA_16_pR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IXCx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P//////////"/>
              </a:ext>
            </a:extLst>
          </p:cNvSpPr>
          <p:nvPr>
            <p:ph type="sldNum" sz="quarter" idx="7"/>
          </p:nvPr>
        </p:nvSpPr>
        <p:spPr>
          <a:xfrm>
            <a:off x="8616950" y="6508115"/>
            <a:ext cx="168275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25400">
              <a:spcBef>
                <a:spcPts val="25"/>
              </a:spcBef>
              <a:defRPr sz="800">
                <a:solidFill>
                  <a:srgbClr val="2F569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</a:lstStyle>
          <a:p>
            <a:pPr/>
            <a:fld id="{27F4B284-CACA-A144-844C-3C11FC027269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sldNum="0" hdr="0" ftr="0" dt="0"/>
  <p:txStyles>
    <p:title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3800" b="0" i="0" u="none" strike="noStrike" kern="1" spc="0" baseline="0">
          <a:solidFill>
            <a:schemeClr val="bg1"/>
          </a:solidFill>
          <a:effectLst/>
          <a:latin typeface="Calibri Light" pitchFamily="2" charset="0"/>
          <a:ea typeface="Calibri Light" pitchFamily="2" charset="0"/>
          <a:cs typeface="Calibri Light" pitchFamily="2" charset="0"/>
        </a:defRPr>
      </a:lvl1pPr>
      <a:lvl2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titleStyle>
    <p:body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2400" b="0" i="0" u="none" strike="noStrike" kern="1" spc="0" baseline="0">
          <a:solidFill>
            <a:srgbClr val="444446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jpe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6.jpe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8_pRA1XRMAAAAlAAAAEQAAAC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bQQ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v8///r////1Ts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582295" y="-13335"/>
            <a:ext cx="10308590" cy="68713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object 23"/>
          <p:cNvSpPr>
            <a:extLst>
              <a:ext uri="smNativeData">
                <pr:smNativeData xmlns:pr="smNativeData" val="SMDATA_16_pR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iA4AANQCAADYJwAA6AgAABAgAAAmAAAACAAAAP//////////"/>
              </a:ext>
            </a:extLst>
          </p:cNvSpPr>
          <p:nvPr/>
        </p:nvSpPr>
        <p:spPr>
          <a:xfrm>
            <a:off x="2362200" y="459740"/>
            <a:ext cx="4114800" cy="988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6400"/>
            </a:pPr>
            <a:r>
              <a:rPr b="1">
                <a:solidFill>
                  <a:srgbClr val="FFFFFF"/>
                </a:solidFill>
              </a:rPr>
              <a:t>Talend ESB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" name="object 24"/>
          <p:cNvSpPr>
            <a:extLst>
              <a:ext uri="smNativeData">
                <pr:smNativeData xmlns:pr="smNativeData" val="SMDATA_16_pR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eA8AAGAJAACQJAAAFAwAAAAgAAAmAAAACAAAAP//////////"/>
              </a:ext>
            </a:extLst>
          </p:cNvSpPr>
          <p:nvPr/>
        </p:nvSpPr>
        <p:spPr>
          <a:xfrm>
            <a:off x="2514600" y="1524000"/>
            <a:ext cx="3429000" cy="4394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800" b="1">
                <a:solidFill>
                  <a:srgbClr val="FFFFFF"/>
                </a:solidFill>
              </a:defRPr>
            </a:pPr>
            <a:r>
              <a:t>Module Code : ESB04</a:t>
            </a:r>
          </a:p>
        </p:txBody>
      </p:sp>
      <p:sp>
        <p:nvSpPr>
          <p:cNvPr id="5" name="Persegi panjang1"/>
          <p:cNvSpPr>
            <a:extLst>
              <a:ext uri="smNativeData">
                <pr:smNativeData xmlns:pr="smNativeData" val="SMDATA_16_pR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P8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zhsAAIwhAADaNQAAQCQAABAgAAAmAAAACAAAAP//////////"/>
              </a:ext>
            </a:extLst>
          </p:cNvSpPr>
          <p:nvPr/>
        </p:nvSpPr>
        <p:spPr>
          <a:xfrm>
            <a:off x="4519930" y="5453380"/>
            <a:ext cx="4234180" cy="4394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800" b="1">
                <a:solidFill>
                  <a:srgbClr val="FFFFFF"/>
                </a:solidFill>
              </a:defRPr>
            </a:pPr>
            <a:r>
              <a:t>By : Muhammad Faris Ashim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val="SMDATA_16_pRA1XRMAAAAlAAAAZAAAAA0AAAAAAAAAAAAAAAAAAAAAAAAAAAAAAAAAAAAAAAAAAAEAAABQAAAAAAAAAAAA4D8AAAAAAADgPwAAAAAAAOA/AAAAAAAA4D8AAAAAAADgPwAAAAAAAOA/AAAAAAAA4D8AAAAAAADgPwAAAAAAAOA/AAAAAAAA4D8CAAAAjAAAAAEAAAACAAAA////AP///wgAAAAAAAAAAEUyc5m2W3lMij+tkaXnQRw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pRA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4" name="object 5"/>
          <p:cNvSpPr>
            <a:extLst>
              <a:ext uri="smNativeData">
                <pr:smNativeData xmlns:pr="smNativeData" val="SMDATA_16_pRA1XRMAAAAlAAAAZAAAAE0AAAAAAAAAAAw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D4KwAACQ0AABAgAAAmAAAACAAAAP//////////"/>
              </a:ext>
            </a:extLst>
          </p:cNvSpPr>
          <p:nvPr/>
        </p:nvSpPr>
        <p:spPr>
          <a:xfrm>
            <a:off x="387350" y="1235075"/>
            <a:ext cx="6760210" cy="883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20" rIns="0" bIns="0" numCol="1" spcCol="215900" anchor="t"/>
          <a:lstStyle/>
          <a:p>
            <a:pPr marL="12700" marR="5080">
              <a:lnSpc>
                <a:spcPct val="101000"/>
              </a:lnSpc>
              <a:spcBef>
                <a:spcPts val="60"/>
              </a:spcBef>
            </a:pPr>
            <a:r>
              <a:rPr sz="2800">
                <a:solidFill>
                  <a:srgbClr val="444446"/>
                </a:solidFill>
              </a:rPr>
              <a:t>This EIP sends one message in parallel to many  destinations</a:t>
            </a:r>
            <a:endParaRPr sz="2800"/>
          </a:p>
        </p:txBody>
      </p:sp>
      <p:sp>
        <p:nvSpPr>
          <p:cNvPr id="5" name="object 7"/>
          <p:cNvSpPr>
            <a:spLocks noGrp="1" noChangeArrowheads="1"/>
            <a:extLst>
              <a:ext uri="smNativeData">
                <pr:smNativeData xmlns:pr="smNativeData" val="SMDATA_16_pRA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z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  <a:defRPr sz="800" b="0" i="0" u="none" strike="noStrike" kern="1" spc="0" baseline="0">
                <a:solidFill>
                  <a:srgbClr val="2F5699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fld id="{27F4A710-5ECA-A151-844C-A804E90272FD}" type="slidenum">
              <a:t>10</a:t>
            </a:fld>
          </a:p>
        </p:txBody>
      </p:sp>
      <p:sp>
        <p:nvSpPr>
          <p:cNvPr id="6" name="object 6"/>
          <p:cNvSpPr>
            <a:extLst>
              <a:ext uri="smNativeData">
                <pr:smNativeData xmlns:pr="smNativeData" val="SMDATA_16_pR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QgIAAIsBAACNDgAAEwUAABAgAAAmAAAACAAAAP//////////"/>
              </a:ext>
            </a:extLst>
          </p:cNvSpPr>
          <p:nvPr/>
        </p:nvSpPr>
        <p:spPr>
          <a:xfrm>
            <a:off x="367030" y="250825"/>
            <a:ext cx="1998345" cy="574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>
                <a:solidFill>
                  <a:srgbClr val="2F5699"/>
                </a:solidFill>
              </a:rPr>
              <a:t>cMulticast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pRA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pRA1XRMAAAAlAAAAZAAAAE0AAAAAAAAAAEw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QgIAAMUGAACUNQAArRoAAAAgAAAmAAAACAAAAP//////////"/>
              </a:ext>
            </a:extLst>
          </p:cNvSpPr>
          <p:nvPr/>
        </p:nvSpPr>
        <p:spPr>
          <a:xfrm>
            <a:off x="367030" y="1100455"/>
            <a:ext cx="8342630" cy="3235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4826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800">
                <a:solidFill>
                  <a:srgbClr val="444446"/>
                </a:solidFill>
              </a:rPr>
              <a:t>In these labs, you will use EIPs to:</a:t>
            </a:r>
            <a:endParaRPr sz="2800"/>
          </a:p>
          <a:p>
            <a:pPr marL="527050" marR="1715135" indent="-171450" defTabSz="449580">
              <a:lnSpc>
                <a:spcPct val="100000"/>
              </a:lnSpc>
              <a:spcBef>
                <a:spcPts val="420"/>
              </a:spcBef>
              <a:buFont typeface="Arial" pitchFamily="2" charset="0"/>
              <a:buChar char="•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Reroute messages based on conditions, thanks to  cMessageRouter</a:t>
            </a:r>
            <a:endParaRPr sz="2400"/>
          </a:p>
          <a:p>
            <a:pPr marL="527050" marR="5080" indent="-171450" defTabSz="449580">
              <a:lnSpc>
                <a:spcPts val="2800"/>
              </a:lnSpc>
              <a:spcBef>
                <a:spcPts val="580"/>
              </a:spcBef>
              <a:buFont typeface="Arial" pitchFamily="2" charset="0"/>
              <a:buChar char="•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Split a message into several messages based on an Xpath query  with cSplitter</a:t>
            </a:r>
            <a:endParaRPr sz="2400"/>
          </a:p>
          <a:p>
            <a:pPr marL="527050" marR="744855" indent="-171450" defTabSz="449580">
              <a:lnSpc>
                <a:spcPct val="100000"/>
              </a:lnSpc>
              <a:spcBef>
                <a:spcPts val="320"/>
              </a:spcBef>
              <a:buFont typeface="Arial" pitchFamily="2" charset="0"/>
              <a:buChar char="•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Route a message to a sequence of processing routes with  cRoutingSlip</a:t>
            </a:r>
            <a:endParaRPr sz="2400"/>
          </a:p>
          <a:p>
            <a:pPr marL="527050" indent="-171450" defTabSz="449580">
              <a:lnSpc>
                <a:spcPct val="100000"/>
              </a:lnSpc>
              <a:spcBef>
                <a:spcPts val="420"/>
              </a:spcBef>
              <a:buFont typeface="Arial" pitchFamily="2" charset="0"/>
              <a:buChar char="•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Route a message to multiple destinations with cMulticast</a:t>
            </a:r>
            <a:endParaRPr sz="2400"/>
          </a:p>
        </p:txBody>
      </p:sp>
      <p:sp>
        <p:nvSpPr>
          <p:cNvPr id="4" name="object 6"/>
          <p:cNvSpPr>
            <a:spLocks noGrp="1" noChangeArrowheads="1"/>
            <a:extLst>
              <a:ext uri="smNativeData">
                <pr:smNativeData xmlns:pr="smNativeData" val="SMDATA_16_pRA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z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  <a:defRPr sz="800" b="0" i="0" u="none" strike="noStrike" kern="1" spc="0" baseline="0">
                <a:solidFill>
                  <a:srgbClr val="2F5699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fld id="{27F4924D-03CA-A164-844C-F531DC0272A0}" type="slidenum">
              <a:t>11</a:t>
            </a:fld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pR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DrEQAAEwUAABAgAAAmAAAACAAAAH3w////////"/>
              </a:ext>
            </a:extLst>
          </p:cNvSpPr>
          <p:nvPr>
            <p:ph type="title"/>
          </p:nvPr>
        </p:nvSpPr>
        <p:spPr>
          <a:xfrm>
            <a:off x="367030" y="250825"/>
            <a:ext cx="2545715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Lab overview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pRA1XRMAAAAlAAAAZAAAAA0AAAAAAAAAAAAAAAAAAAAAAAAAAAAAAAAAAAAAAAAAAAEAAABQAAAAAAAAAAAA4D8AAAAAAADgPwAAAAAAAOA/AAAAAAAA4D8AAAAAAADgPwAAAAAAAOA/AAAAAAAA4D8AAAAAAADgPwAAAAAAAOA/AAAAAAAA4D8CAAAAjAAAAAEAAAACAAAA////AP///wgAAAAAAAAAAJWMy18HItVKkP7QH2/+YtU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jQAAFIBAAAnNwAA3QMAABAAAAAmAAAACAAAAP//////////"/>
              </a:ext>
            </a:extLst>
          </p:cNvSpPr>
          <p:nvPr/>
        </p:nvSpPr>
        <p:spPr>
          <a:xfrm>
            <a:off x="8515350" y="214630"/>
            <a:ext cx="450215" cy="413385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pRA1XRMAAAAlAAAAZAAAAA0AAAAAAAAAAAAAAAAAAAAAAAAAAAAAAAAAAAAAAAAAAAEAAABQAAAAAAAAAAAA4D8AAAAAAADgPwAAAAAAAOA/AAAAAAAA4D8AAAAAAADgPwAAAAAAAOA/AAAAAAAA4D8AAAAAAADgPwAAAAAAAOA/AAAAAAAA4D8CAAAAjAAAAAEAAAACAAAA////AP///wgAAAAAAAAAAB9K99fIYdZGlg7Kb25n88U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4" name="object 23"/>
          <p:cNvSpPr>
            <a:extLst>
              <a:ext uri="smNativeData">
                <pr:smNativeData xmlns:pr="smNativeData" val="SMDATA_16_pR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9QIAAEYTAABsFwAAzhYAABAgAAAmAAAACAAAAP//////////"/>
              </a:ext>
            </a:extLst>
          </p:cNvSpPr>
          <p:nvPr/>
        </p:nvSpPr>
        <p:spPr>
          <a:xfrm>
            <a:off x="480695" y="3133090"/>
            <a:ext cx="3326765" cy="574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>
                <a:solidFill>
                  <a:srgbClr val="FFFFFF"/>
                </a:solidFill>
              </a:rPr>
              <a:t>Talend ESB Basics</a:t>
            </a:r>
            <a:endParaRPr sz="3600"/>
          </a:p>
        </p:txBody>
      </p:sp>
      <p:sp>
        <p:nvSpPr>
          <p:cNvPr id="5" name="object 24"/>
          <p:cNvSpPr>
            <a:extLst>
              <a:ext uri="smNativeData">
                <pr:smNativeData xmlns:pr="smNativeData" val="SMDATA_16_pR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BQMAADYaAACbIwAAnhwAABAgAAAmAAAACAAAAP//////////"/>
              </a:ext>
            </a:extLst>
          </p:cNvSpPr>
          <p:nvPr/>
        </p:nvSpPr>
        <p:spPr>
          <a:xfrm>
            <a:off x="490855" y="4260850"/>
            <a:ext cx="5297170" cy="391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solidFill>
                  <a:srgbClr val="FFFFFF"/>
                </a:solidFill>
              </a:rPr>
              <a:t>Enterprise Integration Patterns (Advanced)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val="SMDATA_16_pRA1XRMAAAAlAAAAZAAAAA0AAAAAAAAAAAAAAAAAAAAAAAAAAAAAAAAAAAAAAAAAAAEAAABQAAAAAAAAAAAA4D8AAAAAAADgPwAAAAAAAOA/AAAAAAAA4D8AAAAAAADgPwAAAAAAAOA/AAAAAAAA4D8AAAAAAADgPwAAAAAAAOA/AAAAAAAA4D8CAAAAjAAAAAEAAAACAAAA////AP///wgAAAAAAAAAAEUyc5m2W3lMij+tkaXnQRw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pRA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4" name="object 5"/>
          <p:cNvSpPr>
            <a:extLst>
              <a:ext uri="smNativeData">
                <pr:smNativeData xmlns:pr="smNativeData" val="SMDATA_16_pRA1XRMAAAAlAAAAZAAAAE0AAAAAAAAAABY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AoNQAAnQ8AABAgAAAmAAAACAAAAP//////////"/>
              </a:ext>
            </a:extLst>
          </p:cNvSpPr>
          <p:nvPr/>
        </p:nvSpPr>
        <p:spPr>
          <a:xfrm>
            <a:off x="387350" y="1235075"/>
            <a:ext cx="8253730" cy="13030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3970" rIns="0" bIns="0" numCol="1" spcCol="215900" anchor="t"/>
          <a:lstStyle/>
          <a:p>
            <a:pPr marL="12700" marR="5080">
              <a:lnSpc>
                <a:spcPct val="99000"/>
              </a:lnSpc>
              <a:spcBef>
                <a:spcPts val="110"/>
              </a:spcBef>
            </a:pPr>
            <a:r>
              <a:rPr sz="2800">
                <a:solidFill>
                  <a:srgbClr val="444446"/>
                </a:solidFill>
              </a:rPr>
              <a:t>This EIP intercepts messages on a route without  disrupting the global process. It is used mostly to capture  and log messages.</a:t>
            </a:r>
            <a:endParaRPr sz="2800"/>
          </a:p>
        </p:txBody>
      </p:sp>
      <p:sp>
        <p:nvSpPr>
          <p:cNvPr id="5" name="object 7"/>
          <p:cNvSpPr>
            <a:spLocks noGrp="1" noChangeArrowheads="1"/>
            <a:extLst>
              <a:ext uri="smNativeData">
                <pr:smNativeData xmlns:pr="smNativeData" val="SMDATA_16_pRA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z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  <a:defRPr sz="800" b="0" i="0" u="none" strike="noStrike" kern="1" spc="0" baseline="0">
                <a:solidFill>
                  <a:srgbClr val="2F5699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fld id="{27F4F138-76CA-A107-844C-8052BF0272D5}" type="slidenum">
              <a:t>13</a:t>
            </a:fld>
          </a:p>
        </p:txBody>
      </p:sp>
      <p:sp>
        <p:nvSpPr>
          <p:cNvPr id="6" name="object 6"/>
          <p:cNvSpPr>
            <a:extLst>
              <a:ext uri="smNativeData">
                <pr:smNativeData xmlns:pr="smNativeData" val="SMDATA_16_pR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QgIAAIsBAABMDQAAEwUAABAgAAAmAAAACAAAAP//////////"/>
              </a:ext>
            </a:extLst>
          </p:cNvSpPr>
          <p:nvPr/>
        </p:nvSpPr>
        <p:spPr>
          <a:xfrm>
            <a:off x="367030" y="250825"/>
            <a:ext cx="1794510" cy="574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>
                <a:solidFill>
                  <a:srgbClr val="2F5699"/>
                </a:solidFill>
              </a:rPr>
              <a:t>cWireTap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val="SMDATA_16_pRA1XRMAAAAlAAAAZAAAAA0AAAAAAAAAAAAAAAAAAAAAAAAAAAAAAAAAAAAAAAAAAAEAAABQAAAAAAAAAAAA4D8AAAAAAADgPwAAAAAAAOA/AAAAAAAA4D8AAAAAAADgPwAAAAAAAOA/AAAAAAAA4D8AAAAAAADgPwAAAAAAAOA/AAAAAAAA4D8CAAAAjAAAAAEAAAACAAAA////AP///wgAAAAAAAAAAEUyc5m2W3lMij+tkaXnQRw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pRA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4" name="object 5"/>
          <p:cNvSpPr>
            <a:extLst>
              <a:ext uri="smNativeData">
                <pr:smNativeData xmlns:pr="smNativeData" val="SMDATA_16_pRA1XRMAAAAlAAAAZAAAAE0AAAAAAAAAABY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BHNQAAnQ8AABAgAAAmAAAACAAAAP//////////"/>
              </a:ext>
            </a:extLst>
          </p:cNvSpPr>
          <p:nvPr/>
        </p:nvSpPr>
        <p:spPr>
          <a:xfrm>
            <a:off x="387350" y="1235075"/>
            <a:ext cx="8273415" cy="13030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3970" rIns="0" bIns="0" numCol="1" spcCol="215900" anchor="t"/>
          <a:lstStyle/>
          <a:p>
            <a:pPr marL="12700" marR="5080">
              <a:lnSpc>
                <a:spcPct val="99000"/>
              </a:lnSpc>
              <a:spcBef>
                <a:spcPts val="110"/>
              </a:spcBef>
            </a:pPr>
            <a:r>
              <a:rPr sz="2800">
                <a:solidFill>
                  <a:srgbClr val="444446"/>
                </a:solidFill>
              </a:rPr>
              <a:t>This EIP can implement a distribution strategy to deliver  message to several routes. It is used to balance messages  between different routes or platforms.</a:t>
            </a:r>
            <a:endParaRPr sz="2800"/>
          </a:p>
        </p:txBody>
      </p:sp>
      <p:sp>
        <p:nvSpPr>
          <p:cNvPr id="5" name="object 7"/>
          <p:cNvSpPr>
            <a:spLocks noGrp="1" noChangeArrowheads="1"/>
            <a:extLst>
              <a:ext uri="smNativeData">
                <pr:smNativeData xmlns:pr="smNativeData" val="SMDATA_16_pRA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z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  <a:defRPr sz="800" b="0" i="0" u="none" strike="noStrike" kern="1" spc="0" baseline="0">
                <a:solidFill>
                  <a:srgbClr val="2F5699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fld id="{27F4E106-48CA-A117-844C-BE42AF0272EB}" type="slidenum">
              <a:t>14</a:t>
            </a:fld>
          </a:p>
        </p:txBody>
      </p:sp>
      <p:sp>
        <p:nvSpPr>
          <p:cNvPr id="6" name="object 6"/>
          <p:cNvSpPr>
            <a:extLst>
              <a:ext uri="smNativeData">
                <pr:smNativeData xmlns:pr="smNativeData" val="SMDATA_16_pR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QgIAAIsBAABZEwAAEwUAABAgAAAmAAAACAAAAP//////////"/>
              </a:ext>
            </a:extLst>
          </p:cNvSpPr>
          <p:nvPr/>
        </p:nvSpPr>
        <p:spPr>
          <a:xfrm>
            <a:off x="367030" y="250825"/>
            <a:ext cx="2778125" cy="574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>
                <a:solidFill>
                  <a:srgbClr val="2F5699"/>
                </a:solidFill>
              </a:rPr>
              <a:t>cLoadBalancer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pRA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pRA1XRMAAAAlAAAAZAAAAE0AAAAAAAAAABE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AbNQAAuRsAABAgAAAmAAAACAAAAP//////////"/>
              </a:ext>
            </a:extLst>
          </p:cNvSpPr>
          <p:nvPr/>
        </p:nvSpPr>
        <p:spPr>
          <a:xfrm>
            <a:off x="387350" y="1235075"/>
            <a:ext cx="8245475" cy="3271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0795" rIns="0" bIns="0" numCol="1" spcCol="215900" anchor="t"/>
          <a:lstStyle/>
          <a:p>
            <a:pPr marL="184150" marR="5080" indent="-171450" defTabSz="449580">
              <a:lnSpc>
                <a:spcPct val="100000"/>
              </a:lnSpc>
              <a:spcBef>
                <a:spcPts val="85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This EIP makes sure a specific endpoint does not get  overloaded, or that you do not exceed an agreed SLA  with an external service by limiting the number of  messages to be processed in a route in a particular time  period.</a:t>
            </a:r>
            <a:endParaRPr sz="2800"/>
          </a:p>
          <a:p>
            <a:pPr marL="184150" marR="271145" indent="-171450" defTabSz="449580">
              <a:lnSpc>
                <a:spcPct val="101000"/>
              </a:lnSpc>
              <a:spcBef>
                <a:spcPts val="19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All exceeding messages are delayed and enqueued for  future processing.</a:t>
            </a:r>
            <a:endParaRPr sz="2800"/>
          </a:p>
        </p:txBody>
      </p:sp>
      <p:sp>
        <p:nvSpPr>
          <p:cNvPr id="4" name="object 6"/>
          <p:cNvSpPr>
            <a:spLocks noGrp="1" noChangeArrowheads="1"/>
            <a:extLst>
              <a:ext uri="smNativeData">
                <pr:smNativeData xmlns:pr="smNativeData" val="SMDATA_16_pRA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z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  <a:defRPr sz="800" b="0" i="0" u="none" strike="noStrike" kern="1" spc="0" baseline="0">
                <a:solidFill>
                  <a:srgbClr val="2F5699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fld id="{27F4F76C-22CA-A101-844C-D454B9027281}" type="slidenum">
              <a:t>15</a:t>
            </a:fld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pR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ACDgAAEwUAABAgAAAmAAAACAAAAH3w////////"/>
              </a:ext>
            </a:extLst>
          </p:cNvSpPr>
          <p:nvPr>
            <p:ph type="title"/>
          </p:nvPr>
        </p:nvSpPr>
        <p:spPr>
          <a:xfrm>
            <a:off x="367030" y="250825"/>
            <a:ext cx="1910080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cThrottler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pRA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cAx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pR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QgIAAMUGAABWNQAAYRMAAAAgAAAmAAAACAAAAP//////////"/>
              </a:ext>
            </a:extLst>
          </p:cNvSpPr>
          <p:nvPr/>
        </p:nvSpPr>
        <p:spPr>
          <a:xfrm>
            <a:off x="367030" y="1100455"/>
            <a:ext cx="8303260" cy="2049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</a:pPr>
            <a:r>
              <a:rPr sz="2800">
                <a:solidFill>
                  <a:srgbClr val="444446"/>
                </a:solidFill>
              </a:rPr>
              <a:t>In these labs, you will use EIPs to:</a:t>
            </a:r>
            <a:endParaRPr sz="2800"/>
          </a:p>
          <a:p>
            <a:pPr marL="527050" marR="790575" indent="-171450" defTabSz="449580">
              <a:lnSpc>
                <a:spcPct val="100000"/>
              </a:lnSpc>
              <a:spcBef>
                <a:spcPts val="420"/>
              </a:spcBef>
              <a:buFont typeface="Arial" pitchFamily="2" charset="0"/>
              <a:buChar char="•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Intercept a message and reroute it out of the main route  without disrupting it</a:t>
            </a:r>
            <a:endParaRPr sz="2400"/>
          </a:p>
          <a:p>
            <a:pPr marL="527050" indent="-171450" defTabSz="449580">
              <a:lnSpc>
                <a:spcPct val="100000"/>
              </a:lnSpc>
              <a:spcBef>
                <a:spcPts val="420"/>
              </a:spcBef>
              <a:buFont typeface="Arial" pitchFamily="2" charset="0"/>
              <a:buChar char="•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Load balance the distribution of messages between two routes</a:t>
            </a:r>
            <a:endParaRPr sz="2400"/>
          </a:p>
          <a:p>
            <a:pPr marL="527050" indent="-171450" defTabSz="449580">
              <a:lnSpc>
                <a:spcPct val="100000"/>
              </a:lnSpc>
              <a:spcBef>
                <a:spcPts val="320"/>
              </a:spcBef>
              <a:buFont typeface="Arial" pitchFamily="2" charset="0"/>
              <a:buChar char="•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Regulate the number of files processed by a route</a:t>
            </a:r>
            <a:endParaRPr sz="2400"/>
          </a:p>
        </p:txBody>
      </p:sp>
      <p:sp>
        <p:nvSpPr>
          <p:cNvPr id="4" name="object 6"/>
          <p:cNvSpPr>
            <a:spLocks noGrp="1" noChangeArrowheads="1"/>
            <a:extLst>
              <a:ext uri="smNativeData">
                <pr:smNativeData xmlns:pr="smNativeData" val="SMDATA_16_pRA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z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  <a:defRPr sz="800" b="0" i="0" u="none" strike="noStrike" kern="1" spc="0" baseline="0">
                <a:solidFill>
                  <a:srgbClr val="2F5699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fld id="{27F48834-7ACA-A17E-844C-8C2BC60272D9}" type="slidenum">
              <a:t>16</a:t>
            </a:fld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pR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DrEQAAEwUAABAgAAAmAAAACAAAAH3w////////"/>
              </a:ext>
            </a:extLst>
          </p:cNvSpPr>
          <p:nvPr>
            <p:ph type="title"/>
          </p:nvPr>
        </p:nvSpPr>
        <p:spPr>
          <a:xfrm>
            <a:off x="367030" y="250825"/>
            <a:ext cx="2545715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Lab overview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pRA1XRMAAAAlAAAAZAAAAA0AAAAAAAAAAAAAAAAAAAAAAAAAAAAAAAAAAAAAAAAAAAEAAABQAAAAAAAAAAAA4D8AAAAAAADgPwAAAAAAAOA/AAAAAAAA4D8AAAAAAADgPwAAAAAAAOA/AAAAAAAA4D8AAAAAAADgPwAAAAAAAOA/AAAAAAAA4D8CAAAAjAAAAAEAAAACAAAA////AP///wgAAAAAAAAAAJWMy18HItVKkP7QH2/+YtUB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jQAAFIBAAAnNwAA3QMAABAAAAAmAAAACAAAAP//////////"/>
              </a:ext>
            </a:extLst>
          </p:cNvSpPr>
          <p:nvPr/>
        </p:nvSpPr>
        <p:spPr>
          <a:xfrm>
            <a:off x="8515350" y="214630"/>
            <a:ext cx="450215" cy="413385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pRA1XRMAAAAlAAAAZAAAAA0AAAAAAAAAAAAAAAAAAAAAAAAAAAAAAAAAAAAAAAAAAAEAAABQAAAAAAAAAAAA4D8AAAAAAADgPwAAAAAAAOA/AAAAAAAA4D8AAAAAAADgPwAAAAAAAOA/AAAAAAAA4D8AAAAAAADgPwAAAAAAAOA/AAAAAAAA4D8CAAAAjAAAAAEAAAACAAAA////AP///wgAAAAAAAAAAB9K99fIYdZGlg7Kb25n88UB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4" name="Textbox1"/>
          <p:cNvSpPr txBox="1">
            <a:extLst>
              <a:ext uri="smNativeData">
                <pr:smNativeData xmlns:pr="smNativeData" val="SMDATA_16_pRA1XR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A8AAPAPAABpMAAAQBcAABAgAAAmAAAACAAAAP//////////"/>
              </a:ext>
            </a:extLst>
          </p:cNvSpPr>
          <p:nvPr/>
        </p:nvSpPr>
        <p:spPr>
          <a:xfrm>
            <a:off x="2438400" y="2590800"/>
            <a:ext cx="5431155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7200" b="1">
                <a:solidFill>
                  <a:schemeClr val="bg1"/>
                </a:solidFill>
              </a:defRPr>
            </a:pPr>
            <a: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val="SMDATA_16_pR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czUAAPonAAD0NQAA4igAABAgAAAmAAAACAAAAP//////////"/>
              </a:ext>
            </a:extLst>
          </p:cNvSpPr>
          <p:nvPr/>
        </p:nvSpPr>
        <p:spPr>
          <a:xfrm>
            <a:off x="8688705" y="6498590"/>
            <a:ext cx="81915" cy="147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>
                <a:solidFill>
                  <a:srgbClr val="2F5699"/>
                </a:solidFill>
                <a:latin typeface="Arial" pitchFamily="2" charset="0"/>
                <a:ea typeface="SimSun" pitchFamily="0" charset="0"/>
                <a:cs typeface="Times New Roman" pitchFamily="1" charset="0"/>
              </a:rPr>
              <a:t>4</a:t>
            </a:r>
            <a:endParaRPr sz="800">
              <a:latin typeface="Arial" pitchFamily="2" charset="0"/>
              <a:ea typeface="SimSun" pitchFamily="0" charset="0"/>
              <a:cs typeface="Times New Roman" pitchFamily="1" charset="0"/>
            </a:endParaRPr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pRA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4" name="object 5"/>
          <p:cNvSpPr>
            <a:spLocks noGrp="1" noChangeArrowheads="1"/>
            <a:extLst>
              <a:ext uri="smNativeData">
                <pr:smNativeData xmlns:pr="smNativeData" val="SMDATA_16_pR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cAx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CpDgAA/wQAABAgAAAmAAAACAAAAH3w////////"/>
              </a:ext>
            </a:extLst>
          </p:cNvSpPr>
          <p:nvPr>
            <p:ph type="title"/>
          </p:nvPr>
        </p:nvSpPr>
        <p:spPr>
          <a:xfrm>
            <a:off x="367030" y="250825"/>
            <a:ext cx="2016125" cy="5613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600" b="1" i="0" u="none" strike="noStrike" kern="1" spc="0" baseline="0">
                <a:solidFill>
                  <a:srgbClr val="2F5699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t>Agenda</a:t>
            </a:r>
          </a:p>
        </p:txBody>
      </p:sp>
      <p:sp>
        <p:nvSpPr>
          <p:cNvPr id="5" name="object 6"/>
          <p:cNvSpPr>
            <a:extLst>
              <a:ext uri="smNativeData">
                <pr:smNativeData xmlns:pr="smNativeData" val="SMDATA_16_pR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LwGAABxNQAAvBgAAAAgAAAmAAAACAAAAP//////////"/>
              </a:ext>
            </a:extLst>
          </p:cNvSpPr>
          <p:nvPr/>
        </p:nvSpPr>
        <p:spPr>
          <a:xfrm>
            <a:off x="387350" y="1094740"/>
            <a:ext cx="8300085" cy="2926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83185">
              <a:lnSpc>
                <a:spcPct val="100000"/>
              </a:lnSpc>
              <a:spcBef>
                <a:spcPts val="100"/>
              </a:spcBef>
              <a:defRPr sz="2000"/>
            </a:pPr>
          </a:p>
          <a:p>
            <a:pPr marL="184150" indent="-171450" defTabSz="449580">
              <a:spcBef>
                <a:spcPts val="2120"/>
              </a:spcBef>
              <a:buFont typeface="Arial" pitchFamily="2" charset="0"/>
              <a:buChar char="•"/>
              <a:tabLst>
                <a:tab pos="184150" algn="l"/>
              </a:tabLst>
              <a:defRPr sz="2800">
                <a:solidFill>
                  <a:srgbClr val="444446"/>
                </a:solidFill>
              </a:defRPr>
            </a:pPr>
            <a:r>
              <a:t>Define enterprise integration patterns (EIP)</a:t>
            </a:r>
          </a:p>
          <a:p>
            <a:pPr marL="184150" indent="-171450" defTabSz="449580">
              <a:spcBef>
                <a:spcPts val="2120"/>
              </a:spcBef>
              <a:buFont typeface="Arial" pitchFamily="2" charset="0"/>
              <a:buChar char="•"/>
              <a:tabLst>
                <a:tab pos="184150" algn="l"/>
              </a:tabLst>
              <a:defRPr sz="2800">
                <a:solidFill>
                  <a:srgbClr val="444446"/>
                </a:solidFill>
              </a:defRPr>
            </a:pPr>
            <a:r>
              <a:t>Name four common EIPs</a:t>
            </a:r>
          </a:p>
          <a:p>
            <a:pPr marL="184150" indent="-171450" defTabSz="449580">
              <a:spcBef>
                <a:spcPts val="2120"/>
              </a:spcBef>
              <a:buFont typeface="Arial" pitchFamily="2" charset="0"/>
              <a:buChar char="•"/>
              <a:tabLst>
                <a:tab pos="184150" algn="l"/>
              </a:tabLst>
              <a:defRPr sz="2800">
                <a:solidFill>
                  <a:srgbClr val="444446"/>
                </a:solidFill>
              </a:defRPr>
            </a:pPr>
            <a:r>
              <a:t>Use EIPs in a mediation route</a:t>
            </a:r>
          </a:p>
          <a:p>
            <a:pPr marL="184150" indent="-171450" defTabSz="449580">
              <a:lnSpc>
                <a:spcPct val="100000"/>
              </a:lnSpc>
              <a:spcBef>
                <a:spcPts val="740"/>
              </a:spcBef>
              <a:buFont typeface="Arial" pitchFamily="2" charset="0"/>
              <a:buChar char="•"/>
              <a:tabLst>
                <a:tab pos="184150" algn="l"/>
              </a:tabLst>
              <a:defRPr sz="2800"/>
            </a:pPr>
            <a:r>
              <a:rPr>
                <a:solidFill>
                  <a:srgbClr val="444446"/>
                </a:solidFill>
              </a:rPr>
              <a:t>Use more-advanced EIPs</a:t>
            </a:r>
            <a:endParaRPr>
              <a:solidFill>
                <a:srgbClr val="44444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pRA1XRMAAAAlAAAAZAAAAA0AAAAAAAAAAAAAAAAAAAAAAAAAAAAAAAAAAAAAAAAAAAEAAABQAAAAAAAAAAAA4D8AAAAAAADgPwAAAAAAAOA/AAAAAAAA4D8AAAAAAADgPwAAAAAAAOA/AAAAAAAA4D8AAAAAAADgPwAAAAAAAOA/AAAAAAAA4D8CAAAAjAAAAAEAAAACAAAA////AP///wgAAAAAAAAAAJWMy18HItVKkP7QH2/+YtU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jQAAFIBAAAnNwAA3QMAABAAAAAmAAAACAAAAP//////////"/>
              </a:ext>
            </a:extLst>
          </p:cNvSpPr>
          <p:nvPr/>
        </p:nvSpPr>
        <p:spPr>
          <a:xfrm>
            <a:off x="8515350" y="214630"/>
            <a:ext cx="450215" cy="413385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pRA1XRMAAAAlAAAAZAAAAA0AAAAAAAAAAAAAAAAAAAAAAAAAAAAAAAAAAAAAAAAAAAEAAABQAAAAAAAAAAAA4D8AAAAAAADgPwAAAAAAAOA/AAAAAAAA4D8AAAAAAADgPwAAAAAAAOA/AAAAAAAA4D8AAAAAAADgPwAAAAAAAOA/AAAAAAAA4D8CAAAAjAAAAAEAAAACAAAA////AP///wgAAAAAAAAAAB9K99fIYdZGlg7Kb25n88U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4" name="object 23"/>
          <p:cNvSpPr>
            <a:extLst>
              <a:ext uri="smNativeData">
                <pr:smNativeData xmlns:pr="smNativeData" val="SMDATA_16_pR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9QIAAEYTAABsFwAAzhYAABAgAAAmAAAACAAAAP//////////"/>
              </a:ext>
            </a:extLst>
          </p:cNvSpPr>
          <p:nvPr/>
        </p:nvSpPr>
        <p:spPr>
          <a:xfrm>
            <a:off x="480695" y="3133090"/>
            <a:ext cx="3326765" cy="574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>
                <a:solidFill>
                  <a:srgbClr val="FFFFFF"/>
                </a:solidFill>
              </a:rPr>
              <a:t>Talend ESB Basics</a:t>
            </a:r>
            <a:endParaRPr sz="3600"/>
          </a:p>
        </p:txBody>
      </p:sp>
      <p:sp>
        <p:nvSpPr>
          <p:cNvPr id="5" name="object 24"/>
          <p:cNvSpPr>
            <a:extLst>
              <a:ext uri="smNativeData">
                <pr:smNativeData xmlns:pr="smNativeData" val="SMDATA_16_pR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BQMAADYaAACPGgAAnhwAABAgAAAmAAAACAAAAP//////////"/>
              </a:ext>
            </a:extLst>
          </p:cNvSpPr>
          <p:nvPr/>
        </p:nvSpPr>
        <p:spPr>
          <a:xfrm>
            <a:off x="490855" y="4260850"/>
            <a:ext cx="3826510" cy="391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solidFill>
                  <a:srgbClr val="FFFFFF"/>
                </a:solidFill>
              </a:rPr>
              <a:t>Enterprise Integration Patterns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pRA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pRA1XRMAAAAlAAAAZAAAAE0AAAAAAAAAABE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BLNQAA4iAAAAAgAAAmAAAACAAAAP//////////"/>
              </a:ext>
            </a:extLst>
          </p:cNvSpPr>
          <p:nvPr/>
        </p:nvSpPr>
        <p:spPr>
          <a:xfrm>
            <a:off x="387350" y="1235075"/>
            <a:ext cx="8275955" cy="41103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0795" rIns="0" bIns="0" numCol="1" spcCol="215900" anchor="t"/>
          <a:lstStyle/>
          <a:p>
            <a:pPr marL="184150" marR="5080" indent="-171450" defTabSz="449580">
              <a:lnSpc>
                <a:spcPct val="100000"/>
              </a:lnSpc>
              <a:spcBef>
                <a:spcPts val="85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 b="1">
                <a:solidFill>
                  <a:srgbClr val="444446"/>
                </a:solidFill>
              </a:rPr>
              <a:t>Enterprise Integration Patterns </a:t>
            </a:r>
            <a:r>
              <a:rPr sz="2800">
                <a:solidFill>
                  <a:srgbClr val="444446"/>
                </a:solidFill>
              </a:rPr>
              <a:t>is a book by Gregor  Hohpe and Bobby Woolf. It describes 65 design patterns  that can be used by enterprise application integration  and message-oriented middleware in the form of a  pattern language.</a:t>
            </a:r>
            <a:endParaRPr sz="2800"/>
          </a:p>
          <a:p>
            <a:pPr marL="184150" marR="264160" indent="-171450" defTabSz="449580">
              <a:lnSpc>
                <a:spcPct val="101000"/>
              </a:lnSpc>
              <a:spcBef>
                <a:spcPts val="19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This book is considered the most comprehensive work  on application integration.</a:t>
            </a:r>
            <a:r>
              <a:rPr sz="2800"/>
              <a:t> References : </a:t>
            </a:r>
            <a:r>
              <a:rPr sz="2800" u="sng">
                <a:solidFill>
                  <a:schemeClr val="hlink"/>
                </a:solidFill>
              </a:rPr>
              <a:t>https://www.enterpriseintegrationpatterns.com/patterns/messaging/index.html</a:t>
            </a:r>
            <a:endParaRPr sz="2800" u="sng">
              <a:solidFill>
                <a:schemeClr val="hlink"/>
              </a:solidFill>
            </a:endParaRPr>
          </a:p>
        </p:txBody>
      </p:sp>
      <p:sp>
        <p:nvSpPr>
          <p:cNvPr id="4" name="object 6"/>
          <p:cNvSpPr>
            <a:spLocks noGrp="1" noChangeArrowheads="1"/>
            <a:extLst>
              <a:ext uri="smNativeData">
                <pr:smNativeData xmlns:pr="smNativeData" val="SMDATA_16_pRA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z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  <a:defRPr sz="800" b="0" i="0" u="none" strike="noStrike" kern="1" spc="0" baseline="0">
                <a:solidFill>
                  <a:srgbClr val="2F5699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fld id="{27F4E066-28CA-A116-844C-DE43AE02728B}" type="slidenum">
              <a:t>4</a:t>
            </a:fld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pR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BQJgAAEwUAABAgAAAmAAAACAAAAH3w////////"/>
              </a:ext>
            </a:extLst>
          </p:cNvSpPr>
          <p:nvPr>
            <p:ph type="title"/>
          </p:nvPr>
        </p:nvSpPr>
        <p:spPr>
          <a:xfrm>
            <a:off x="367030" y="250825"/>
            <a:ext cx="5861050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Enterprise integration patterns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pRA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pRA1XRMAAAAlAAAAZAAAAE0AAAAAAAAAABE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BLNQAAUQoAAAAgAAAmAAAACAAAAP//////////"/>
              </a:ext>
            </a:extLst>
          </p:cNvSpPr>
          <p:nvPr/>
        </p:nvSpPr>
        <p:spPr>
          <a:xfrm>
            <a:off x="387350" y="1235075"/>
            <a:ext cx="8275955" cy="441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0795" rIns="0" bIns="0" numCol="1" spcCol="215900" anchor="t"/>
          <a:lstStyle/>
          <a:p>
            <a:pPr marL="0" marR="264160" indent="0" defTabSz="449580">
              <a:lnSpc>
                <a:spcPct val="101000"/>
              </a:lnSpc>
              <a:spcBef>
                <a:spcPts val="1900"/>
              </a:spcBef>
              <a:buNone/>
              <a:tabLst>
                <a:tab pos="184150" algn="l"/>
              </a:tabLst>
              <a:defRPr sz="2800"/>
            </a:pPr>
          </a:p>
        </p:txBody>
      </p:sp>
      <p:sp>
        <p:nvSpPr>
          <p:cNvPr id="4" name="object 6"/>
          <p:cNvSpPr>
            <a:spLocks noGrp="1" noChangeArrowheads="1"/>
            <a:extLst>
              <a:ext uri="smNativeData">
                <pr:smNativeData xmlns:pr="smNativeData" val="SMDATA_16_pRA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z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  <a:defRPr sz="800" b="0" i="0" u="none" strike="noStrike" kern="1" spc="0" baseline="0">
                <a:solidFill>
                  <a:srgbClr val="2F5699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fld id="{27F4DAFE-B0CA-A12C-844C-467994027213}" type="slidenum">
              <a:t>5</a:t>
            </a:fld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pR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D4NAAA/wQAAAAgAAAmAAAACAAAAH3w////////"/>
              </a:ext>
            </a:extLst>
          </p:cNvSpPr>
          <p:nvPr>
            <p:ph type="title"/>
          </p:nvPr>
        </p:nvSpPr>
        <p:spPr>
          <a:xfrm>
            <a:off x="367030" y="250825"/>
            <a:ext cx="8243570" cy="5613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Enterprise integration patterns, </a:t>
            </a:r>
            <a:r>
              <a:rPr sz="3600" i="1">
                <a:solidFill>
                  <a:srgbClr val="2F5699"/>
                </a:solidFill>
              </a:rPr>
              <a:t>continued</a:t>
            </a:r>
            <a:endParaRPr sz="3600" i="1">
              <a:solidFill>
                <a:srgbClr val="2F5699"/>
              </a:solidFill>
            </a:endParaRPr>
          </a:p>
        </p:txBody>
      </p:sp>
      <p:pic>
        <p:nvPicPr>
          <p:cNvPr id="6" name="Gambar1"/>
          <p:cNvPicPr>
            <a:picLocks noChangeAspect="1"/>
            <a:extLst>
              <a:ext uri="smNativeData">
                <pr:smNativeData xmlns:pr="smNativeData" val="SMDATA_18_pRA1XRMAAAAlAAAAEQAAAC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L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BMAAACfBgAAnzcAAKIo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065" y="1076325"/>
            <a:ext cx="9029700" cy="55289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pRA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pRA1XRMAAAAlAAAAZAAAAE0AAAAAAAAAAAw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CaNAAAMRwAABAgAAAmAAAACAAAAP//////////"/>
              </a:ext>
            </a:extLst>
          </p:cNvSpPr>
          <p:nvPr/>
        </p:nvSpPr>
        <p:spPr>
          <a:xfrm>
            <a:off x="387350" y="1235075"/>
            <a:ext cx="8163560" cy="3347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20" rIns="0" bIns="0" numCol="1" spcCol="215900" anchor="t"/>
          <a:lstStyle/>
          <a:p>
            <a:pPr marL="184150" marR="46990" indent="-171450" defTabSz="449580">
              <a:lnSpc>
                <a:spcPct val="101000"/>
              </a:lnSpc>
              <a:spcBef>
                <a:spcPts val="6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Each </a:t>
            </a:r>
            <a:r>
              <a:rPr sz="2800" b="1">
                <a:solidFill>
                  <a:srgbClr val="444446"/>
                </a:solidFill>
              </a:rPr>
              <a:t>pattern </a:t>
            </a:r>
            <a:r>
              <a:rPr sz="2800">
                <a:solidFill>
                  <a:srgbClr val="444446"/>
                </a:solidFill>
              </a:rPr>
              <a:t>represents an application integration </a:t>
            </a:r>
            <a:r>
              <a:rPr sz="2800" b="1">
                <a:solidFill>
                  <a:srgbClr val="444446"/>
                </a:solidFill>
              </a:rPr>
              <a:t>unit  action</a:t>
            </a:r>
            <a:endParaRPr sz="2800"/>
          </a:p>
          <a:p>
            <a:pPr marL="184150" indent="-171450" defTabSz="449580">
              <a:lnSpc>
                <a:spcPct val="100000"/>
              </a:lnSpc>
              <a:spcBef>
                <a:spcPts val="194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 b="1">
                <a:solidFill>
                  <a:srgbClr val="444446"/>
                </a:solidFill>
              </a:rPr>
              <a:t>EIPs </a:t>
            </a:r>
            <a:r>
              <a:rPr sz="2800">
                <a:solidFill>
                  <a:srgbClr val="444446"/>
                </a:solidFill>
              </a:rPr>
              <a:t>are implemented as Camel processors.</a:t>
            </a:r>
            <a:endParaRPr sz="2800"/>
          </a:p>
          <a:p>
            <a:pPr marL="184150" indent="-171450" defTabSz="449580">
              <a:lnSpc>
                <a:spcPct val="100000"/>
              </a:lnSpc>
              <a:spcBef>
                <a:spcPts val="204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They can be found in the palette of the Studio</a:t>
            </a:r>
            <a:endParaRPr sz="2800"/>
          </a:p>
          <a:p>
            <a:pPr marL="184150" marR="5080" indent="-171450" defTabSz="449580">
              <a:lnSpc>
                <a:spcPts val="3300"/>
              </a:lnSpc>
              <a:spcBef>
                <a:spcPts val="22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Reading the Enterprise Integration Patterns book is  strongly recommended as a routing design prerequisite</a:t>
            </a:r>
            <a:endParaRPr sz="2800"/>
          </a:p>
        </p:txBody>
      </p:sp>
      <p:sp>
        <p:nvSpPr>
          <p:cNvPr id="4" name="object 6"/>
          <p:cNvSpPr>
            <a:spLocks noGrp="1" noChangeArrowheads="1"/>
            <a:extLst>
              <a:ext uri="smNativeData">
                <pr:smNativeData xmlns:pr="smNativeData" val="SMDATA_16_pRA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z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  <a:defRPr sz="800" b="0" i="0" u="none" strike="noStrike" kern="1" spc="0" baseline="0">
                <a:solidFill>
                  <a:srgbClr val="2F5699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fld id="{27F4B065-2BCA-A146-844C-DD13FE027288}" type="slidenum">
              <a:t>6</a:t>
            </a:fld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pR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D3MgAAEwUAABAgAAAmAAAACAAAAH3w////////"/>
              </a:ext>
            </a:extLst>
          </p:cNvSpPr>
          <p:nvPr>
            <p:ph type="title"/>
          </p:nvPr>
        </p:nvSpPr>
        <p:spPr>
          <a:xfrm>
            <a:off x="367030" y="250825"/>
            <a:ext cx="7917815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Enterprise integration patterns, </a:t>
            </a:r>
            <a:r>
              <a:rPr sz="3600" i="1">
                <a:solidFill>
                  <a:srgbClr val="2F5699"/>
                </a:solidFill>
              </a:rPr>
              <a:t>continued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val="SMDATA_16_pRA1XRMAAAAlAAAAZAAAAA0AAAAAAAAAAAAAAAAAAAAAAAAAAAAAAAAAAAAAAAAAAAEAAABQAAAAAAAAAAAA4D8AAAAAAADgPwAAAAAAAOA/AAAAAAAA4D8AAAAAAADgPwAAAAAAAOA/AAAAAAAA4D8AAAAAAADgPwAAAAAAAOA/AAAAAAAA4D8CAAAAjAAAAAEAAAACAAAA////AP///wgAAAAAAAAAAEUyc5m2W3lMij+tkaXnQRw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pRA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4" name="object 5"/>
          <p:cNvSpPr>
            <a:extLst>
              <a:ext uri="smNativeData">
                <pr:smNativeData xmlns:pr="smNativeData" val="SMDATA_16_pRA1XRMAAAAlAAAAZAAAAE0AAAAAAAAAAAw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DUMAAACQ0AABAgAAAmAAAACAAAAP//////////"/>
              </a:ext>
            </a:extLst>
          </p:cNvSpPr>
          <p:nvPr/>
        </p:nvSpPr>
        <p:spPr>
          <a:xfrm>
            <a:off x="387350" y="1235075"/>
            <a:ext cx="7550150" cy="883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20" rIns="0" bIns="0" numCol="1" spcCol="215900" anchor="t"/>
          <a:lstStyle/>
          <a:p>
            <a:pPr marL="12700" marR="5080">
              <a:lnSpc>
                <a:spcPct val="101000"/>
              </a:lnSpc>
              <a:spcBef>
                <a:spcPts val="60"/>
              </a:spcBef>
            </a:pPr>
            <a:r>
              <a:rPr sz="2800">
                <a:solidFill>
                  <a:srgbClr val="444446"/>
                </a:solidFill>
              </a:rPr>
              <a:t>This EIP helps you </a:t>
            </a:r>
            <a:r>
              <a:rPr sz="2800" b="1">
                <a:solidFill>
                  <a:srgbClr val="444446"/>
                </a:solidFill>
              </a:rPr>
              <a:t>route </a:t>
            </a:r>
            <a:r>
              <a:rPr sz="2800">
                <a:solidFill>
                  <a:srgbClr val="444446"/>
                </a:solidFill>
              </a:rPr>
              <a:t>a message to one of several  destinations </a:t>
            </a:r>
            <a:r>
              <a:rPr sz="2800" b="1">
                <a:solidFill>
                  <a:srgbClr val="444446"/>
                </a:solidFill>
              </a:rPr>
              <a:t>based on a condition</a:t>
            </a:r>
            <a:endParaRPr sz="2800"/>
          </a:p>
        </p:txBody>
      </p:sp>
      <p:sp>
        <p:nvSpPr>
          <p:cNvPr id="5" name="object 6"/>
          <p:cNvSpPr>
            <a:extLst>
              <a:ext uri="smNativeData">
                <pr:smNativeData xmlns:pr="smNativeData" val="SMDATA_16_pR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QgIAAIsBAAC/FQAAEwUAABAgAAAmAAAACAAAAP//////////"/>
              </a:ext>
            </a:extLst>
          </p:cNvSpPr>
          <p:nvPr/>
        </p:nvSpPr>
        <p:spPr>
          <a:xfrm>
            <a:off x="367030" y="250825"/>
            <a:ext cx="3168015" cy="574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>
                <a:solidFill>
                  <a:srgbClr val="2F5699"/>
                </a:solidFill>
              </a:rPr>
              <a:t>cMessageRouter</a:t>
            </a:r>
            <a:endParaRPr sz="3600"/>
          </a:p>
        </p:txBody>
      </p:sp>
      <p:sp>
        <p:nvSpPr>
          <p:cNvPr id="6" name="object 7"/>
          <p:cNvSpPr>
            <a:extLst>
              <a:ext uri="smNativeData">
                <pr:smNativeData xmlns:pr="smNativeData" val="SMDATA_16_pRA1XRMAAAAlAAAAZAAAAA0AAAAAAAAAAAAAAAAAAAAAAAAAAAAAAAAAAAAAAAAAAAEAAABQAAAAAAAAAAAA4D8AAAAAAADgPwAAAAAAAOA/AAAAAAAA4D8AAAAAAADgPwAAAAAAAOA/AAAAAAAA4D8AAAAAAADgPwAAAAAAAOA/AAAAAAAA4D8CAAAAjAAAAAEAAAACAAAA////AP///wgAAAAAAAAAAGzxpwvP9GxEpyJLlT5HiaQ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JgkAADIRAAD2LgAA8h4AABAAAAAmAAAACAAAAP//////////"/>
              </a:ext>
            </a:extLst>
          </p:cNvSpPr>
          <p:nvPr/>
        </p:nvSpPr>
        <p:spPr>
          <a:xfrm>
            <a:off x="1487170" y="2795270"/>
            <a:ext cx="6146800" cy="2235200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7" name="object 8"/>
          <p:cNvSpPr>
            <a:spLocks noGrp="1" noChangeArrowheads="1"/>
            <a:extLst>
              <a:ext uri="smNativeData">
                <pr:smNativeData xmlns:pr="smNativeData" val="SMDATA_16_pRA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z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  <a:defRPr sz="800" b="0" i="0" u="none" strike="noStrike" kern="1" spc="0" baseline="0">
                <a:solidFill>
                  <a:srgbClr val="2F5699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fld id="{27F4F2DC-92CA-A104-844C-6451BC027231}" type="slidenum">
              <a:t>7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pRA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spLocks noGrp="1" noChangeArrowheads="1"/>
            <a:extLst>
              <a:ext uri="smNativeData">
                <pr:smNativeData xmlns:pr="smNativeData" val="SMDATA_16_pRA1XRMAAAAlAAAAZAAAAE0AAAAAAAAAABI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YgIAAJkHAADeNQAAXRIAABAgAAAmAAAACAAAAHzw////////"/>
              </a:ext>
            </a:extLst>
          </p:cNvSpPr>
          <p:nvPr>
            <p:ph type="body" idx="1"/>
          </p:nvPr>
        </p:nvSpPr>
        <p:spPr>
          <a:noFill/>
          <a:ln>
            <a:noFill/>
          </a:ln>
          <a:effectLst/>
        </p:spPr>
        <p:txBody>
          <a:bodyPr vert="horz" wrap="square" lIns="0" tIns="11430" rIns="0" bIns="0" numCol="1" spcCol="215900" anchor="t">
            <a:prstTxWarp prst="textNoShape">
              <a:avLst/>
            </a:prstTxWarp>
          </a:bodyPr>
          <a:lstStyle/>
          <a:p>
            <a:pPr marL="12065" marR="5080" indent="0" algn="l" defTabSz="449580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rgbClr val="444446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sz="2800"/>
              <a:t>This EIP </a:t>
            </a:r>
            <a:r>
              <a:rPr sz="2800" b="1"/>
              <a:t>splits </a:t>
            </a:r>
            <a:r>
              <a:rPr sz="2800"/>
              <a:t>an input message into </a:t>
            </a:r>
            <a:r>
              <a:rPr sz="2800" b="1"/>
              <a:t>several messages  </a:t>
            </a:r>
            <a:r>
              <a:rPr sz="2800"/>
              <a:t>based on a defined rule. In this training, you will split an  XML message into smaller chunks </a:t>
            </a:r>
            <a:r>
              <a:rPr sz="2800" b="1"/>
              <a:t>according to an Xpath  query</a:t>
            </a:r>
            <a:r>
              <a:rPr sz="2800"/>
              <a:t>.</a:t>
            </a:r>
            <a:endParaRPr sz="2800"/>
          </a:p>
        </p:txBody>
      </p:sp>
      <p:sp>
        <p:nvSpPr>
          <p:cNvPr id="4" name="object 5"/>
          <p:cNvSpPr>
            <a:spLocks noGrp="1" noChangeArrowheads="1"/>
            <a:extLst>
              <a:ext uri="smNativeData">
                <pr:smNativeData xmlns:pr="smNativeData" val="SMDATA_16_pR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AgDAAAEwUAABAgAAAmAAAACAAAAH3w////////"/>
              </a:ext>
            </a:extLst>
          </p:cNvSpPr>
          <p:nvPr>
            <p:ph type="title"/>
          </p:nvPr>
        </p:nvSpPr>
        <p:spPr>
          <a:xfrm>
            <a:off x="367030" y="250825"/>
            <a:ext cx="1604010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cSplitter</a:t>
            </a:r>
            <a:endParaRPr sz="3600"/>
          </a:p>
        </p:txBody>
      </p:sp>
      <p:sp>
        <p:nvSpPr>
          <p:cNvPr id="5" name="object 6"/>
          <p:cNvSpPr>
            <a:extLst>
              <a:ext uri="smNativeData">
                <pr:smNativeData xmlns:pr="smNativeData" val="SMDATA_16_pRA1XRMAAAAlAAAAZAAAAA0AAAAAAAAAAAAAAAAAAAAAAAAAAAAAAAAAAAAAAAAAAAEAAABQAAAAAAAAAAAA4D8AAAAAAADgPwAAAAAAAOA/AAAAAAAA4D8AAAAAAADgPwAAAAAAAOA/AAAAAAAA4D8AAAAAAADgPwAAAAAAAOA/AAAAAAAA4D8CAAAAjAAAAAEAAAACAAAA////AP///wgAAAAAAAAAACO89Lv4d3hLjJJzSel59zo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tAwAABwVAABoKwAA4B4AABAAAAAmAAAACAAAAP//////////"/>
              </a:ext>
            </a:extLst>
          </p:cNvSpPr>
          <p:nvPr/>
        </p:nvSpPr>
        <p:spPr>
          <a:xfrm>
            <a:off x="2065020" y="3431540"/>
            <a:ext cx="4991100" cy="1587500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6" name="object 7"/>
          <p:cNvSpPr>
            <a:spLocks noGrp="1" noChangeArrowheads="1"/>
            <a:extLst>
              <a:ext uri="smNativeData">
                <pr:smNativeData xmlns:pr="smNativeData" val="SMDATA_16_pRA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z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  <a:defRPr sz="800" b="0" i="0" u="none" strike="noStrike" kern="1" spc="0" baseline="0">
                <a:solidFill>
                  <a:srgbClr val="2F5699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fld id="{27F495E7-A9CA-A163-844C-5F36DB02720A}" type="slidenum">
              <a:t>8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pRA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pRA1XRMAAAAlAAAAZAAAAE0AAAAAAAAAABE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B6NAAA7RQAABAgAAAmAAAACAAAAP//////////"/>
              </a:ext>
            </a:extLst>
          </p:cNvSpPr>
          <p:nvPr/>
        </p:nvSpPr>
        <p:spPr>
          <a:xfrm>
            <a:off x="387350" y="1235075"/>
            <a:ext cx="8143240" cy="2166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0795" rIns="0" bIns="0" numCol="1" spcCol="215900" anchor="t"/>
          <a:lstStyle/>
          <a:p>
            <a:pPr marL="12700" marR="5080">
              <a:lnSpc>
                <a:spcPct val="100000"/>
              </a:lnSpc>
              <a:spcBef>
                <a:spcPts val="85"/>
              </a:spcBef>
            </a:pPr>
            <a:r>
              <a:rPr sz="2800">
                <a:solidFill>
                  <a:srgbClr val="444446"/>
                </a:solidFill>
              </a:rPr>
              <a:t>This EIP reroutes a message through a defined sequence  of routes. The sequence can be variable for each  message. In the corresponding lab for this EIP, the  sequence is defined after an analysis of the message  content.</a:t>
            </a:r>
            <a:endParaRPr sz="2800"/>
          </a:p>
        </p:txBody>
      </p:sp>
      <p:sp>
        <p:nvSpPr>
          <p:cNvPr id="4" name="object 5"/>
          <p:cNvSpPr>
            <a:spLocks noGrp="1" noChangeArrowheads="1"/>
            <a:extLst>
              <a:ext uri="smNativeData">
                <pr:smNativeData xmlns:pr="smNativeData" val="SMDATA_16_pR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DmEAAAEwUAABAgAAAmAAAACAAAAH3w////////"/>
              </a:ext>
            </a:extLst>
          </p:cNvSpPr>
          <p:nvPr>
            <p:ph type="title"/>
          </p:nvPr>
        </p:nvSpPr>
        <p:spPr>
          <a:xfrm>
            <a:off x="367030" y="250825"/>
            <a:ext cx="2379980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cRoutingSlip</a:t>
            </a:r>
            <a:endParaRPr sz="3600"/>
          </a:p>
        </p:txBody>
      </p:sp>
      <p:sp>
        <p:nvSpPr>
          <p:cNvPr id="5" name="object 6"/>
          <p:cNvSpPr>
            <a:extLst>
              <a:ext uri="smNativeData">
                <pr:smNativeData xmlns:pr="smNativeData" val="SMDATA_16_pRA1XRMAAAAlAAAAZAAAAA0AAAAAAAAAAAAAAAAAAAAAAAAAAAAAAAAAAAAAAAAAAAEAAABQAAAAAAAAAAAA4D8AAAAAAADgPwAAAAAAAOA/AAAAAAAA4D8AAAAAAADgPwAAAAAAAOA/AAAAAAAA4D8AAAAAAADgPwAAAAAAAOA/AAAAAAAA4D8CAAAAjAAAAAEAAAACAAAA////AP///wgAAAAAAAAAAEhIymAH+VNPlWoGEdX0q/A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DRcAAJsWAABkMAAAPiIAABAAAAAmAAAACAAAAP//////////"/>
              </a:ext>
            </a:extLst>
          </p:cNvSpPr>
          <p:nvPr/>
        </p:nvSpPr>
        <p:spPr>
          <a:xfrm>
            <a:off x="3747135" y="3674745"/>
            <a:ext cx="4119245" cy="1891665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6" name="object 7"/>
          <p:cNvSpPr>
            <a:spLocks noGrp="1" noChangeArrowheads="1"/>
            <a:extLst>
              <a:ext uri="smNativeData">
                <pr:smNativeData xmlns:pr="smNativeData" val="SMDATA_16_pRA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z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  <a:defRPr sz="800" b="0" i="0" u="none" strike="noStrike" kern="1" spc="0" baseline="0">
                <a:solidFill>
                  <a:srgbClr val="2F5699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fld id="{27F4FC50-1ECA-A10A-844C-E85FB20272BD}" type="slidenum">
              <a:t>9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farisashim</cp:lastModifiedBy>
  <cp:revision>0</cp:revision>
  <dcterms:created xsi:type="dcterms:W3CDTF">2019-07-22T00:04:27Z</dcterms:created>
  <dcterms:modified xsi:type="dcterms:W3CDTF">2019-07-22T01:25:57Z</dcterms:modified>
</cp:coreProperties>
</file>