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173D4-B54D-4689-9353-DBFC792AB66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6C4D-FF8C-4DBC-B412-6F263100E90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План есть план, вы</a:t>
            </a:r>
            <a:r>
              <a:rPr lang="ru-RU" baseline="0" smtClean="0"/>
              <a:t> его должны усвоить!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+кринж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 важно что там написано, главное содержание.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Да.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Да.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Владислав запускает </a:t>
            </a:r>
            <a:r>
              <a:rPr lang="en-US" b="1" smtClean="0"/>
              <a:t>runner.exe</a:t>
            </a:r>
            <a:r>
              <a:rPr lang="ru-RU" smtClean="0"/>
              <a:t> 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После неудачного или удачного теста открыть этот слайд!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6C4D-FF8C-4DBC-B412-6F263100E908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44;&#1084;&#1080;&#1090;&#1088;&#1080;&#1081;\Desktop\gifka.mp4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32" y="0"/>
            <a:ext cx="4857784" cy="1000108"/>
          </a:xfrm>
        </p:spPr>
        <p:txBody>
          <a:bodyPr>
            <a:normAutofit/>
          </a:bodyPr>
          <a:lstStyle/>
          <a:p>
            <a:r>
              <a:rPr lang="ru-RU" sz="2800" smtClean="0"/>
              <a:t>Итоговый проект</a:t>
            </a:r>
            <a:endParaRPr lang="ru-RU" sz="280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3108" y="1571612"/>
            <a:ext cx="4857784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uhaus 93" pitchFamily="82" charset="0"/>
                <a:ea typeface="+mj-ea"/>
                <a:cs typeface="+mj-cs"/>
              </a:rPr>
              <a:t>2D</a:t>
            </a: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uhaus 93" pitchFamily="82" charset="0"/>
                <a:ea typeface="+mj-ea"/>
                <a:cs typeface="+mj-cs"/>
              </a:rPr>
              <a:t> </a:t>
            </a: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auhaus 93" pitchFamily="82" charset="0"/>
                <a:ea typeface="+mj-ea"/>
                <a:cs typeface="+mj-cs"/>
              </a:rPr>
              <a:t>Runner</a:t>
            </a:r>
            <a:endParaRPr kumimoji="0" lang="ru-RU" sz="72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C:\Users\Дмитрий\Desktop\r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357694"/>
            <a:ext cx="2357454" cy="2357454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028" name="Picture 4" descr="C:\Users\Дмитрий\Desktop\r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14686"/>
            <a:ext cx="1428750" cy="142875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029" name="Picture 5" descr="C:\Users\AACE~1\AppData\Local\Temp\Rar$DRa0.940\2D Runner\KANEK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357694"/>
            <a:ext cx="1133142" cy="2143116"/>
          </a:xfrm>
          <a:prstGeom prst="rect">
            <a:avLst/>
          </a:prstGeom>
          <a:noFill/>
        </p:spPr>
      </p:pic>
      <p:pic>
        <p:nvPicPr>
          <p:cNvPr id="1030" name="Picture 6" descr="C:\Users\AACE~1\AppData\Local\Temp\Rar$DRa0.408\2D Runner\mon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000372"/>
            <a:ext cx="1010345" cy="857256"/>
          </a:xfrm>
          <a:prstGeom prst="rect">
            <a:avLst/>
          </a:prstGeom>
          <a:noFill/>
        </p:spPr>
      </p:pic>
      <p:pic>
        <p:nvPicPr>
          <p:cNvPr id="10" name="Picture 6" descr="C:\Users\AACE~1\AppData\Local\Temp\Rar$DRa0.408\2D Runner\mon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14356"/>
            <a:ext cx="1347127" cy="1143008"/>
          </a:xfrm>
          <a:prstGeom prst="rect">
            <a:avLst/>
          </a:prstGeom>
          <a:noFill/>
        </p:spPr>
      </p:pic>
      <p:pic>
        <p:nvPicPr>
          <p:cNvPr id="11" name="Picture 6" descr="C:\Users\AACE~1\AppData\Local\Temp\Rar$DRa0.408\2D Runner\mon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714356"/>
            <a:ext cx="857256" cy="727363"/>
          </a:xfrm>
          <a:prstGeom prst="rect">
            <a:avLst/>
          </a:prstGeom>
          <a:noFill/>
        </p:spPr>
      </p:pic>
      <p:pic>
        <p:nvPicPr>
          <p:cNvPr id="12" name="Picture 6" descr="C:\Users\AACE~1\AppData\Local\Temp\Rar$DRa0.408\2D Runner\mon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1920" y="866756"/>
            <a:ext cx="857256" cy="727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066800"/>
          </a:xfrm>
        </p:spPr>
        <p:txBody>
          <a:bodyPr/>
          <a:lstStyle/>
          <a:p>
            <a:r>
              <a:rPr lang="ru-RU" smtClean="0"/>
              <a:t>Начальный план к проекту:</a:t>
            </a:r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214423"/>
            <a:ext cx="6286512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214422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</a:t>
            </a:r>
            <a:r>
              <a:rPr lang="ru-RU" sz="4800" smtClean="0">
                <a:solidFill>
                  <a:srgbClr val="FFFF00"/>
                </a:solidFill>
              </a:rPr>
              <a:t>1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785926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</a:t>
            </a:r>
            <a:r>
              <a:rPr lang="en-US" sz="4800" smtClean="0">
                <a:solidFill>
                  <a:srgbClr val="FFFF00"/>
                </a:solidFill>
              </a:rPr>
              <a:t>2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3000372"/>
            <a:ext cx="115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&lt;-3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643314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&lt;-4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562" y="2428868"/>
            <a:ext cx="113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&lt;-5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5357826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&lt;-6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429264"/>
            <a:ext cx="112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&lt;-7</a:t>
            </a:r>
            <a:endParaRPr lang="ru-RU" sz="480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2264" y="71435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1. </a:t>
            </a:r>
            <a:r>
              <a:rPr lang="ru-RU" sz="2800" b="1" smtClean="0"/>
              <a:t>Счёт</a:t>
            </a:r>
            <a:endParaRPr lang="ru-RU" sz="2800" b="1"/>
          </a:p>
        </p:txBody>
      </p:sp>
      <p:sp>
        <p:nvSpPr>
          <p:cNvPr id="14" name="TextBox 13"/>
          <p:cNvSpPr txBox="1"/>
          <p:nvPr/>
        </p:nvSpPr>
        <p:spPr>
          <a:xfrm>
            <a:off x="6286512" y="1214422"/>
            <a:ext cx="271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mtClean="0"/>
              <a:t>2</a:t>
            </a:r>
            <a:r>
              <a:rPr lang="en-US" sz="2800" b="1" smtClean="0"/>
              <a:t>. </a:t>
            </a:r>
            <a:r>
              <a:rPr lang="ru-RU" sz="2800" b="1" smtClean="0"/>
              <a:t>Собраные</a:t>
            </a:r>
            <a:br>
              <a:rPr lang="ru-RU" sz="2800" b="1" smtClean="0"/>
            </a:br>
            <a:r>
              <a:rPr lang="ru-RU" sz="2800" b="1" smtClean="0"/>
              <a:t>банки</a:t>
            </a:r>
            <a:endParaRPr lang="ru-RU" sz="2800" b="1"/>
          </a:p>
        </p:txBody>
      </p:sp>
      <p:sp>
        <p:nvSpPr>
          <p:cNvPr id="15" name="TextBox 14"/>
          <p:cNvSpPr txBox="1"/>
          <p:nvPr/>
        </p:nvSpPr>
        <p:spPr>
          <a:xfrm>
            <a:off x="6357950" y="207167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3</a:t>
            </a:r>
            <a:r>
              <a:rPr lang="en-US" sz="2800" b="1" smtClean="0"/>
              <a:t>. </a:t>
            </a:r>
            <a:r>
              <a:rPr lang="ru-RU" sz="2800" b="1" smtClean="0"/>
              <a:t>Здоровье</a:t>
            </a:r>
            <a:endParaRPr lang="ru-RU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6357950" y="2643182"/>
            <a:ext cx="2239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4</a:t>
            </a:r>
            <a:r>
              <a:rPr lang="en-US" sz="2800" b="1" smtClean="0"/>
              <a:t>. </a:t>
            </a:r>
            <a:r>
              <a:rPr lang="ru-RU" sz="2800" b="1" smtClean="0"/>
              <a:t>Лучший</a:t>
            </a:r>
            <a:br>
              <a:rPr lang="ru-RU" sz="2800" b="1" smtClean="0"/>
            </a:br>
            <a:r>
              <a:rPr lang="ru-RU" sz="2800" b="1" smtClean="0"/>
              <a:t>счёт</a:t>
            </a:r>
            <a:endParaRPr lang="ru-RU" sz="2800" b="1"/>
          </a:p>
        </p:txBody>
      </p:sp>
      <p:sp>
        <p:nvSpPr>
          <p:cNvPr id="17" name="TextBox 16"/>
          <p:cNvSpPr txBox="1"/>
          <p:nvPr/>
        </p:nvSpPr>
        <p:spPr>
          <a:xfrm>
            <a:off x="6317585" y="3571876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5</a:t>
            </a:r>
            <a:r>
              <a:rPr lang="en-US" sz="2800" b="1" smtClean="0"/>
              <a:t>. </a:t>
            </a:r>
            <a:r>
              <a:rPr lang="ru-RU" sz="2800" b="1" smtClean="0"/>
              <a:t>Хлеб (враг)</a:t>
            </a:r>
            <a:endParaRPr lang="ru-RU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6357950" y="4071942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6</a:t>
            </a:r>
            <a:r>
              <a:rPr lang="en-US" sz="2800" b="1" smtClean="0"/>
              <a:t>. </a:t>
            </a:r>
            <a:r>
              <a:rPr lang="ru-RU" sz="2800" b="1" smtClean="0"/>
              <a:t>Игрок</a:t>
            </a:r>
            <a:endParaRPr lang="ru-RU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6286512" y="4572008"/>
            <a:ext cx="2714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7</a:t>
            </a:r>
            <a:r>
              <a:rPr lang="en-US" sz="2800" b="1" smtClean="0"/>
              <a:t>. </a:t>
            </a:r>
            <a:r>
              <a:rPr lang="ru-RU" sz="2800" b="1" smtClean="0"/>
              <a:t>Рекламная</a:t>
            </a:r>
            <a:br>
              <a:rPr lang="ru-RU" sz="2800" b="1" smtClean="0"/>
            </a:br>
            <a:r>
              <a:rPr lang="ru-RU" sz="2800" b="1" smtClean="0"/>
              <a:t>интеграция</a:t>
            </a:r>
            <a:endParaRPr lang="ru-RU" sz="2800" b="1"/>
          </a:p>
        </p:txBody>
      </p:sp>
      <p:sp>
        <p:nvSpPr>
          <p:cNvPr id="20" name="TextBox 19"/>
          <p:cNvSpPr txBox="1"/>
          <p:nvPr/>
        </p:nvSpPr>
        <p:spPr>
          <a:xfrm>
            <a:off x="6215074" y="5643578"/>
            <a:ext cx="2959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/>
              <a:t>8</a:t>
            </a:r>
            <a:r>
              <a:rPr lang="en-US" sz="2800" b="1" smtClean="0"/>
              <a:t>.</a:t>
            </a:r>
            <a:r>
              <a:rPr lang="ru-RU" sz="2800" b="1" smtClean="0"/>
              <a:t> Сохранение</a:t>
            </a:r>
            <a:br>
              <a:rPr lang="ru-RU" sz="2800" b="1" smtClean="0"/>
            </a:br>
            <a:r>
              <a:rPr lang="ru-RU" sz="2800" b="1" smtClean="0"/>
              <a:t>счёта 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500042"/>
            <a:ext cx="5786478" cy="1066800"/>
          </a:xfrm>
        </p:spPr>
        <p:txBody>
          <a:bodyPr>
            <a:noAutofit/>
          </a:bodyPr>
          <a:lstStyle/>
          <a:p>
            <a:r>
              <a:rPr lang="ru-RU" sz="4800" smtClean="0"/>
              <a:t>Игровой процесс:</a:t>
            </a:r>
            <a:endParaRPr lang="ru-RU" sz="4800"/>
          </a:p>
        </p:txBody>
      </p:sp>
      <p:pic>
        <p:nvPicPr>
          <p:cNvPr id="9" name="gifka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57290" y="1571612"/>
            <a:ext cx="6786610" cy="508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1643074"/>
          </a:xfrm>
        </p:spPr>
        <p:txBody>
          <a:bodyPr>
            <a:normAutofit/>
          </a:bodyPr>
          <a:lstStyle/>
          <a:p>
            <a:r>
              <a:rPr lang="ru-RU" smtClean="0"/>
              <a:t>Реализация базовых механик игры: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00240"/>
            <a:ext cx="48387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000240"/>
            <a:ext cx="3505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3357562"/>
            <a:ext cx="3643338" cy="304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000504"/>
            <a:ext cx="3571900" cy="269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Элементы управления: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600" b="1" smtClean="0"/>
              <a:t>Пробел (перезапуск игры при смерти)</a:t>
            </a:r>
          </a:p>
          <a:p>
            <a:pPr>
              <a:buFontTx/>
              <a:buChar char="-"/>
            </a:pPr>
            <a:r>
              <a:rPr lang="en-US" sz="3600" b="1" smtClean="0"/>
              <a:t>A, D</a:t>
            </a:r>
            <a:r>
              <a:rPr lang="ru-RU" sz="3600" b="1" smtClean="0"/>
              <a:t> (движение игрока)</a:t>
            </a:r>
            <a:endParaRPr lang="ru-RU"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Механика сохранения счёта: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53703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mtClean="0"/>
              <a:t>	</a:t>
            </a:r>
            <a:r>
              <a:rPr lang="ru-RU" sz="3600" smtClean="0"/>
              <a:t>1</a:t>
            </a:r>
            <a:r>
              <a:rPr lang="en-US" sz="3600" smtClean="0"/>
              <a:t>. </a:t>
            </a:r>
            <a:r>
              <a:rPr lang="ru-RU" sz="3600" smtClean="0"/>
              <a:t>Программа читает файлы </a:t>
            </a:r>
            <a:r>
              <a:rPr lang="en-US" sz="3600" b="1" i="1" smtClean="0"/>
              <a:t>money.txt</a:t>
            </a:r>
            <a:r>
              <a:rPr lang="en-US" sz="3600" smtClean="0"/>
              <a:t> , </a:t>
            </a:r>
            <a:r>
              <a:rPr lang="en-US" sz="3600" b="1" i="1" smtClean="0"/>
              <a:t>best_score.txt .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2. </a:t>
            </a:r>
            <a:r>
              <a:rPr lang="ru-RU" sz="3600" smtClean="0"/>
              <a:t>Вывод на экран информацию счёта</a:t>
            </a:r>
            <a:br>
              <a:rPr lang="ru-RU" sz="3600" smtClean="0"/>
            </a:br>
            <a:r>
              <a:rPr lang="ru-RU" sz="3600" smtClean="0"/>
              <a:t>3. При смерти записать итоговый результат в файл, онулировать временный счётчик </a:t>
            </a:r>
            <a:r>
              <a:rPr lang="en-US" sz="3600" b="1" i="1" smtClean="0"/>
              <a:t>Score</a:t>
            </a:r>
            <a:endParaRPr lang="ru-RU" sz="36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8229600" cy="1066800"/>
          </a:xfrm>
        </p:spPr>
        <p:txBody>
          <a:bodyPr>
            <a:normAutofit/>
          </a:bodyPr>
          <a:lstStyle/>
          <a:p>
            <a:r>
              <a:rPr lang="ru-RU" sz="4400" b="1" smtClean="0"/>
              <a:t>Протестируем программу…</a:t>
            </a:r>
            <a:endParaRPr lang="ru-RU" sz="4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785794"/>
            <a:ext cx="6286544" cy="1357322"/>
          </a:xfrm>
        </p:spPr>
        <p:txBody>
          <a:bodyPr>
            <a:normAutofit/>
          </a:bodyPr>
          <a:lstStyle/>
          <a:p>
            <a:r>
              <a:rPr lang="ru-RU" b="1" i="1" smtClean="0"/>
              <a:t>Спасибо за внимание!</a:t>
            </a:r>
            <a:endParaRPr lang="ru-RU" b="1" i="1"/>
          </a:p>
        </p:txBody>
      </p:sp>
      <p:pic>
        <p:nvPicPr>
          <p:cNvPr id="4098" name="Picture 2" descr="C:\Users\AACE~1\AppData\Local\Temp\Rar$DRa0.606\2D Runner\KANEK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071810"/>
            <a:ext cx="1884463" cy="3500438"/>
          </a:xfrm>
          <a:prstGeom prst="rect">
            <a:avLst/>
          </a:prstGeom>
          <a:noFill/>
        </p:spPr>
      </p:pic>
      <p:pic>
        <p:nvPicPr>
          <p:cNvPr id="4099" name="Picture 3" descr="C:\Users\AACE~1\AppData\Local\Temp\Rar$DRa0.336\2D Runner\vertical_w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1062" y="0"/>
            <a:ext cx="642938" cy="6858000"/>
          </a:xfrm>
          <a:prstGeom prst="rect">
            <a:avLst/>
          </a:prstGeom>
          <a:noFill/>
        </p:spPr>
      </p:pic>
      <p:pic>
        <p:nvPicPr>
          <p:cNvPr id="4100" name="Picture 4" descr="C:\Users\AACE~1\AppData\Local\Temp\Rar$DRa0.980\2D Runner\vertical_w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42938" cy="6858000"/>
          </a:xfrm>
          <a:prstGeom prst="rect">
            <a:avLst/>
          </a:prstGeom>
          <a:noFill/>
        </p:spPr>
      </p:pic>
      <p:pic>
        <p:nvPicPr>
          <p:cNvPr id="4101" name="Picture 5" descr="C:\Users\AACE~1\AppData\Local\Temp\Rar$DRa0.774\2D Runner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2357430"/>
            <a:ext cx="1028700" cy="1333500"/>
          </a:xfrm>
          <a:prstGeom prst="rect">
            <a:avLst/>
          </a:prstGeom>
          <a:noFill/>
        </p:spPr>
      </p:pic>
      <p:pic>
        <p:nvPicPr>
          <p:cNvPr id="8" name="Picture 5" descr="C:\Users\AACE~1\AppData\Local\Temp\Rar$DRa0.774\2D Runner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4714884"/>
            <a:ext cx="1028700" cy="1333500"/>
          </a:xfrm>
          <a:prstGeom prst="rect">
            <a:avLst/>
          </a:prstGeom>
          <a:noFill/>
        </p:spPr>
      </p:pic>
      <p:pic>
        <p:nvPicPr>
          <p:cNvPr id="9" name="Picture 5" descr="C:\Users\AACE~1\AppData\Local\Temp\Rar$DRa0.774\2D Runner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4643446"/>
            <a:ext cx="1028700" cy="1333500"/>
          </a:xfrm>
          <a:prstGeom prst="rect">
            <a:avLst/>
          </a:prstGeom>
          <a:noFill/>
        </p:spPr>
      </p:pic>
      <p:pic>
        <p:nvPicPr>
          <p:cNvPr id="10" name="Picture 5" descr="C:\Users\AACE~1\AppData\Local\Temp\Rar$DRa0.774\2D Runner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2071678"/>
            <a:ext cx="1028700" cy="133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</TotalTime>
  <Words>130</Words>
  <PresentationFormat>Экран (4:3)</PresentationFormat>
  <Paragraphs>41</Paragraphs>
  <Slides>8</Slides>
  <Notes>7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Итоговый проект</vt:lpstr>
      <vt:lpstr>Начальный план к проекту:</vt:lpstr>
      <vt:lpstr>Игровой процесс:</vt:lpstr>
      <vt:lpstr>Реализация базовых механик игры:</vt:lpstr>
      <vt:lpstr>Элементы управления:</vt:lpstr>
      <vt:lpstr>Механика сохранения счёта:</vt:lpstr>
      <vt:lpstr>Протестируем программу…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admin</dc:creator>
  <cp:lastModifiedBy>Дмитрий</cp:lastModifiedBy>
  <cp:revision>7</cp:revision>
  <dcterms:created xsi:type="dcterms:W3CDTF">2021-11-06T17:54:19Z</dcterms:created>
  <dcterms:modified xsi:type="dcterms:W3CDTF">2021-11-06T19:01:45Z</dcterms:modified>
</cp:coreProperties>
</file>