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4" r:id="rId5"/>
    <p:sldId id="262" r:id="rId6"/>
    <p:sldId id="263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67" r:id="rId17"/>
    <p:sldId id="268" r:id="rId18"/>
    <p:sldId id="278" r:id="rId19"/>
    <p:sldId id="281" r:id="rId20"/>
    <p:sldId id="280" r:id="rId21"/>
    <p:sldId id="283" r:id="rId22"/>
    <p:sldId id="284" r:id="rId23"/>
    <p:sldId id="285" r:id="rId24"/>
    <p:sldId id="28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57812-3085-4290-8721-E36FB6CDAF2A}" v="25" dt="2020-09-30T11:19:1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na ANDRIAMIFIDY" userId="d2193283-f121-4cca-b4a4-786052b2d4cc" providerId="ADAL" clId="{48E57812-3085-4290-8721-E36FB6CDAF2A}"/>
    <pc:docChg chg="undo custSel addSld delSld modSld sldOrd">
      <pc:chgData name="Irina ANDRIAMIFIDY" userId="d2193283-f121-4cca-b4a4-786052b2d4cc" providerId="ADAL" clId="{48E57812-3085-4290-8721-E36FB6CDAF2A}" dt="2020-09-30T11:19:28.090" v="5106" actId="47"/>
      <pc:docMkLst>
        <pc:docMk/>
      </pc:docMkLst>
      <pc:sldChg chg="modSp mod">
        <pc:chgData name="Irina ANDRIAMIFIDY" userId="d2193283-f121-4cca-b4a4-786052b2d4cc" providerId="ADAL" clId="{48E57812-3085-4290-8721-E36FB6CDAF2A}" dt="2020-09-30T00:27:48.420" v="2211" actId="20577"/>
        <pc:sldMkLst>
          <pc:docMk/>
          <pc:sldMk cId="3501195034" sldId="262"/>
        </pc:sldMkLst>
        <pc:spChg chg="mod">
          <ac:chgData name="Irina ANDRIAMIFIDY" userId="d2193283-f121-4cca-b4a4-786052b2d4cc" providerId="ADAL" clId="{48E57812-3085-4290-8721-E36FB6CDAF2A}" dt="2020-09-30T00:27:48.420" v="2211" actId="20577"/>
          <ac:spMkLst>
            <pc:docMk/>
            <pc:sldMk cId="3501195034" sldId="262"/>
            <ac:spMk id="6" creationId="{8963F3FD-FF81-4107-8890-2448E4D4A866}"/>
          </ac:spMkLst>
        </pc:spChg>
      </pc:sldChg>
      <pc:sldChg chg="modSp mod">
        <pc:chgData name="Irina ANDRIAMIFIDY" userId="d2193283-f121-4cca-b4a4-786052b2d4cc" providerId="ADAL" clId="{48E57812-3085-4290-8721-E36FB6CDAF2A}" dt="2020-09-30T02:05:58.992" v="3280" actId="20577"/>
        <pc:sldMkLst>
          <pc:docMk/>
          <pc:sldMk cId="1826191572" sldId="267"/>
        </pc:sldMkLst>
        <pc:spChg chg="mod">
          <ac:chgData name="Irina ANDRIAMIFIDY" userId="d2193283-f121-4cca-b4a4-786052b2d4cc" providerId="ADAL" clId="{48E57812-3085-4290-8721-E36FB6CDAF2A}" dt="2020-09-30T02:05:58.992" v="3280" actId="20577"/>
          <ac:spMkLst>
            <pc:docMk/>
            <pc:sldMk cId="1826191572" sldId="267"/>
            <ac:spMk id="2" creationId="{5F3977B9-A3BF-4851-97D5-CD7520AF697A}"/>
          </ac:spMkLst>
        </pc:spChg>
        <pc:spChg chg="mod">
          <ac:chgData name="Irina ANDRIAMIFIDY" userId="d2193283-f121-4cca-b4a4-786052b2d4cc" providerId="ADAL" clId="{48E57812-3085-4290-8721-E36FB6CDAF2A}" dt="2020-09-30T01:17:12.893" v="3232" actId="20577"/>
          <ac:spMkLst>
            <pc:docMk/>
            <pc:sldMk cId="1826191572" sldId="267"/>
            <ac:spMk id="3" creationId="{764BD09F-60E1-4099-B1ED-9AFB62CD3B45}"/>
          </ac:spMkLst>
        </pc:spChg>
      </pc:sldChg>
      <pc:sldChg chg="addSp delSp modSp mod">
        <pc:chgData name="Irina ANDRIAMIFIDY" userId="d2193283-f121-4cca-b4a4-786052b2d4cc" providerId="ADAL" clId="{48E57812-3085-4290-8721-E36FB6CDAF2A}" dt="2020-09-30T11:17:07.867" v="5045" actId="1076"/>
        <pc:sldMkLst>
          <pc:docMk/>
          <pc:sldMk cId="3807796347" sldId="268"/>
        </pc:sldMkLst>
        <pc:spChg chg="mod">
          <ac:chgData name="Irina ANDRIAMIFIDY" userId="d2193283-f121-4cca-b4a4-786052b2d4cc" providerId="ADAL" clId="{48E57812-3085-4290-8721-E36FB6CDAF2A}" dt="2020-09-30T00:57:46.065" v="2919" actId="20577"/>
          <ac:spMkLst>
            <pc:docMk/>
            <pc:sldMk cId="3807796347" sldId="268"/>
            <ac:spMk id="2" creationId="{5F3977B9-A3BF-4851-97D5-CD7520AF697A}"/>
          </ac:spMkLst>
        </pc:spChg>
        <pc:spChg chg="del mod">
          <ac:chgData name="Irina ANDRIAMIFIDY" userId="d2193283-f121-4cca-b4a4-786052b2d4cc" providerId="ADAL" clId="{48E57812-3085-4290-8721-E36FB6CDAF2A}" dt="2020-09-29T22:52:31.009" v="76" actId="478"/>
          <ac:spMkLst>
            <pc:docMk/>
            <pc:sldMk cId="3807796347" sldId="268"/>
            <ac:spMk id="3" creationId="{764BD09F-60E1-4099-B1ED-9AFB62CD3B45}"/>
          </ac:spMkLst>
        </pc:spChg>
        <pc:spChg chg="add mod">
          <ac:chgData name="Irina ANDRIAMIFIDY" userId="d2193283-f121-4cca-b4a4-786052b2d4cc" providerId="ADAL" clId="{48E57812-3085-4290-8721-E36FB6CDAF2A}" dt="2020-09-29T23:01:00.351" v="348" actId="14100"/>
          <ac:spMkLst>
            <pc:docMk/>
            <pc:sldMk cId="3807796347" sldId="268"/>
            <ac:spMk id="4" creationId="{E7E10A8F-4823-4372-AAD0-CA7869B0126B}"/>
          </ac:spMkLst>
        </pc:spChg>
        <pc:spChg chg="add mod">
          <ac:chgData name="Irina ANDRIAMIFIDY" userId="d2193283-f121-4cca-b4a4-786052b2d4cc" providerId="ADAL" clId="{48E57812-3085-4290-8721-E36FB6CDAF2A}" dt="2020-09-29T23:04:38.585" v="463" actId="20577"/>
          <ac:spMkLst>
            <pc:docMk/>
            <pc:sldMk cId="3807796347" sldId="268"/>
            <ac:spMk id="6" creationId="{1380F3FE-88ED-4C82-B5FC-B1AC2C980C2F}"/>
          </ac:spMkLst>
        </pc:spChg>
        <pc:spChg chg="add del mod ord">
          <ac:chgData name="Irina ANDRIAMIFIDY" userId="d2193283-f121-4cca-b4a4-786052b2d4cc" providerId="ADAL" clId="{48E57812-3085-4290-8721-E36FB6CDAF2A}" dt="2020-09-29T23:03:48.529" v="455" actId="478"/>
          <ac:spMkLst>
            <pc:docMk/>
            <pc:sldMk cId="3807796347" sldId="268"/>
            <ac:spMk id="9" creationId="{C9C09864-879F-43F0-913C-ED32B26D8FEC}"/>
          </ac:spMkLst>
        </pc:spChg>
        <pc:spChg chg="add mod">
          <ac:chgData name="Irina ANDRIAMIFIDY" userId="d2193283-f121-4cca-b4a4-786052b2d4cc" providerId="ADAL" clId="{48E57812-3085-4290-8721-E36FB6CDAF2A}" dt="2020-09-29T22:59:41.603" v="302" actId="1037"/>
          <ac:spMkLst>
            <pc:docMk/>
            <pc:sldMk cId="3807796347" sldId="268"/>
            <ac:spMk id="10" creationId="{3A89B0C3-66C2-4F28-BB71-BD45BFF6434A}"/>
          </ac:spMkLst>
        </pc:spChg>
        <pc:spChg chg="add mod">
          <ac:chgData name="Irina ANDRIAMIFIDY" userId="d2193283-f121-4cca-b4a4-786052b2d4cc" providerId="ADAL" clId="{48E57812-3085-4290-8721-E36FB6CDAF2A}" dt="2020-09-29T22:59:41.603" v="302" actId="1037"/>
          <ac:spMkLst>
            <pc:docMk/>
            <pc:sldMk cId="3807796347" sldId="268"/>
            <ac:spMk id="12" creationId="{7B644565-6DFD-4F06-B718-28B93B5C1913}"/>
          </ac:spMkLst>
        </pc:spChg>
        <pc:spChg chg="add mod">
          <ac:chgData name="Irina ANDRIAMIFIDY" userId="d2193283-f121-4cca-b4a4-786052b2d4cc" providerId="ADAL" clId="{48E57812-3085-4290-8721-E36FB6CDAF2A}" dt="2020-09-29T23:04:23.927" v="456" actId="14100"/>
          <ac:spMkLst>
            <pc:docMk/>
            <pc:sldMk cId="3807796347" sldId="268"/>
            <ac:spMk id="13" creationId="{EC63964C-813B-435A-987C-886F31048BC6}"/>
          </ac:spMkLst>
        </pc:spChg>
        <pc:spChg chg="add mod">
          <ac:chgData name="Irina ANDRIAMIFIDY" userId="d2193283-f121-4cca-b4a4-786052b2d4cc" providerId="ADAL" clId="{48E57812-3085-4290-8721-E36FB6CDAF2A}" dt="2020-09-29T23:04:28.781" v="457" actId="14100"/>
          <ac:spMkLst>
            <pc:docMk/>
            <pc:sldMk cId="3807796347" sldId="268"/>
            <ac:spMk id="15" creationId="{DA401DE2-61FD-43BD-983A-31C53EE8F7F1}"/>
          </ac:spMkLst>
        </pc:spChg>
        <pc:spChg chg="add mod">
          <ac:chgData name="Irina ANDRIAMIFIDY" userId="d2193283-f121-4cca-b4a4-786052b2d4cc" providerId="ADAL" clId="{48E57812-3085-4290-8721-E36FB6CDAF2A}" dt="2020-09-29T23:07:35.413" v="542" actId="1076"/>
          <ac:spMkLst>
            <pc:docMk/>
            <pc:sldMk cId="3807796347" sldId="268"/>
            <ac:spMk id="16" creationId="{B63EF4AB-0120-4772-8EBA-988CBAF6D0E1}"/>
          </ac:spMkLst>
        </pc:spChg>
        <pc:spChg chg="add mod">
          <ac:chgData name="Irina ANDRIAMIFIDY" userId="d2193283-f121-4cca-b4a4-786052b2d4cc" providerId="ADAL" clId="{48E57812-3085-4290-8721-E36FB6CDAF2A}" dt="2020-09-29T23:07:07.822" v="535" actId="207"/>
          <ac:spMkLst>
            <pc:docMk/>
            <pc:sldMk cId="3807796347" sldId="268"/>
            <ac:spMk id="17" creationId="{77EA3293-6BE3-42F8-937D-645361C61426}"/>
          </ac:spMkLst>
        </pc:spChg>
        <pc:spChg chg="add del mod">
          <ac:chgData name="Irina ANDRIAMIFIDY" userId="d2193283-f121-4cca-b4a4-786052b2d4cc" providerId="ADAL" clId="{48E57812-3085-4290-8721-E36FB6CDAF2A}" dt="2020-09-29T23:05:50.448" v="506" actId="478"/>
          <ac:spMkLst>
            <pc:docMk/>
            <pc:sldMk cId="3807796347" sldId="268"/>
            <ac:spMk id="19" creationId="{57F42377-398A-46A8-B540-0970E5C8202A}"/>
          </ac:spMkLst>
        </pc:spChg>
        <pc:spChg chg="add mod">
          <ac:chgData name="Irina ANDRIAMIFIDY" userId="d2193283-f121-4cca-b4a4-786052b2d4cc" providerId="ADAL" clId="{48E57812-3085-4290-8721-E36FB6CDAF2A}" dt="2020-09-29T23:07:11.999" v="536" actId="207"/>
          <ac:spMkLst>
            <pc:docMk/>
            <pc:sldMk cId="3807796347" sldId="268"/>
            <ac:spMk id="21" creationId="{D7D3CF79-761E-4582-B770-3E5767F6C0EF}"/>
          </ac:spMkLst>
        </pc:spChg>
        <pc:spChg chg="add mod">
          <ac:chgData name="Irina ANDRIAMIFIDY" userId="d2193283-f121-4cca-b4a4-786052b2d4cc" providerId="ADAL" clId="{48E57812-3085-4290-8721-E36FB6CDAF2A}" dt="2020-09-30T01:15:31.717" v="3217" actId="1076"/>
          <ac:spMkLst>
            <pc:docMk/>
            <pc:sldMk cId="3807796347" sldId="268"/>
            <ac:spMk id="28" creationId="{CC1261A1-7E8F-4880-90AA-21CB5B59F496}"/>
          </ac:spMkLst>
        </pc:spChg>
        <pc:spChg chg="add mod">
          <ac:chgData name="Irina ANDRIAMIFIDY" userId="d2193283-f121-4cca-b4a4-786052b2d4cc" providerId="ADAL" clId="{48E57812-3085-4290-8721-E36FB6CDAF2A}" dt="2020-09-29T23:11:23.317" v="629" actId="1076"/>
          <ac:spMkLst>
            <pc:docMk/>
            <pc:sldMk cId="3807796347" sldId="268"/>
            <ac:spMk id="29" creationId="{D218D43A-ECFA-4511-9521-F435E2D29F39}"/>
          </ac:spMkLst>
        </pc:spChg>
        <pc:spChg chg="add mod">
          <ac:chgData name="Irina ANDRIAMIFIDY" userId="d2193283-f121-4cca-b4a4-786052b2d4cc" providerId="ADAL" clId="{48E57812-3085-4290-8721-E36FB6CDAF2A}" dt="2020-09-29T23:12:10.734" v="651" actId="14100"/>
          <ac:spMkLst>
            <pc:docMk/>
            <pc:sldMk cId="3807796347" sldId="268"/>
            <ac:spMk id="36" creationId="{DCD45B2C-9CAF-42C7-B792-F132F10A2CC1}"/>
          </ac:spMkLst>
        </pc:spChg>
        <pc:spChg chg="add mod">
          <ac:chgData name="Irina ANDRIAMIFIDY" userId="d2193283-f121-4cca-b4a4-786052b2d4cc" providerId="ADAL" clId="{48E57812-3085-4290-8721-E36FB6CDAF2A}" dt="2020-09-29T23:13:02.557" v="683" actId="1076"/>
          <ac:spMkLst>
            <pc:docMk/>
            <pc:sldMk cId="3807796347" sldId="268"/>
            <ac:spMk id="37" creationId="{ED49AC30-76D1-4E25-B39F-541819DC2997}"/>
          </ac:spMkLst>
        </pc:spChg>
        <pc:spChg chg="add mod ord">
          <ac:chgData name="Irina ANDRIAMIFIDY" userId="d2193283-f121-4cca-b4a4-786052b2d4cc" providerId="ADAL" clId="{48E57812-3085-4290-8721-E36FB6CDAF2A}" dt="2020-09-29T23:14:39.061" v="709" actId="1076"/>
          <ac:spMkLst>
            <pc:docMk/>
            <pc:sldMk cId="3807796347" sldId="268"/>
            <ac:spMk id="41" creationId="{7172AA83-A87F-440B-82F2-BDCAC6230CFD}"/>
          </ac:spMkLst>
        </pc:spChg>
        <pc:spChg chg="add mod">
          <ac:chgData name="Irina ANDRIAMIFIDY" userId="d2193283-f121-4cca-b4a4-786052b2d4cc" providerId="ADAL" clId="{48E57812-3085-4290-8721-E36FB6CDAF2A}" dt="2020-09-30T11:17:07.867" v="5045" actId="1076"/>
          <ac:spMkLst>
            <pc:docMk/>
            <pc:sldMk cId="3807796347" sldId="268"/>
            <ac:spMk id="42" creationId="{52C7424F-5FFE-4087-8F24-D956A3CC596C}"/>
          </ac:spMkLst>
        </pc:spChg>
        <pc:spChg chg="add mod ord">
          <ac:chgData name="Irina ANDRIAMIFIDY" userId="d2193283-f121-4cca-b4a4-786052b2d4cc" providerId="ADAL" clId="{48E57812-3085-4290-8721-E36FB6CDAF2A}" dt="2020-09-29T23:15:11.407" v="713" actId="167"/>
          <ac:spMkLst>
            <pc:docMk/>
            <pc:sldMk cId="3807796347" sldId="268"/>
            <ac:spMk id="43" creationId="{06C4E953-6858-414C-AC25-AAEA83BB8556}"/>
          </ac:spMkLst>
        </pc:spChg>
        <pc:spChg chg="add mod">
          <ac:chgData name="Irina ANDRIAMIFIDY" userId="d2193283-f121-4cca-b4a4-786052b2d4cc" providerId="ADAL" clId="{48E57812-3085-4290-8721-E36FB6CDAF2A}" dt="2020-09-29T23:15:44.600" v="746" actId="20577"/>
          <ac:spMkLst>
            <pc:docMk/>
            <pc:sldMk cId="3807796347" sldId="268"/>
            <ac:spMk id="44" creationId="{D0777283-7E14-4DD7-8EB2-E39B1DE7B992}"/>
          </ac:spMkLst>
        </pc:spChg>
        <pc:spChg chg="add mod">
          <ac:chgData name="Irina ANDRIAMIFIDY" userId="d2193283-f121-4cca-b4a4-786052b2d4cc" providerId="ADAL" clId="{48E57812-3085-4290-8721-E36FB6CDAF2A}" dt="2020-09-29T23:16:19.023" v="758" actId="20577"/>
          <ac:spMkLst>
            <pc:docMk/>
            <pc:sldMk cId="3807796347" sldId="268"/>
            <ac:spMk id="45" creationId="{4B8FF149-AD28-411A-AFF6-5B7043E0A531}"/>
          </ac:spMkLst>
        </pc:spChg>
        <pc:cxnChg chg="add mod">
          <ac:chgData name="Irina ANDRIAMIFIDY" userId="d2193283-f121-4cca-b4a4-786052b2d4cc" providerId="ADAL" clId="{48E57812-3085-4290-8721-E36FB6CDAF2A}" dt="2020-09-29T23:07:48.508" v="544" actId="13822"/>
          <ac:cxnSpMkLst>
            <pc:docMk/>
            <pc:sldMk cId="3807796347" sldId="268"/>
            <ac:cxnSpMk id="23" creationId="{A8DBE3FC-4FC2-4423-BBD5-282B1DA05F40}"/>
          </ac:cxnSpMkLst>
        </pc:cxnChg>
        <pc:cxnChg chg="add mod">
          <ac:chgData name="Irina ANDRIAMIFIDY" userId="d2193283-f121-4cca-b4a4-786052b2d4cc" providerId="ADAL" clId="{48E57812-3085-4290-8721-E36FB6CDAF2A}" dt="2020-09-29T23:07:58.661" v="547" actId="14100"/>
          <ac:cxnSpMkLst>
            <pc:docMk/>
            <pc:sldMk cId="3807796347" sldId="268"/>
            <ac:cxnSpMk id="25" creationId="{45C58905-F6D9-454C-8350-540F1CCDAC38}"/>
          </ac:cxnSpMkLst>
        </pc:cxnChg>
        <pc:cxnChg chg="add mod">
          <ac:chgData name="Irina ANDRIAMIFIDY" userId="d2193283-f121-4cca-b4a4-786052b2d4cc" providerId="ADAL" clId="{48E57812-3085-4290-8721-E36FB6CDAF2A}" dt="2020-09-30T01:15:39.014" v="3219" actId="14100"/>
          <ac:cxnSpMkLst>
            <pc:docMk/>
            <pc:sldMk cId="3807796347" sldId="268"/>
            <ac:cxnSpMk id="31" creationId="{01B6DE26-F8A9-4710-9905-9D64289830E2}"/>
          </ac:cxnSpMkLst>
        </pc:cxnChg>
        <pc:cxnChg chg="add mod">
          <ac:chgData name="Irina ANDRIAMIFIDY" userId="d2193283-f121-4cca-b4a4-786052b2d4cc" providerId="ADAL" clId="{48E57812-3085-4290-8721-E36FB6CDAF2A}" dt="2020-09-30T01:15:35.990" v="3218" actId="14100"/>
          <ac:cxnSpMkLst>
            <pc:docMk/>
            <pc:sldMk cId="3807796347" sldId="268"/>
            <ac:cxnSpMk id="33" creationId="{4D3218C2-9673-4704-8B9D-53BE4AF76B29}"/>
          </ac:cxnSpMkLst>
        </pc:cxnChg>
        <pc:cxnChg chg="add mod">
          <ac:chgData name="Irina ANDRIAMIFIDY" userId="d2193283-f121-4cca-b4a4-786052b2d4cc" providerId="ADAL" clId="{48E57812-3085-4290-8721-E36FB6CDAF2A}" dt="2020-09-29T23:16:36.606" v="761" actId="14100"/>
          <ac:cxnSpMkLst>
            <pc:docMk/>
            <pc:sldMk cId="3807796347" sldId="268"/>
            <ac:cxnSpMk id="40" creationId="{23A06B6B-1D6D-4936-B0DA-A0C7828E27EF}"/>
          </ac:cxnSpMkLst>
        </pc:cxnChg>
      </pc:sldChg>
      <pc:sldChg chg="addSp modSp new mod ord">
        <pc:chgData name="Irina ANDRIAMIFIDY" userId="d2193283-f121-4cca-b4a4-786052b2d4cc" providerId="ADAL" clId="{48E57812-3085-4290-8721-E36FB6CDAF2A}" dt="2020-09-30T00:06:45.412" v="1847" actId="20577"/>
        <pc:sldMkLst>
          <pc:docMk/>
          <pc:sldMk cId="1750013527" sldId="269"/>
        </pc:sldMkLst>
        <pc:spChg chg="mod">
          <ac:chgData name="Irina ANDRIAMIFIDY" userId="d2193283-f121-4cca-b4a4-786052b2d4cc" providerId="ADAL" clId="{48E57812-3085-4290-8721-E36FB6CDAF2A}" dt="2020-09-29T23:47:50.740" v="854" actId="20577"/>
          <ac:spMkLst>
            <pc:docMk/>
            <pc:sldMk cId="1750013527" sldId="269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29T23:51:52.271" v="1066" actId="1076"/>
          <ac:spMkLst>
            <pc:docMk/>
            <pc:sldMk cId="1750013527" sldId="269"/>
            <ac:spMk id="3" creationId="{4886C802-224B-4672-9274-993DCD482E4D}"/>
          </ac:spMkLst>
        </pc:spChg>
        <pc:spChg chg="add mod">
          <ac:chgData name="Irina ANDRIAMIFIDY" userId="d2193283-f121-4cca-b4a4-786052b2d4cc" providerId="ADAL" clId="{48E57812-3085-4290-8721-E36FB6CDAF2A}" dt="2020-09-30T00:06:45.412" v="1847" actId="20577"/>
          <ac:spMkLst>
            <pc:docMk/>
            <pc:sldMk cId="1750013527" sldId="269"/>
            <ac:spMk id="8" creationId="{D7CEBCE8-E65B-417D-9C4F-8C6E2B86B419}"/>
          </ac:spMkLst>
        </pc:spChg>
        <pc:picChg chg="add">
          <ac:chgData name="Irina ANDRIAMIFIDY" userId="d2193283-f121-4cca-b4a4-786052b2d4cc" providerId="ADAL" clId="{48E57812-3085-4290-8721-E36FB6CDAF2A}" dt="2020-09-29T23:18:22.672" v="771" actId="22"/>
          <ac:picMkLst>
            <pc:docMk/>
            <pc:sldMk cId="1750013527" sldId="269"/>
            <ac:picMk id="5" creationId="{FC380CC4-CC0E-4377-AB8D-E9D0EC815DD4}"/>
          </ac:picMkLst>
        </pc:picChg>
        <pc:picChg chg="add">
          <ac:chgData name="Irina ANDRIAMIFIDY" userId="d2193283-f121-4cca-b4a4-786052b2d4cc" providerId="ADAL" clId="{48E57812-3085-4290-8721-E36FB6CDAF2A}" dt="2020-09-29T23:18:22.672" v="771" actId="22"/>
          <ac:picMkLst>
            <pc:docMk/>
            <pc:sldMk cId="1750013527" sldId="269"/>
            <ac:picMk id="7" creationId="{98C1BFD3-28B5-4197-8C0E-6B3417905914}"/>
          </ac:picMkLst>
        </pc:picChg>
      </pc:sldChg>
      <pc:sldChg chg="new del">
        <pc:chgData name="Irina ANDRIAMIFIDY" userId="d2193283-f121-4cca-b4a4-786052b2d4cc" providerId="ADAL" clId="{48E57812-3085-4290-8721-E36FB6CDAF2A}" dt="2020-09-29T23:55:50.006" v="1360" actId="47"/>
        <pc:sldMkLst>
          <pc:docMk/>
          <pc:sldMk cId="1122004225" sldId="270"/>
        </pc:sldMkLst>
      </pc:sldChg>
      <pc:sldChg chg="modSp add mod ord">
        <pc:chgData name="Irina ANDRIAMIFIDY" userId="d2193283-f121-4cca-b4a4-786052b2d4cc" providerId="ADAL" clId="{48E57812-3085-4290-8721-E36FB6CDAF2A}" dt="2020-09-30T00:11:53.537" v="1880" actId="20577"/>
        <pc:sldMkLst>
          <pc:docMk/>
          <pc:sldMk cId="3126977484" sldId="270"/>
        </pc:sldMkLst>
        <pc:spChg chg="mod">
          <ac:chgData name="Irina ANDRIAMIFIDY" userId="d2193283-f121-4cca-b4a4-786052b2d4cc" providerId="ADAL" clId="{48E57812-3085-4290-8721-E36FB6CDAF2A}" dt="2020-09-29T23:56:23.685" v="1378" actId="14100"/>
          <ac:spMkLst>
            <pc:docMk/>
            <pc:sldMk cId="3126977484" sldId="270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00:11:53.537" v="1880" actId="20577"/>
          <ac:spMkLst>
            <pc:docMk/>
            <pc:sldMk cId="3126977484" sldId="270"/>
            <ac:spMk id="3" creationId="{4886C802-224B-4672-9274-993DCD482E4D}"/>
          </ac:spMkLst>
        </pc:spChg>
        <pc:spChg chg="mod">
          <ac:chgData name="Irina ANDRIAMIFIDY" userId="d2193283-f121-4cca-b4a4-786052b2d4cc" providerId="ADAL" clId="{48E57812-3085-4290-8721-E36FB6CDAF2A}" dt="2020-09-30T00:06:35.258" v="1843" actId="20577"/>
          <ac:spMkLst>
            <pc:docMk/>
            <pc:sldMk cId="3126977484" sldId="270"/>
            <ac:spMk id="8" creationId="{D7CEBCE8-E65B-417D-9C4F-8C6E2B86B419}"/>
          </ac:spMkLst>
        </pc:spChg>
      </pc:sldChg>
      <pc:sldChg chg="modSp add mod">
        <pc:chgData name="Irina ANDRIAMIFIDY" userId="d2193283-f121-4cca-b4a4-786052b2d4cc" providerId="ADAL" clId="{48E57812-3085-4290-8721-E36FB6CDAF2A}" dt="2020-09-30T00:15:28.118" v="2056" actId="20577"/>
        <pc:sldMkLst>
          <pc:docMk/>
          <pc:sldMk cId="910595092" sldId="271"/>
        </pc:sldMkLst>
        <pc:spChg chg="mod">
          <ac:chgData name="Irina ANDRIAMIFIDY" userId="d2193283-f121-4cca-b4a4-786052b2d4cc" providerId="ADAL" clId="{48E57812-3085-4290-8721-E36FB6CDAF2A}" dt="2020-09-30T00:07:29.998" v="1855" actId="20577"/>
          <ac:spMkLst>
            <pc:docMk/>
            <pc:sldMk cId="910595092" sldId="271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00:13:13.763" v="1919" actId="20577"/>
          <ac:spMkLst>
            <pc:docMk/>
            <pc:sldMk cId="910595092" sldId="271"/>
            <ac:spMk id="3" creationId="{4886C802-224B-4672-9274-993DCD482E4D}"/>
          </ac:spMkLst>
        </pc:spChg>
        <pc:spChg chg="mod">
          <ac:chgData name="Irina ANDRIAMIFIDY" userId="d2193283-f121-4cca-b4a4-786052b2d4cc" providerId="ADAL" clId="{48E57812-3085-4290-8721-E36FB6CDAF2A}" dt="2020-09-30T00:15:28.118" v="2056" actId="20577"/>
          <ac:spMkLst>
            <pc:docMk/>
            <pc:sldMk cId="910595092" sldId="271"/>
            <ac:spMk id="8" creationId="{D7CEBCE8-E65B-417D-9C4F-8C6E2B86B419}"/>
          </ac:spMkLst>
        </pc:spChg>
      </pc:sldChg>
      <pc:sldChg chg="addSp delSp modSp add mod ord">
        <pc:chgData name="Irina ANDRIAMIFIDY" userId="d2193283-f121-4cca-b4a4-786052b2d4cc" providerId="ADAL" clId="{48E57812-3085-4290-8721-E36FB6CDAF2A}" dt="2020-09-30T00:22:04.134" v="2108" actId="14100"/>
        <pc:sldMkLst>
          <pc:docMk/>
          <pc:sldMk cId="335858785" sldId="272"/>
        </pc:sldMkLst>
        <pc:spChg chg="mod">
          <ac:chgData name="Irina ANDRIAMIFIDY" userId="d2193283-f121-4cca-b4a4-786052b2d4cc" providerId="ADAL" clId="{48E57812-3085-4290-8721-E36FB6CDAF2A}" dt="2020-09-30T00:22:04.134" v="2108" actId="14100"/>
          <ac:spMkLst>
            <pc:docMk/>
            <pc:sldMk cId="335858785" sldId="272"/>
            <ac:spMk id="2" creationId="{04C0FA20-01C4-49E5-BEA3-E053F120067F}"/>
          </ac:spMkLst>
        </pc:spChg>
        <pc:spChg chg="del mod">
          <ac:chgData name="Irina ANDRIAMIFIDY" userId="d2193283-f121-4cca-b4a4-786052b2d4cc" providerId="ADAL" clId="{48E57812-3085-4290-8721-E36FB6CDAF2A}" dt="2020-09-30T00:19:51.990" v="2091" actId="22"/>
          <ac:spMkLst>
            <pc:docMk/>
            <pc:sldMk cId="335858785" sldId="272"/>
            <ac:spMk id="3" creationId="{4886C802-224B-4672-9274-993DCD482E4D}"/>
          </ac:spMkLst>
        </pc:spChg>
        <pc:spChg chg="del">
          <ac:chgData name="Irina ANDRIAMIFIDY" userId="d2193283-f121-4cca-b4a4-786052b2d4cc" providerId="ADAL" clId="{48E57812-3085-4290-8721-E36FB6CDAF2A}" dt="2020-09-30T00:16:37.378" v="2075" actId="478"/>
          <ac:spMkLst>
            <pc:docMk/>
            <pc:sldMk cId="335858785" sldId="272"/>
            <ac:spMk id="8" creationId="{D7CEBCE8-E65B-417D-9C4F-8C6E2B86B419}"/>
          </ac:spMkLst>
        </pc:spChg>
        <pc:picChg chg="add mod ord">
          <ac:chgData name="Irina ANDRIAMIFIDY" userId="d2193283-f121-4cca-b4a4-786052b2d4cc" providerId="ADAL" clId="{48E57812-3085-4290-8721-E36FB6CDAF2A}" dt="2020-09-30T00:20:09.101" v="2093" actId="1076"/>
          <ac:picMkLst>
            <pc:docMk/>
            <pc:sldMk cId="335858785" sldId="272"/>
            <ac:picMk id="6" creationId="{7A692842-4B61-4C3E-848A-AB29595E671E}"/>
          </ac:picMkLst>
        </pc:picChg>
      </pc:sldChg>
      <pc:sldChg chg="addSp delSp modSp add mod">
        <pc:chgData name="Irina ANDRIAMIFIDY" userId="d2193283-f121-4cca-b4a4-786052b2d4cc" providerId="ADAL" clId="{48E57812-3085-4290-8721-E36FB6CDAF2A}" dt="2020-09-30T00:25:07.111" v="2155" actId="14100"/>
        <pc:sldMkLst>
          <pc:docMk/>
          <pc:sldMk cId="3844486863" sldId="273"/>
        </pc:sldMkLst>
        <pc:spChg chg="mod">
          <ac:chgData name="Irina ANDRIAMIFIDY" userId="d2193283-f121-4cca-b4a4-786052b2d4cc" providerId="ADAL" clId="{48E57812-3085-4290-8721-E36FB6CDAF2A}" dt="2020-09-30T00:25:07.111" v="2155" actId="14100"/>
          <ac:spMkLst>
            <pc:docMk/>
            <pc:sldMk cId="3844486863" sldId="273"/>
            <ac:spMk id="2" creationId="{04C0FA20-01C4-49E5-BEA3-E053F120067F}"/>
          </ac:spMkLst>
        </pc:spChg>
        <pc:spChg chg="add del mod">
          <ac:chgData name="Irina ANDRIAMIFIDY" userId="d2193283-f121-4cca-b4a4-786052b2d4cc" providerId="ADAL" clId="{48E57812-3085-4290-8721-E36FB6CDAF2A}" dt="2020-09-30T00:21:19.104" v="2100" actId="22"/>
          <ac:spMkLst>
            <pc:docMk/>
            <pc:sldMk cId="3844486863" sldId="273"/>
            <ac:spMk id="4" creationId="{2DFA4A99-79C8-4ABC-AF7A-E724E575E94C}"/>
          </ac:spMkLst>
        </pc:spChg>
        <pc:picChg chg="del">
          <ac:chgData name="Irina ANDRIAMIFIDY" userId="d2193283-f121-4cca-b4a4-786052b2d4cc" providerId="ADAL" clId="{48E57812-3085-4290-8721-E36FB6CDAF2A}" dt="2020-09-30T00:20:46.069" v="2099" actId="478"/>
          <ac:picMkLst>
            <pc:docMk/>
            <pc:sldMk cId="3844486863" sldId="273"/>
            <ac:picMk id="6" creationId="{7A692842-4B61-4C3E-848A-AB29595E671E}"/>
          </ac:picMkLst>
        </pc:picChg>
        <pc:picChg chg="add mod ord">
          <ac:chgData name="Irina ANDRIAMIFIDY" userId="d2193283-f121-4cca-b4a4-786052b2d4cc" providerId="ADAL" clId="{48E57812-3085-4290-8721-E36FB6CDAF2A}" dt="2020-09-30T00:21:31.854" v="2105" actId="1076"/>
          <ac:picMkLst>
            <pc:docMk/>
            <pc:sldMk cId="3844486863" sldId="273"/>
            <ac:picMk id="9" creationId="{C822CD08-B3A0-4A71-85BD-86743866C37B}"/>
          </ac:picMkLst>
        </pc:picChg>
      </pc:sldChg>
      <pc:sldChg chg="addSp delSp modSp add mod">
        <pc:chgData name="Irina ANDRIAMIFIDY" userId="d2193283-f121-4cca-b4a4-786052b2d4cc" providerId="ADAL" clId="{48E57812-3085-4290-8721-E36FB6CDAF2A}" dt="2020-09-30T00:24:19.777" v="2144" actId="1037"/>
        <pc:sldMkLst>
          <pc:docMk/>
          <pc:sldMk cId="3546640934" sldId="274"/>
        </pc:sldMkLst>
        <pc:spChg chg="mod">
          <ac:chgData name="Irina ANDRIAMIFIDY" userId="d2193283-f121-4cca-b4a4-786052b2d4cc" providerId="ADAL" clId="{48E57812-3085-4290-8721-E36FB6CDAF2A}" dt="2020-09-30T00:24:13.382" v="2134" actId="14100"/>
          <ac:spMkLst>
            <pc:docMk/>
            <pc:sldMk cId="3546640934" sldId="274"/>
            <ac:spMk id="2" creationId="{04C0FA20-01C4-49E5-BEA3-E053F120067F}"/>
          </ac:spMkLst>
        </pc:spChg>
        <pc:spChg chg="add del mod">
          <ac:chgData name="Irina ANDRIAMIFIDY" userId="d2193283-f121-4cca-b4a4-786052b2d4cc" providerId="ADAL" clId="{48E57812-3085-4290-8721-E36FB6CDAF2A}" dt="2020-09-30T00:23:16.122" v="2112" actId="478"/>
          <ac:spMkLst>
            <pc:docMk/>
            <pc:sldMk cId="3546640934" sldId="274"/>
            <ac:spMk id="4" creationId="{09E27894-6DB4-44A1-9EDD-83544F1FA7DA}"/>
          </ac:spMkLst>
        </pc:spChg>
        <pc:picChg chg="add mod">
          <ac:chgData name="Irina ANDRIAMIFIDY" userId="d2193283-f121-4cca-b4a4-786052b2d4cc" providerId="ADAL" clId="{48E57812-3085-4290-8721-E36FB6CDAF2A}" dt="2020-09-30T00:24:19.777" v="2144" actId="1037"/>
          <ac:picMkLst>
            <pc:docMk/>
            <pc:sldMk cId="3546640934" sldId="274"/>
            <ac:picMk id="8" creationId="{F861C0D5-3349-4262-9B99-0891AB207C20}"/>
          </ac:picMkLst>
        </pc:picChg>
        <pc:picChg chg="del">
          <ac:chgData name="Irina ANDRIAMIFIDY" userId="d2193283-f121-4cca-b4a4-786052b2d4cc" providerId="ADAL" clId="{48E57812-3085-4290-8721-E36FB6CDAF2A}" dt="2020-09-30T00:23:12.772" v="2110" actId="478"/>
          <ac:picMkLst>
            <pc:docMk/>
            <pc:sldMk cId="3546640934" sldId="274"/>
            <ac:picMk id="9" creationId="{C822CD08-B3A0-4A71-85BD-86743866C37B}"/>
          </ac:picMkLst>
        </pc:picChg>
      </pc:sldChg>
      <pc:sldChg chg="new del">
        <pc:chgData name="Irina ANDRIAMIFIDY" userId="d2193283-f121-4cca-b4a4-786052b2d4cc" providerId="ADAL" clId="{48E57812-3085-4290-8721-E36FB6CDAF2A}" dt="2020-09-30T00:24:32.554" v="2146" actId="47"/>
        <pc:sldMkLst>
          <pc:docMk/>
          <pc:sldMk cId="3646694806" sldId="275"/>
        </pc:sldMkLst>
      </pc:sldChg>
      <pc:sldChg chg="addSp delSp modSp add mod">
        <pc:chgData name="Irina ANDRIAMIFIDY" userId="d2193283-f121-4cca-b4a4-786052b2d4cc" providerId="ADAL" clId="{48E57812-3085-4290-8721-E36FB6CDAF2A}" dt="2020-09-30T00:31:38.031" v="2217" actId="1076"/>
        <pc:sldMkLst>
          <pc:docMk/>
          <pc:sldMk cId="3968828737" sldId="275"/>
        </pc:sldMkLst>
        <pc:spChg chg="mod">
          <ac:chgData name="Irina ANDRIAMIFIDY" userId="d2193283-f121-4cca-b4a4-786052b2d4cc" providerId="ADAL" clId="{48E57812-3085-4290-8721-E36FB6CDAF2A}" dt="2020-09-30T00:24:57.976" v="2154" actId="20577"/>
          <ac:spMkLst>
            <pc:docMk/>
            <pc:sldMk cId="3968828737" sldId="275"/>
            <ac:spMk id="2" creationId="{04C0FA20-01C4-49E5-BEA3-E053F120067F}"/>
          </ac:spMkLst>
        </pc:spChg>
        <pc:picChg chg="add mod">
          <ac:chgData name="Irina ANDRIAMIFIDY" userId="d2193283-f121-4cca-b4a4-786052b2d4cc" providerId="ADAL" clId="{48E57812-3085-4290-8721-E36FB6CDAF2A}" dt="2020-09-30T00:31:38.031" v="2217" actId="1076"/>
          <ac:picMkLst>
            <pc:docMk/>
            <pc:sldMk cId="3968828737" sldId="275"/>
            <ac:picMk id="4" creationId="{0A0AF833-A64E-4494-BA7E-9423A1D62E54}"/>
          </ac:picMkLst>
        </pc:picChg>
        <pc:picChg chg="del">
          <ac:chgData name="Irina ANDRIAMIFIDY" userId="d2193283-f121-4cca-b4a4-786052b2d4cc" providerId="ADAL" clId="{48E57812-3085-4290-8721-E36FB6CDAF2A}" dt="2020-09-30T00:30:42.320" v="2212" actId="478"/>
          <ac:picMkLst>
            <pc:docMk/>
            <pc:sldMk cId="3968828737" sldId="275"/>
            <ac:picMk id="8" creationId="{F861C0D5-3349-4262-9B99-0891AB207C20}"/>
          </ac:picMkLst>
        </pc:picChg>
      </pc:sldChg>
      <pc:sldChg chg="new del">
        <pc:chgData name="Irina ANDRIAMIFIDY" userId="d2193283-f121-4cca-b4a4-786052b2d4cc" providerId="ADAL" clId="{48E57812-3085-4290-8721-E36FB6CDAF2A}" dt="2020-09-30T00:32:17.002" v="2220" actId="47"/>
        <pc:sldMkLst>
          <pc:docMk/>
          <pc:sldMk cId="3551989832" sldId="276"/>
        </pc:sldMkLst>
      </pc:sldChg>
      <pc:sldChg chg="addSp delSp modSp add mod">
        <pc:chgData name="Irina ANDRIAMIFIDY" userId="d2193283-f121-4cca-b4a4-786052b2d4cc" providerId="ADAL" clId="{48E57812-3085-4290-8721-E36FB6CDAF2A}" dt="2020-09-30T01:17:42.118" v="3233" actId="14100"/>
        <pc:sldMkLst>
          <pc:docMk/>
          <pc:sldMk cId="2167792231" sldId="277"/>
        </pc:sldMkLst>
        <pc:spChg chg="add mod">
          <ac:chgData name="Irina ANDRIAMIFIDY" userId="d2193283-f121-4cca-b4a4-786052b2d4cc" providerId="ADAL" clId="{48E57812-3085-4290-8721-E36FB6CDAF2A}" dt="2020-09-30T01:17:42.118" v="3233" actId="14100"/>
          <ac:spMkLst>
            <pc:docMk/>
            <pc:sldMk cId="2167792231" sldId="277"/>
            <ac:spMk id="4" creationId="{CB47D2BE-9823-483C-8276-0B37E41D0ADC}"/>
          </ac:spMkLst>
        </pc:spChg>
        <pc:picChg chg="del">
          <ac:chgData name="Irina ANDRIAMIFIDY" userId="d2193283-f121-4cca-b4a4-786052b2d4cc" providerId="ADAL" clId="{48E57812-3085-4290-8721-E36FB6CDAF2A}" dt="2020-09-30T00:32:35.758" v="2221" actId="478"/>
          <ac:picMkLst>
            <pc:docMk/>
            <pc:sldMk cId="2167792231" sldId="277"/>
            <ac:picMk id="6" creationId="{7A692842-4B61-4C3E-848A-AB29595E671E}"/>
          </ac:picMkLst>
        </pc:picChg>
      </pc:sldChg>
      <pc:sldChg chg="addSp delSp modSp new mod">
        <pc:chgData name="Irina ANDRIAMIFIDY" userId="d2193283-f121-4cca-b4a4-786052b2d4cc" providerId="ADAL" clId="{48E57812-3085-4290-8721-E36FB6CDAF2A}" dt="2020-09-30T11:17:23.117" v="5051" actId="20577"/>
        <pc:sldMkLst>
          <pc:docMk/>
          <pc:sldMk cId="3743023308" sldId="278"/>
        </pc:sldMkLst>
        <pc:spChg chg="del">
          <ac:chgData name="Irina ANDRIAMIFIDY" userId="d2193283-f121-4cca-b4a4-786052b2d4cc" providerId="ADAL" clId="{48E57812-3085-4290-8721-E36FB6CDAF2A}" dt="2020-09-30T00:38:40.651" v="2447" actId="478"/>
          <ac:spMkLst>
            <pc:docMk/>
            <pc:sldMk cId="3743023308" sldId="278"/>
            <ac:spMk id="2" creationId="{749796DB-455F-4342-AB8B-9F8901C212B7}"/>
          </ac:spMkLst>
        </pc:spChg>
        <pc:spChg chg="del mod">
          <ac:chgData name="Irina ANDRIAMIFIDY" userId="d2193283-f121-4cca-b4a4-786052b2d4cc" providerId="ADAL" clId="{48E57812-3085-4290-8721-E36FB6CDAF2A}" dt="2020-09-30T00:38:44.109" v="2448" actId="478"/>
          <ac:spMkLst>
            <pc:docMk/>
            <pc:sldMk cId="3743023308" sldId="278"/>
            <ac:spMk id="3" creationId="{52531255-6C26-480F-BF1B-DC8D4D0B4823}"/>
          </ac:spMkLst>
        </pc:spChg>
        <pc:spChg chg="add del mod">
          <ac:chgData name="Irina ANDRIAMIFIDY" userId="d2193283-f121-4cca-b4a4-786052b2d4cc" providerId="ADAL" clId="{48E57812-3085-4290-8721-E36FB6CDAF2A}" dt="2020-09-30T00:40:48.906" v="2485" actId="478"/>
          <ac:spMkLst>
            <pc:docMk/>
            <pc:sldMk cId="3743023308" sldId="278"/>
            <ac:spMk id="4" creationId="{C107B536-5F77-436A-AB03-23BD21BB8275}"/>
          </ac:spMkLst>
        </pc:spChg>
        <pc:spChg chg="add del mod">
          <ac:chgData name="Irina ANDRIAMIFIDY" userId="d2193283-f121-4cca-b4a4-786052b2d4cc" providerId="ADAL" clId="{48E57812-3085-4290-8721-E36FB6CDAF2A}" dt="2020-09-30T00:40:51.712" v="2487" actId="478"/>
          <ac:spMkLst>
            <pc:docMk/>
            <pc:sldMk cId="3743023308" sldId="278"/>
            <ac:spMk id="8" creationId="{D026A1E1-E01A-4DE8-8D7A-B1F7D0399703}"/>
          </ac:spMkLst>
        </pc:spChg>
        <pc:spChg chg="add mod">
          <ac:chgData name="Irina ANDRIAMIFIDY" userId="d2193283-f121-4cca-b4a4-786052b2d4cc" providerId="ADAL" clId="{48E57812-3085-4290-8721-E36FB6CDAF2A}" dt="2020-09-30T02:09:46.902" v="3331" actId="20577"/>
          <ac:spMkLst>
            <pc:docMk/>
            <pc:sldMk cId="3743023308" sldId="278"/>
            <ac:spMk id="9" creationId="{9524F337-F63A-48EE-907A-6002E3193752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13" creationId="{FFFE80B2-35F4-4848-9987-6178ACD05C33}"/>
          </ac:spMkLst>
        </pc:spChg>
        <pc:spChg chg="add del mod">
          <ac:chgData name="Irina ANDRIAMIFIDY" userId="d2193283-f121-4cca-b4a4-786052b2d4cc" providerId="ADAL" clId="{48E57812-3085-4290-8721-E36FB6CDAF2A}" dt="2020-09-30T00:56:19.599" v="2872" actId="1076"/>
          <ac:spMkLst>
            <pc:docMk/>
            <pc:sldMk cId="3743023308" sldId="278"/>
            <ac:spMk id="15" creationId="{221721C4-3D52-466F-898A-7090D10B8C61}"/>
          </ac:spMkLst>
        </pc:spChg>
        <pc:spChg chg="add mod">
          <ac:chgData name="Irina ANDRIAMIFIDY" userId="d2193283-f121-4cca-b4a4-786052b2d4cc" providerId="ADAL" clId="{48E57812-3085-4290-8721-E36FB6CDAF2A}" dt="2020-09-30T01:23:12.431" v="3270" actId="14100"/>
          <ac:spMkLst>
            <pc:docMk/>
            <pc:sldMk cId="3743023308" sldId="278"/>
            <ac:spMk id="17" creationId="{6E3FA272-88A9-4B79-925A-6D489FA0940E}"/>
          </ac:spMkLst>
        </pc:spChg>
        <pc:spChg chg="add mod">
          <ac:chgData name="Irina ANDRIAMIFIDY" userId="d2193283-f121-4cca-b4a4-786052b2d4cc" providerId="ADAL" clId="{48E57812-3085-4290-8721-E36FB6CDAF2A}" dt="2020-09-30T01:23:17.078" v="3271" actId="14100"/>
          <ac:spMkLst>
            <pc:docMk/>
            <pc:sldMk cId="3743023308" sldId="278"/>
            <ac:spMk id="19" creationId="{7A917C71-1B47-4B2D-9DA0-C95D7406CEA9}"/>
          </ac:spMkLst>
        </pc:spChg>
        <pc:spChg chg="add mod">
          <ac:chgData name="Irina ANDRIAMIFIDY" userId="d2193283-f121-4cca-b4a4-786052b2d4cc" providerId="ADAL" clId="{48E57812-3085-4290-8721-E36FB6CDAF2A}" dt="2020-09-30T00:44:50.310" v="2590" actId="1076"/>
          <ac:spMkLst>
            <pc:docMk/>
            <pc:sldMk cId="3743023308" sldId="278"/>
            <ac:spMk id="21" creationId="{8A8974B6-D5D6-4E50-B0CA-D0BDB0FBB35F}"/>
          </ac:spMkLst>
        </pc:spChg>
        <pc:spChg chg="add mod">
          <ac:chgData name="Irina ANDRIAMIFIDY" userId="d2193283-f121-4cca-b4a4-786052b2d4cc" providerId="ADAL" clId="{48E57812-3085-4290-8721-E36FB6CDAF2A}" dt="2020-09-30T00:49:17.949" v="2679" actId="1035"/>
          <ac:spMkLst>
            <pc:docMk/>
            <pc:sldMk cId="3743023308" sldId="278"/>
            <ac:spMk id="23" creationId="{458195EC-C7C1-4922-A5D1-EAE0A43FB4EF}"/>
          </ac:spMkLst>
        </pc:spChg>
        <pc:spChg chg="add mod">
          <ac:chgData name="Irina ANDRIAMIFIDY" userId="d2193283-f121-4cca-b4a4-786052b2d4cc" providerId="ADAL" clId="{48E57812-3085-4290-8721-E36FB6CDAF2A}" dt="2020-09-30T00:52:29.006" v="2803" actId="20577"/>
          <ac:spMkLst>
            <pc:docMk/>
            <pc:sldMk cId="3743023308" sldId="278"/>
            <ac:spMk id="25" creationId="{B22D000E-30EE-4995-B723-93F809589EAD}"/>
          </ac:spMkLst>
        </pc:spChg>
        <pc:spChg chg="add mod">
          <ac:chgData name="Irina ANDRIAMIFIDY" userId="d2193283-f121-4cca-b4a4-786052b2d4cc" providerId="ADAL" clId="{48E57812-3085-4290-8721-E36FB6CDAF2A}" dt="2020-09-30T00:52:32.783" v="2809" actId="20577"/>
          <ac:spMkLst>
            <pc:docMk/>
            <pc:sldMk cId="3743023308" sldId="278"/>
            <ac:spMk id="27" creationId="{A0E2779A-1D69-461C-A48E-E46AA4F64E26}"/>
          </ac:spMkLst>
        </pc:spChg>
        <pc:spChg chg="add mod">
          <ac:chgData name="Irina ANDRIAMIFIDY" userId="d2193283-f121-4cca-b4a4-786052b2d4cc" providerId="ADAL" clId="{48E57812-3085-4290-8721-E36FB6CDAF2A}" dt="2020-09-30T01:22:58.426" v="3268" actId="20577"/>
          <ac:spMkLst>
            <pc:docMk/>
            <pc:sldMk cId="3743023308" sldId="278"/>
            <ac:spMk id="29" creationId="{210F5CC7-1EF8-4AFF-8499-649870CBC0E8}"/>
          </ac:spMkLst>
        </pc:spChg>
        <pc:spChg chg="add mod">
          <ac:chgData name="Irina ANDRIAMIFIDY" userId="d2193283-f121-4cca-b4a4-786052b2d4cc" providerId="ADAL" clId="{48E57812-3085-4290-8721-E36FB6CDAF2A}" dt="2020-09-30T01:12:04.643" v="3090" actId="1037"/>
          <ac:spMkLst>
            <pc:docMk/>
            <pc:sldMk cId="3743023308" sldId="278"/>
            <ac:spMk id="31" creationId="{57C7D5A7-076E-42C6-9BDE-DABADD08D4CD}"/>
          </ac:spMkLst>
        </pc:spChg>
        <pc:spChg chg="add del mod">
          <ac:chgData name="Irina ANDRIAMIFIDY" userId="d2193283-f121-4cca-b4a4-786052b2d4cc" providerId="ADAL" clId="{48E57812-3085-4290-8721-E36FB6CDAF2A}" dt="2020-09-30T01:11:19.956" v="3062" actId="478"/>
          <ac:spMkLst>
            <pc:docMk/>
            <pc:sldMk cId="3743023308" sldId="278"/>
            <ac:spMk id="33" creationId="{CB5C4CA0-C77B-4DC7-8C71-DB4F96CCC646}"/>
          </ac:spMkLst>
        </pc:spChg>
        <pc:spChg chg="add mod">
          <ac:chgData name="Irina ANDRIAMIFIDY" userId="d2193283-f121-4cca-b4a4-786052b2d4cc" providerId="ADAL" clId="{48E57812-3085-4290-8721-E36FB6CDAF2A}" dt="2020-09-30T01:23:47.835" v="3275" actId="255"/>
          <ac:spMkLst>
            <pc:docMk/>
            <pc:sldMk cId="3743023308" sldId="278"/>
            <ac:spMk id="39" creationId="{0C795298-2649-4F6F-BF19-1E8D1258FD6A}"/>
          </ac:spMkLst>
        </pc:spChg>
        <pc:spChg chg="add del mod">
          <ac:chgData name="Irina ANDRIAMIFIDY" userId="d2193283-f121-4cca-b4a4-786052b2d4cc" providerId="ADAL" clId="{48E57812-3085-4290-8721-E36FB6CDAF2A}" dt="2020-09-30T00:47:20.943" v="2643" actId="478"/>
          <ac:spMkLst>
            <pc:docMk/>
            <pc:sldMk cId="3743023308" sldId="278"/>
            <ac:spMk id="41" creationId="{6E90F3A8-E666-4542-9D7C-27551CA856F5}"/>
          </ac:spMkLst>
        </pc:spChg>
        <pc:spChg chg="add del mod">
          <ac:chgData name="Irina ANDRIAMIFIDY" userId="d2193283-f121-4cca-b4a4-786052b2d4cc" providerId="ADAL" clId="{48E57812-3085-4290-8721-E36FB6CDAF2A}" dt="2020-09-30T00:52:59.983" v="2834" actId="478"/>
          <ac:spMkLst>
            <pc:docMk/>
            <pc:sldMk cId="3743023308" sldId="278"/>
            <ac:spMk id="47" creationId="{27F8404A-41B3-4CBE-B24F-ACA9713173AD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49" creationId="{8CE84C37-8043-4397-B6F5-38C3224887BC}"/>
          </ac:spMkLst>
        </pc:spChg>
        <pc:spChg chg="add del mod">
          <ac:chgData name="Irina ANDRIAMIFIDY" userId="d2193283-f121-4cca-b4a4-786052b2d4cc" providerId="ADAL" clId="{48E57812-3085-4290-8721-E36FB6CDAF2A}" dt="2020-09-30T01:13:12.392" v="3170" actId="21"/>
          <ac:spMkLst>
            <pc:docMk/>
            <pc:sldMk cId="3743023308" sldId="278"/>
            <ac:spMk id="53" creationId="{C1CD6C38-1D0A-4845-955C-32D28AD94E60}"/>
          </ac:spMkLst>
        </pc:spChg>
        <pc:spChg chg="add">
          <ac:chgData name="Irina ANDRIAMIFIDY" userId="d2193283-f121-4cca-b4a4-786052b2d4cc" providerId="ADAL" clId="{48E57812-3085-4290-8721-E36FB6CDAF2A}" dt="2020-09-30T00:43:53.310" v="2583" actId="22"/>
          <ac:spMkLst>
            <pc:docMk/>
            <pc:sldMk cId="3743023308" sldId="278"/>
            <ac:spMk id="55" creationId="{EEC729C1-D28F-49BE-A93E-5CBD9ACC2A50}"/>
          </ac:spMkLst>
        </pc:spChg>
        <pc:spChg chg="add mod">
          <ac:chgData name="Irina ANDRIAMIFIDY" userId="d2193283-f121-4cca-b4a4-786052b2d4cc" providerId="ADAL" clId="{48E57812-3085-4290-8721-E36FB6CDAF2A}" dt="2020-09-30T11:17:23.117" v="5051" actId="20577"/>
          <ac:spMkLst>
            <pc:docMk/>
            <pc:sldMk cId="3743023308" sldId="278"/>
            <ac:spMk id="57" creationId="{5995D94F-3B5D-448A-AA40-8F98D4498065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3" creationId="{E9B3553F-8463-414F-A89A-05F3335C0997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5" creationId="{AD16E78E-1A00-4869-97E4-5D0082BE3958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7" creationId="{7FCAD883-215B-47DD-A60B-BD8FA58C4E9E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69" creationId="{ADDB427F-8C2E-4834-B0C7-B7D774631A13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1" creationId="{3EA124AB-0C37-44B1-A781-51828EE058BF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3" creationId="{9936353E-821F-4571-AFA6-6F573C86B1FA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5" creationId="{0AA27574-96DE-4F62-B759-FDA6831D930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7" creationId="{E751F8C4-8ACA-48FF-9967-BFC2BFE9A2DA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79" creationId="{3BF6EB7D-4214-4480-8EDE-8A3E870F5AAD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1" creationId="{73F63005-5793-4133-81C5-B993469C2BE8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3" creationId="{6EA17CDF-1DA8-4CB5-B90E-0FB846B8F23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89" creationId="{2A26B602-0329-4E2C-99BE-B246E3CC35B9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1" creationId="{8A68DB28-1220-4672-90C2-FFEFD76F218C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7" creationId="{1CD790F1-13A0-4546-ADB0-6AA17ADB8CBE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99" creationId="{4B1AB0FC-DB17-447E-9BD7-B2FE994C0629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3" creationId="{BB786E6B-131D-4F54-97CB-528744F309F2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5" creationId="{2EFF8AF1-2769-4870-A0E5-C72A00CD3720}"/>
          </ac:spMkLst>
        </pc:spChg>
        <pc:spChg chg="add del">
          <ac:chgData name="Irina ANDRIAMIFIDY" userId="d2193283-f121-4cca-b4a4-786052b2d4cc" providerId="ADAL" clId="{48E57812-3085-4290-8721-E36FB6CDAF2A}" dt="2020-09-30T00:46:03.008" v="2621" actId="22"/>
          <ac:spMkLst>
            <pc:docMk/>
            <pc:sldMk cId="3743023308" sldId="278"/>
            <ac:spMk id="107" creationId="{3A60A22A-A7E0-4EF2-9347-E065C3D04B6D}"/>
          </ac:spMkLst>
        </pc:spChg>
        <pc:spChg chg="add mod">
          <ac:chgData name="Irina ANDRIAMIFIDY" userId="d2193283-f121-4cca-b4a4-786052b2d4cc" providerId="ADAL" clId="{48E57812-3085-4290-8721-E36FB6CDAF2A}" dt="2020-09-30T01:23:57.851" v="3277" actId="20577"/>
          <ac:spMkLst>
            <pc:docMk/>
            <pc:sldMk cId="3743023308" sldId="278"/>
            <ac:spMk id="109" creationId="{B0E3A18B-DE6B-4ADC-8A7F-B03937E3645D}"/>
          </ac:spMkLst>
        </pc:spChg>
        <pc:spChg chg="add mod">
          <ac:chgData name="Irina ANDRIAMIFIDY" userId="d2193283-f121-4cca-b4a4-786052b2d4cc" providerId="ADAL" clId="{48E57812-3085-4290-8721-E36FB6CDAF2A}" dt="2020-09-30T00:49:46.669" v="2687" actId="1076"/>
          <ac:spMkLst>
            <pc:docMk/>
            <pc:sldMk cId="3743023308" sldId="278"/>
            <ac:spMk id="114" creationId="{F601118B-4B5C-480E-8B80-174FE66780D0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5" creationId="{8145AD2F-597E-4DCA-A992-27272CED80E7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6" creationId="{0D8C052B-3583-4AD1-89C1-2F8304F5AE7F}"/>
          </ac:spMkLst>
        </pc:spChg>
        <pc:spChg chg="add mod">
          <ac:chgData name="Irina ANDRIAMIFIDY" userId="d2193283-f121-4cca-b4a4-786052b2d4cc" providerId="ADAL" clId="{48E57812-3085-4290-8721-E36FB6CDAF2A}" dt="2020-09-30T00:50:26.123" v="2690" actId="571"/>
          <ac:spMkLst>
            <pc:docMk/>
            <pc:sldMk cId="3743023308" sldId="278"/>
            <ac:spMk id="117" creationId="{3E05AE50-F4C0-43DE-9A9E-3565C127E2FC}"/>
          </ac:spMkLst>
        </pc:spChg>
        <pc:spChg chg="add mod">
          <ac:chgData name="Irina ANDRIAMIFIDY" userId="d2193283-f121-4cca-b4a4-786052b2d4cc" providerId="ADAL" clId="{48E57812-3085-4290-8721-E36FB6CDAF2A}" dt="2020-09-30T02:08:37.505" v="3281" actId="1076"/>
          <ac:spMkLst>
            <pc:docMk/>
            <pc:sldMk cId="3743023308" sldId="278"/>
            <ac:spMk id="119" creationId="{9729765E-C311-412B-BEF2-E6987B5F4B67}"/>
          </ac:spMkLst>
        </pc:spChg>
        <pc:spChg chg="add del mod">
          <ac:chgData name="Irina ANDRIAMIFIDY" userId="d2193283-f121-4cca-b4a4-786052b2d4cc" providerId="ADAL" clId="{48E57812-3085-4290-8721-E36FB6CDAF2A}" dt="2020-09-30T00:51:02.393" v="2778" actId="478"/>
          <ac:spMkLst>
            <pc:docMk/>
            <pc:sldMk cId="3743023308" sldId="278"/>
            <ac:spMk id="121" creationId="{AD02FA51-4DC9-49E1-861D-26A3FF476838}"/>
          </ac:spMkLst>
        </pc:spChg>
        <pc:spChg chg="add del mod">
          <ac:chgData name="Irina ANDRIAMIFIDY" userId="d2193283-f121-4cca-b4a4-786052b2d4cc" providerId="ADAL" clId="{48E57812-3085-4290-8721-E36FB6CDAF2A}" dt="2020-09-30T00:51:18.398" v="2783" actId="478"/>
          <ac:spMkLst>
            <pc:docMk/>
            <pc:sldMk cId="3743023308" sldId="278"/>
            <ac:spMk id="123" creationId="{0482DEB4-391D-4623-8F5F-2116FD64D124}"/>
          </ac:spMkLst>
        </pc:spChg>
        <pc:spChg chg="add mod">
          <ac:chgData name="Irina ANDRIAMIFIDY" userId="d2193283-f121-4cca-b4a4-786052b2d4cc" providerId="ADAL" clId="{48E57812-3085-4290-8721-E36FB6CDAF2A}" dt="2020-09-30T00:52:23.618" v="2797" actId="20577"/>
          <ac:spMkLst>
            <pc:docMk/>
            <pc:sldMk cId="3743023308" sldId="278"/>
            <ac:spMk id="125" creationId="{3E81E204-88C8-4178-9C7B-0E48178F7773}"/>
          </ac:spMkLst>
        </pc:spChg>
        <pc:spChg chg="add del mod">
          <ac:chgData name="Irina ANDRIAMIFIDY" userId="d2193283-f121-4cca-b4a4-786052b2d4cc" providerId="ADAL" clId="{48E57812-3085-4290-8721-E36FB6CDAF2A}" dt="2020-09-30T00:51:09.524" v="2779" actId="478"/>
          <ac:spMkLst>
            <pc:docMk/>
            <pc:sldMk cId="3743023308" sldId="278"/>
            <ac:spMk id="127" creationId="{4AD8A849-CA5C-4A4D-A85A-D091C425C748}"/>
          </ac:spMkLst>
        </pc:spChg>
        <pc:spChg chg="add mod">
          <ac:chgData name="Irina ANDRIAMIFIDY" userId="d2193283-f121-4cca-b4a4-786052b2d4cc" providerId="ADAL" clId="{48E57812-3085-4290-8721-E36FB6CDAF2A}" dt="2020-09-30T00:50:59.542" v="2777" actId="1036"/>
          <ac:spMkLst>
            <pc:docMk/>
            <pc:sldMk cId="3743023308" sldId="278"/>
            <ac:spMk id="129" creationId="{2A5C2396-6029-48BC-B0DA-3D74767188CD}"/>
          </ac:spMkLst>
        </pc:spChg>
        <pc:spChg chg="add mod">
          <ac:chgData name="Irina ANDRIAMIFIDY" userId="d2193283-f121-4cca-b4a4-786052b2d4cc" providerId="ADAL" clId="{48E57812-3085-4290-8721-E36FB6CDAF2A}" dt="2020-09-30T01:13:20.958" v="3173" actId="1076"/>
          <ac:spMkLst>
            <pc:docMk/>
            <pc:sldMk cId="3743023308" sldId="278"/>
            <ac:spMk id="131" creationId="{48A5EDCF-4B0B-4492-88CD-A5099869D5EE}"/>
          </ac:spMkLst>
        </pc:spChg>
        <pc:spChg chg="add del mod">
          <ac:chgData name="Irina ANDRIAMIFIDY" userId="d2193283-f121-4cca-b4a4-786052b2d4cc" providerId="ADAL" clId="{48E57812-3085-4290-8721-E36FB6CDAF2A}" dt="2020-09-30T00:51:12.072" v="2780" actId="478"/>
          <ac:spMkLst>
            <pc:docMk/>
            <pc:sldMk cId="3743023308" sldId="278"/>
            <ac:spMk id="133" creationId="{D1681543-074B-41B1-A2DB-97D51F582D82}"/>
          </ac:spMkLst>
        </pc:spChg>
        <pc:spChg chg="add mod">
          <ac:chgData name="Irina ANDRIAMIFIDY" userId="d2193283-f121-4cca-b4a4-786052b2d4cc" providerId="ADAL" clId="{48E57812-3085-4290-8721-E36FB6CDAF2A}" dt="2020-09-30T02:08:42.246" v="3282" actId="1076"/>
          <ac:spMkLst>
            <pc:docMk/>
            <pc:sldMk cId="3743023308" sldId="278"/>
            <ac:spMk id="135" creationId="{A38DEBA1-6CDA-4BD6-9591-239A76A260E0}"/>
          </ac:spMkLst>
        </pc:spChg>
        <pc:spChg chg="add mod">
          <ac:chgData name="Irina ANDRIAMIFIDY" userId="d2193283-f121-4cca-b4a4-786052b2d4cc" providerId="ADAL" clId="{48E57812-3085-4290-8721-E36FB6CDAF2A}" dt="2020-09-30T01:23:40.931" v="3274" actId="255"/>
          <ac:spMkLst>
            <pc:docMk/>
            <pc:sldMk cId="3743023308" sldId="278"/>
            <ac:spMk id="141" creationId="{F3235C42-3072-43C3-83C2-8FAF0DD77179}"/>
          </ac:spMkLst>
        </pc:spChg>
        <pc:spChg chg="add mod">
          <ac:chgData name="Irina ANDRIAMIFIDY" userId="d2193283-f121-4cca-b4a4-786052b2d4cc" providerId="ADAL" clId="{48E57812-3085-4290-8721-E36FB6CDAF2A}" dt="2020-09-30T01:03:27.265" v="2926" actId="20577"/>
          <ac:spMkLst>
            <pc:docMk/>
            <pc:sldMk cId="3743023308" sldId="278"/>
            <ac:spMk id="159" creationId="{5C7B33CC-3961-4B34-B57B-B15E25D7B19E}"/>
          </ac:spMkLst>
        </pc:spChg>
        <pc:spChg chg="add mod">
          <ac:chgData name="Irina ANDRIAMIFIDY" userId="d2193283-f121-4cca-b4a4-786052b2d4cc" providerId="ADAL" clId="{48E57812-3085-4290-8721-E36FB6CDAF2A}" dt="2020-09-30T01:11:26.798" v="3063" actId="1076"/>
          <ac:spMkLst>
            <pc:docMk/>
            <pc:sldMk cId="3743023308" sldId="278"/>
            <ac:spMk id="161" creationId="{2274706F-32DE-4711-B67F-EBF71058765E}"/>
          </ac:spMkLst>
        </pc:spChg>
        <pc:spChg chg="add mod">
          <ac:chgData name="Irina ANDRIAMIFIDY" userId="d2193283-f121-4cca-b4a4-786052b2d4cc" providerId="ADAL" clId="{48E57812-3085-4290-8721-E36FB6CDAF2A}" dt="2020-09-30T11:16:56.999" v="5035" actId="20577"/>
          <ac:spMkLst>
            <pc:docMk/>
            <pc:sldMk cId="3743023308" sldId="278"/>
            <ac:spMk id="163" creationId="{0173BAF1-239C-469F-AEF8-39AB0E03E560}"/>
          </ac:spMkLst>
        </pc:spChg>
        <pc:picChg chg="add del mod">
          <ac:chgData name="Irina ANDRIAMIFIDY" userId="d2193283-f121-4cca-b4a4-786052b2d4cc" providerId="ADAL" clId="{48E57812-3085-4290-8721-E36FB6CDAF2A}" dt="2020-09-30T00:40:48.906" v="2485" actId="478"/>
          <ac:picMkLst>
            <pc:docMk/>
            <pc:sldMk cId="3743023308" sldId="278"/>
            <ac:picMk id="5" creationId="{42003915-57B2-42F5-8DC0-5994D20750BD}"/>
          </ac:picMkLst>
        </pc:picChg>
        <pc:picChg chg="add del mod">
          <ac:chgData name="Irina ANDRIAMIFIDY" userId="d2193283-f121-4cca-b4a4-786052b2d4cc" providerId="ADAL" clId="{48E57812-3085-4290-8721-E36FB6CDAF2A}" dt="2020-09-30T00:40:48.906" v="2485" actId="478"/>
          <ac:picMkLst>
            <pc:docMk/>
            <pc:sldMk cId="3743023308" sldId="278"/>
            <ac:picMk id="6" creationId="{0436A986-0693-4D65-9503-9F003564D6A9}"/>
          </ac:picMkLst>
        </pc:picChg>
        <pc:picChg chg="add mod">
          <ac:chgData name="Irina ANDRIAMIFIDY" userId="d2193283-f121-4cca-b4a4-786052b2d4cc" providerId="ADAL" clId="{48E57812-3085-4290-8721-E36FB6CDAF2A}" dt="2020-09-30T00:40:49.281" v="2486"/>
          <ac:picMkLst>
            <pc:docMk/>
            <pc:sldMk cId="3743023308" sldId="278"/>
            <ac:picMk id="10" creationId="{2BED06F3-3DC8-48E1-AD1C-3C042271092E}"/>
          </ac:picMkLst>
        </pc:picChg>
        <pc:picChg chg="add mod">
          <ac:chgData name="Irina ANDRIAMIFIDY" userId="d2193283-f121-4cca-b4a4-786052b2d4cc" providerId="ADAL" clId="{48E57812-3085-4290-8721-E36FB6CDAF2A}" dt="2020-09-30T00:40:49.281" v="2486"/>
          <ac:picMkLst>
            <pc:docMk/>
            <pc:sldMk cId="3743023308" sldId="278"/>
            <ac:picMk id="11" creationId="{30C259E2-7E38-462D-B0CA-CF8AC19F1792}"/>
          </ac:picMkLst>
        </pc:picChg>
        <pc:cxnChg chg="add mod">
          <ac:chgData name="Irina ANDRIAMIFIDY" userId="d2193283-f121-4cca-b4a4-786052b2d4cc" providerId="ADAL" clId="{48E57812-3085-4290-8721-E36FB6CDAF2A}" dt="2020-09-30T01:23:20.302" v="3272" actId="1076"/>
          <ac:cxnSpMkLst>
            <pc:docMk/>
            <pc:sldMk cId="3743023308" sldId="278"/>
            <ac:cxnSpMk id="35" creationId="{427BC5CA-0C15-41F7-A3D4-E4F7B08BB47F}"/>
          </ac:cxnSpMkLst>
        </pc:cxnChg>
        <pc:cxnChg chg="add mod">
          <ac:chgData name="Irina ANDRIAMIFIDY" userId="d2193283-f121-4cca-b4a4-786052b2d4cc" providerId="ADAL" clId="{48E57812-3085-4290-8721-E36FB6CDAF2A}" dt="2020-09-30T01:23:26.062" v="3273" actId="1076"/>
          <ac:cxnSpMkLst>
            <pc:docMk/>
            <pc:sldMk cId="3743023308" sldId="278"/>
            <ac:cxnSpMk id="37" creationId="{06610542-ED24-48A7-818F-FD8D37521004}"/>
          </ac:cxnSpMkLst>
        </pc:cxnChg>
        <pc:cxnChg chg="add mod">
          <ac:chgData name="Irina ANDRIAMIFIDY" userId="d2193283-f121-4cca-b4a4-786052b2d4cc" providerId="ADAL" clId="{48E57812-3085-4290-8721-E36FB6CDAF2A}" dt="2020-09-30T01:18:21.230" v="3236" actId="14100"/>
          <ac:cxnSpMkLst>
            <pc:docMk/>
            <pc:sldMk cId="3743023308" sldId="278"/>
            <ac:cxnSpMk id="43" creationId="{741EC429-4555-4CD8-A4DF-20591F16A15A}"/>
          </ac:cxnSpMkLst>
        </pc:cxnChg>
        <pc:cxnChg chg="add mod">
          <ac:chgData name="Irina ANDRIAMIFIDY" userId="d2193283-f121-4cca-b4a4-786052b2d4cc" providerId="ADAL" clId="{48E57812-3085-4290-8721-E36FB6CDAF2A}" dt="2020-09-30T01:18:25.558" v="3237" actId="14100"/>
          <ac:cxnSpMkLst>
            <pc:docMk/>
            <pc:sldMk cId="3743023308" sldId="278"/>
            <ac:cxnSpMk id="45" creationId="{B95E2244-9ACB-4FC5-9C3F-8D59C0DC4BCD}"/>
          </ac:cxnSpMkLst>
        </pc:cxnChg>
        <pc:cxnChg chg="add mod">
          <ac:chgData name="Irina ANDRIAMIFIDY" userId="d2193283-f121-4cca-b4a4-786052b2d4cc" providerId="ADAL" clId="{48E57812-3085-4290-8721-E36FB6CDAF2A}" dt="2020-09-30T00:53:28.030" v="2836" actId="14100"/>
          <ac:cxnSpMkLst>
            <pc:docMk/>
            <pc:sldMk cId="3743023308" sldId="278"/>
            <ac:cxnSpMk id="51" creationId="{2FAAC62F-C7B2-4398-BA3F-810DE0B2229C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85" creationId="{21521162-F35F-4916-A4EB-AF1B61E57A9F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87" creationId="{D867F30E-A4DF-41D8-A368-44C8A92EF786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93" creationId="{A1F475F9-9046-433D-A3E2-7CDECBCD91F2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95" creationId="{0A245E3E-86A8-404C-BA82-AE07B44A0553}"/>
          </ac:cxnSpMkLst>
        </pc:cxnChg>
        <pc:cxnChg chg="add del mod">
          <ac:chgData name="Irina ANDRIAMIFIDY" userId="d2193283-f121-4cca-b4a4-786052b2d4cc" providerId="ADAL" clId="{48E57812-3085-4290-8721-E36FB6CDAF2A}" dt="2020-09-30T00:46:03.008" v="2621" actId="22"/>
          <ac:cxnSpMkLst>
            <pc:docMk/>
            <pc:sldMk cId="3743023308" sldId="278"/>
            <ac:cxnSpMk id="101" creationId="{FB76C992-5456-4CEA-9CC5-86E7E55D4AA9}"/>
          </ac:cxnSpMkLst>
        </pc:cxnChg>
        <pc:cxnChg chg="add mod">
          <ac:chgData name="Irina ANDRIAMIFIDY" userId="d2193283-f121-4cca-b4a4-786052b2d4cc" providerId="ADAL" clId="{48E57812-3085-4290-8721-E36FB6CDAF2A}" dt="2020-09-30T00:48:24.431" v="2657" actId="13822"/>
          <ac:cxnSpMkLst>
            <pc:docMk/>
            <pc:sldMk cId="3743023308" sldId="278"/>
            <ac:cxnSpMk id="113" creationId="{450C12BB-2186-4F1F-AC3C-42C5600101C0}"/>
          </ac:cxnSpMkLst>
        </pc:cxnChg>
        <pc:cxnChg chg="add del mod">
          <ac:chgData name="Irina ANDRIAMIFIDY" userId="d2193283-f121-4cca-b4a4-786052b2d4cc" providerId="ADAL" clId="{48E57812-3085-4290-8721-E36FB6CDAF2A}" dt="2020-09-30T00:51:13.444" v="2781" actId="478"/>
          <ac:cxnSpMkLst>
            <pc:docMk/>
            <pc:sldMk cId="3743023308" sldId="278"/>
            <ac:cxnSpMk id="137" creationId="{4668ED96-F988-4612-A594-86B59204F325}"/>
          </ac:cxnSpMkLst>
        </pc:cxnChg>
        <pc:cxnChg chg="add mod">
          <ac:chgData name="Irina ANDRIAMIFIDY" userId="d2193283-f121-4cca-b4a4-786052b2d4cc" providerId="ADAL" clId="{48E57812-3085-4290-8721-E36FB6CDAF2A}" dt="2020-09-30T01:13:31.478" v="3177" actId="14100"/>
          <ac:cxnSpMkLst>
            <pc:docMk/>
            <pc:sldMk cId="3743023308" sldId="278"/>
            <ac:cxnSpMk id="139" creationId="{B978D9F3-8BE0-4BFF-BAFB-112CABCF21D8}"/>
          </ac:cxnSpMkLst>
        </pc:cxnChg>
        <pc:cxnChg chg="add del mod">
          <ac:chgData name="Irina ANDRIAMIFIDY" userId="d2193283-f121-4cca-b4a4-786052b2d4cc" providerId="ADAL" clId="{48E57812-3085-4290-8721-E36FB6CDAF2A}" dt="2020-09-30T00:51:15.025" v="2782" actId="478"/>
          <ac:cxnSpMkLst>
            <pc:docMk/>
            <pc:sldMk cId="3743023308" sldId="278"/>
            <ac:cxnSpMk id="143" creationId="{330E65B2-C118-4F3F-BF7A-52070C3F3896}"/>
          </ac:cxnSpMkLst>
        </pc:cxnChg>
        <pc:cxnChg chg="add mod">
          <ac:chgData name="Irina ANDRIAMIFIDY" userId="d2193283-f121-4cca-b4a4-786052b2d4cc" providerId="ADAL" clId="{48E57812-3085-4290-8721-E36FB6CDAF2A}" dt="2020-09-30T01:13:41.238" v="3180" actId="1076"/>
          <ac:cxnSpMkLst>
            <pc:docMk/>
            <pc:sldMk cId="3743023308" sldId="278"/>
            <ac:cxnSpMk id="145" creationId="{5EE17930-E19D-4E80-9A08-031159B94BC2}"/>
          </ac:cxnSpMkLst>
        </pc:cxnChg>
        <pc:cxnChg chg="add mod">
          <ac:chgData name="Irina ANDRIAMIFIDY" userId="d2193283-f121-4cca-b4a4-786052b2d4cc" providerId="ADAL" clId="{48E57812-3085-4290-8721-E36FB6CDAF2A}" dt="2020-09-30T00:51:50.934" v="2793" actId="14100"/>
          <ac:cxnSpMkLst>
            <pc:docMk/>
            <pc:sldMk cId="3743023308" sldId="278"/>
            <ac:cxnSpMk id="150" creationId="{521D358C-824A-4B66-9AF4-2B19290373C2}"/>
          </ac:cxnSpMkLst>
        </pc:cxnChg>
      </pc:sldChg>
      <pc:sldChg chg="new del">
        <pc:chgData name="Irina ANDRIAMIFIDY" userId="d2193283-f121-4cca-b4a4-786052b2d4cc" providerId="ADAL" clId="{48E57812-3085-4290-8721-E36FB6CDAF2A}" dt="2020-09-30T02:08:57.794" v="3284" actId="47"/>
        <pc:sldMkLst>
          <pc:docMk/>
          <pc:sldMk cId="99471929" sldId="279"/>
        </pc:sldMkLst>
      </pc:sldChg>
      <pc:sldChg chg="modSp add mod">
        <pc:chgData name="Irina ANDRIAMIFIDY" userId="d2193283-f121-4cca-b4a4-786052b2d4cc" providerId="ADAL" clId="{48E57812-3085-4290-8721-E36FB6CDAF2A}" dt="2020-09-30T11:17:37.169" v="5057" actId="20577"/>
        <pc:sldMkLst>
          <pc:docMk/>
          <pc:sldMk cId="326004351" sldId="280"/>
        </pc:sldMkLst>
        <pc:spChg chg="mod">
          <ac:chgData name="Irina ANDRIAMIFIDY" userId="d2193283-f121-4cca-b4a4-786052b2d4cc" providerId="ADAL" clId="{48E57812-3085-4290-8721-E36FB6CDAF2A}" dt="2020-09-30T02:11:48.025" v="3336" actId="20577"/>
          <ac:spMkLst>
            <pc:docMk/>
            <pc:sldMk cId="326004351" sldId="280"/>
            <ac:spMk id="9" creationId="{9524F337-F63A-48EE-907A-6002E3193752}"/>
          </ac:spMkLst>
        </pc:spChg>
        <pc:spChg chg="mod">
          <ac:chgData name="Irina ANDRIAMIFIDY" userId="d2193283-f121-4cca-b4a4-786052b2d4cc" providerId="ADAL" clId="{48E57812-3085-4290-8721-E36FB6CDAF2A}" dt="2020-09-30T11:17:37.169" v="5057" actId="20577"/>
          <ac:spMkLst>
            <pc:docMk/>
            <pc:sldMk cId="326004351" sldId="280"/>
            <ac:spMk id="57" creationId="{5995D94F-3B5D-448A-AA40-8F98D4498065}"/>
          </ac:spMkLst>
        </pc:spChg>
        <pc:spChg chg="mod">
          <ac:chgData name="Irina ANDRIAMIFIDY" userId="d2193283-f121-4cca-b4a4-786052b2d4cc" providerId="ADAL" clId="{48E57812-3085-4290-8721-E36FB6CDAF2A}" dt="2020-09-30T11:16:48.281" v="5026" actId="20577"/>
          <ac:spMkLst>
            <pc:docMk/>
            <pc:sldMk cId="326004351" sldId="280"/>
            <ac:spMk id="163" creationId="{0173BAF1-239C-469F-AEF8-39AB0E03E560}"/>
          </ac:spMkLst>
        </pc:spChg>
      </pc:sldChg>
      <pc:sldChg chg="addSp modSp new mod">
        <pc:chgData name="Irina ANDRIAMIFIDY" userId="d2193283-f121-4cca-b4a4-786052b2d4cc" providerId="ADAL" clId="{48E57812-3085-4290-8721-E36FB6CDAF2A}" dt="2020-09-30T11:18:47.207" v="5100" actId="20577"/>
        <pc:sldMkLst>
          <pc:docMk/>
          <pc:sldMk cId="2456615279" sldId="281"/>
        </pc:sldMkLst>
        <pc:spChg chg="mod">
          <ac:chgData name="Irina ANDRIAMIFIDY" userId="d2193283-f121-4cca-b4a4-786052b2d4cc" providerId="ADAL" clId="{48E57812-3085-4290-8721-E36FB6CDAF2A}" dt="2020-09-30T09:37:06.371" v="4013" actId="20577"/>
          <ac:spMkLst>
            <pc:docMk/>
            <pc:sldMk cId="2456615279" sldId="281"/>
            <ac:spMk id="2" creationId="{7AD5B8BD-C522-4292-9A6D-BF8EC14B74E7}"/>
          </ac:spMkLst>
        </pc:spChg>
        <pc:spChg chg="mod">
          <ac:chgData name="Irina ANDRIAMIFIDY" userId="d2193283-f121-4cca-b4a4-786052b2d4cc" providerId="ADAL" clId="{48E57812-3085-4290-8721-E36FB6CDAF2A}" dt="2020-09-30T11:18:47.207" v="5100" actId="20577"/>
          <ac:spMkLst>
            <pc:docMk/>
            <pc:sldMk cId="2456615279" sldId="281"/>
            <ac:spMk id="3" creationId="{94C4A66E-D1B2-4773-AC8E-DA177D4582F1}"/>
          </ac:spMkLst>
        </pc:spChg>
        <pc:picChg chg="add">
          <ac:chgData name="Irina ANDRIAMIFIDY" userId="d2193283-f121-4cca-b4a4-786052b2d4cc" providerId="ADAL" clId="{48E57812-3085-4290-8721-E36FB6CDAF2A}" dt="2020-09-30T08:24:05.738" v="3554" actId="22"/>
          <ac:picMkLst>
            <pc:docMk/>
            <pc:sldMk cId="2456615279" sldId="281"/>
            <ac:picMk id="5" creationId="{99951261-DE83-478C-BF1E-916000261FD9}"/>
          </ac:picMkLst>
        </pc:picChg>
        <pc:picChg chg="add">
          <ac:chgData name="Irina ANDRIAMIFIDY" userId="d2193283-f121-4cca-b4a4-786052b2d4cc" providerId="ADAL" clId="{48E57812-3085-4290-8721-E36FB6CDAF2A}" dt="2020-09-30T08:24:05.738" v="3554" actId="22"/>
          <ac:picMkLst>
            <pc:docMk/>
            <pc:sldMk cId="2456615279" sldId="281"/>
            <ac:picMk id="7" creationId="{EF6CE94F-5014-446C-AD2F-81EFB282E70B}"/>
          </ac:picMkLst>
        </pc:picChg>
      </pc:sldChg>
      <pc:sldChg chg="addSp modSp new mod">
        <pc:chgData name="Irina ANDRIAMIFIDY" userId="d2193283-f121-4cca-b4a4-786052b2d4cc" providerId="ADAL" clId="{48E57812-3085-4290-8721-E36FB6CDAF2A}" dt="2020-09-30T11:15:27.934" v="4937" actId="20577"/>
        <pc:sldMkLst>
          <pc:docMk/>
          <pc:sldMk cId="924634821" sldId="282"/>
        </pc:sldMkLst>
        <pc:spChg chg="mod">
          <ac:chgData name="Irina ANDRIAMIFIDY" userId="d2193283-f121-4cca-b4a4-786052b2d4cc" providerId="ADAL" clId="{48E57812-3085-4290-8721-E36FB6CDAF2A}" dt="2020-09-30T08:11:11.211" v="3533" actId="20577"/>
          <ac:spMkLst>
            <pc:docMk/>
            <pc:sldMk cId="924634821" sldId="282"/>
            <ac:spMk id="2" creationId="{E3676D5D-05D6-4780-ACCA-269B46263FCD}"/>
          </ac:spMkLst>
        </pc:spChg>
        <pc:spChg chg="mod">
          <ac:chgData name="Irina ANDRIAMIFIDY" userId="d2193283-f121-4cca-b4a4-786052b2d4cc" providerId="ADAL" clId="{48E57812-3085-4290-8721-E36FB6CDAF2A}" dt="2020-09-30T11:15:27.934" v="4937" actId="20577"/>
          <ac:spMkLst>
            <pc:docMk/>
            <pc:sldMk cId="924634821" sldId="282"/>
            <ac:spMk id="3" creationId="{5AA7408B-CB01-4B9E-B075-E1B56A5F496A}"/>
          </ac:spMkLst>
        </pc:spChg>
        <pc:picChg chg="add">
          <ac:chgData name="Irina ANDRIAMIFIDY" userId="d2193283-f121-4cca-b4a4-786052b2d4cc" providerId="ADAL" clId="{48E57812-3085-4290-8721-E36FB6CDAF2A}" dt="2020-09-30T08:11:19.907" v="3534" actId="22"/>
          <ac:picMkLst>
            <pc:docMk/>
            <pc:sldMk cId="924634821" sldId="282"/>
            <ac:picMk id="5" creationId="{991D95BE-70B5-4D75-8741-EB50C74A2F9F}"/>
          </ac:picMkLst>
        </pc:picChg>
        <pc:picChg chg="add">
          <ac:chgData name="Irina ANDRIAMIFIDY" userId="d2193283-f121-4cca-b4a4-786052b2d4cc" providerId="ADAL" clId="{48E57812-3085-4290-8721-E36FB6CDAF2A}" dt="2020-09-30T08:11:19.907" v="3534" actId="22"/>
          <ac:picMkLst>
            <pc:docMk/>
            <pc:sldMk cId="924634821" sldId="282"/>
            <ac:picMk id="7" creationId="{6847BB63-208C-465A-8751-75B85C2F40DC}"/>
          </ac:picMkLst>
        </pc:picChg>
      </pc:sldChg>
      <pc:sldChg chg="addSp modSp add mod">
        <pc:chgData name="Irina ANDRIAMIFIDY" userId="d2193283-f121-4cca-b4a4-786052b2d4cc" providerId="ADAL" clId="{48E57812-3085-4290-8721-E36FB6CDAF2A}" dt="2020-09-30T11:12:19.050" v="4896" actId="20577"/>
        <pc:sldMkLst>
          <pc:docMk/>
          <pc:sldMk cId="450633223" sldId="283"/>
        </pc:sldMkLst>
        <pc:spChg chg="mod">
          <ac:chgData name="Irina ANDRIAMIFIDY" userId="d2193283-f121-4cca-b4a4-786052b2d4cc" providerId="ADAL" clId="{48E57812-3085-4290-8721-E36FB6CDAF2A}" dt="2020-09-30T11:12:19.050" v="4896" actId="20577"/>
          <ac:spMkLst>
            <pc:docMk/>
            <pc:sldMk cId="450633223" sldId="283"/>
            <ac:spMk id="2" creationId="{7AD5B8BD-C522-4292-9A6D-BF8EC14B74E7}"/>
          </ac:spMkLst>
        </pc:spChg>
        <pc:spChg chg="mod">
          <ac:chgData name="Irina ANDRIAMIFIDY" userId="d2193283-f121-4cca-b4a4-786052b2d4cc" providerId="ADAL" clId="{48E57812-3085-4290-8721-E36FB6CDAF2A}" dt="2020-09-30T11:04:04.907" v="4474" actId="14100"/>
          <ac:spMkLst>
            <pc:docMk/>
            <pc:sldMk cId="450633223" sldId="283"/>
            <ac:spMk id="3" creationId="{94C4A66E-D1B2-4773-AC8E-DA177D4582F1}"/>
          </ac:spMkLst>
        </pc:spChg>
        <pc:spChg chg="add mod ord">
          <ac:chgData name="Irina ANDRIAMIFIDY" userId="d2193283-f121-4cca-b4a4-786052b2d4cc" providerId="ADAL" clId="{48E57812-3085-4290-8721-E36FB6CDAF2A}" dt="2020-09-30T11:02:28.761" v="4426" actId="1076"/>
          <ac:spMkLst>
            <pc:docMk/>
            <pc:sldMk cId="450633223" sldId="283"/>
            <ac:spMk id="4" creationId="{14650183-6000-4B08-B9D8-2282005340AA}"/>
          </ac:spMkLst>
        </pc:spChg>
        <pc:spChg chg="add mod ord">
          <ac:chgData name="Irina ANDRIAMIFIDY" userId="d2193283-f121-4cca-b4a4-786052b2d4cc" providerId="ADAL" clId="{48E57812-3085-4290-8721-E36FB6CDAF2A}" dt="2020-09-30T11:03:10.618" v="4465" actId="1076"/>
          <ac:spMkLst>
            <pc:docMk/>
            <pc:sldMk cId="450633223" sldId="283"/>
            <ac:spMk id="6" creationId="{B514F13F-1384-498B-8420-D167915A751C}"/>
          </ac:spMkLst>
        </pc:spChg>
        <pc:spChg chg="add mod ord">
          <ac:chgData name="Irina ANDRIAMIFIDY" userId="d2193283-f121-4cca-b4a4-786052b2d4cc" providerId="ADAL" clId="{48E57812-3085-4290-8721-E36FB6CDAF2A}" dt="2020-09-30T11:03:15.210" v="4466" actId="1076"/>
          <ac:spMkLst>
            <pc:docMk/>
            <pc:sldMk cId="450633223" sldId="283"/>
            <ac:spMk id="10" creationId="{596152AF-DBD1-4083-AD2F-1D13E5BCE9BA}"/>
          </ac:spMkLst>
        </pc:spChg>
        <pc:spChg chg="add mod ord">
          <ac:chgData name="Irina ANDRIAMIFIDY" userId="d2193283-f121-4cca-b4a4-786052b2d4cc" providerId="ADAL" clId="{48E57812-3085-4290-8721-E36FB6CDAF2A}" dt="2020-09-30T11:03:38.113" v="4471" actId="1076"/>
          <ac:spMkLst>
            <pc:docMk/>
            <pc:sldMk cId="450633223" sldId="283"/>
            <ac:spMk id="12" creationId="{03C3975A-0115-40DD-ABAD-7509BE0B5E8F}"/>
          </ac:spMkLst>
        </pc:spChg>
      </pc:sldChg>
      <pc:sldChg chg="new del">
        <pc:chgData name="Irina ANDRIAMIFIDY" userId="d2193283-f121-4cca-b4a4-786052b2d4cc" providerId="ADAL" clId="{48E57812-3085-4290-8721-E36FB6CDAF2A}" dt="2020-09-30T10:42:47.345" v="4016" actId="47"/>
        <pc:sldMkLst>
          <pc:docMk/>
          <pc:sldMk cId="1857099012" sldId="283"/>
        </pc:sldMkLst>
      </pc:sldChg>
      <pc:sldChg chg="modSp add mod">
        <pc:chgData name="Irina ANDRIAMIFIDY" userId="d2193283-f121-4cca-b4a4-786052b2d4cc" providerId="ADAL" clId="{48E57812-3085-4290-8721-E36FB6CDAF2A}" dt="2020-09-30T11:11:53.697" v="4882" actId="20577"/>
        <pc:sldMkLst>
          <pc:docMk/>
          <pc:sldMk cId="4098631680" sldId="284"/>
        </pc:sldMkLst>
        <pc:spChg chg="mod">
          <ac:chgData name="Irina ANDRIAMIFIDY" userId="d2193283-f121-4cca-b4a4-786052b2d4cc" providerId="ADAL" clId="{48E57812-3085-4290-8721-E36FB6CDAF2A}" dt="2020-09-30T11:06:39.547" v="4504" actId="14100"/>
          <ac:spMkLst>
            <pc:docMk/>
            <pc:sldMk cId="4098631680" sldId="284"/>
            <ac:spMk id="2" creationId="{04C0FA20-01C4-49E5-BEA3-E053F120067F}"/>
          </ac:spMkLst>
        </pc:spChg>
        <pc:spChg chg="mod">
          <ac:chgData name="Irina ANDRIAMIFIDY" userId="d2193283-f121-4cca-b4a4-786052b2d4cc" providerId="ADAL" clId="{48E57812-3085-4290-8721-E36FB6CDAF2A}" dt="2020-09-30T11:11:53.697" v="4882" actId="20577"/>
          <ac:spMkLst>
            <pc:docMk/>
            <pc:sldMk cId="4098631680" sldId="284"/>
            <ac:spMk id="4" creationId="{CB47D2BE-9823-483C-8276-0B37E41D0ADC}"/>
          </ac:spMkLst>
        </pc:spChg>
      </pc:sldChg>
      <pc:sldChg chg="modSp add mod">
        <pc:chgData name="Irina ANDRIAMIFIDY" userId="d2193283-f121-4cca-b4a4-786052b2d4cc" providerId="ADAL" clId="{48E57812-3085-4290-8721-E36FB6CDAF2A}" dt="2020-09-30T11:16:34.746" v="5017" actId="14100"/>
        <pc:sldMkLst>
          <pc:docMk/>
          <pc:sldMk cId="3520586857" sldId="285"/>
        </pc:sldMkLst>
        <pc:spChg chg="mod">
          <ac:chgData name="Irina ANDRIAMIFIDY" userId="d2193283-f121-4cca-b4a4-786052b2d4cc" providerId="ADAL" clId="{48E57812-3085-4290-8721-E36FB6CDAF2A}" dt="2020-09-30T11:16:34.746" v="5017" actId="14100"/>
          <ac:spMkLst>
            <pc:docMk/>
            <pc:sldMk cId="3520586857" sldId="285"/>
            <ac:spMk id="4" creationId="{CB47D2BE-9823-483C-8276-0B37E41D0ADC}"/>
          </ac:spMkLst>
        </pc:spChg>
      </pc:sldChg>
      <pc:sldChg chg="new del">
        <pc:chgData name="Irina ANDRIAMIFIDY" userId="d2193283-f121-4cca-b4a4-786052b2d4cc" providerId="ADAL" clId="{48E57812-3085-4290-8721-E36FB6CDAF2A}" dt="2020-09-30T11:19:18.641" v="5103" actId="47"/>
        <pc:sldMkLst>
          <pc:docMk/>
          <pc:sldMk cId="476484357" sldId="286"/>
        </pc:sldMkLst>
      </pc:sldChg>
      <pc:sldChg chg="modSp add del mod">
        <pc:chgData name="Irina ANDRIAMIFIDY" userId="d2193283-f121-4cca-b4a4-786052b2d4cc" providerId="ADAL" clId="{48E57812-3085-4290-8721-E36FB6CDAF2A}" dt="2020-09-30T11:19:28.090" v="5106" actId="47"/>
        <pc:sldMkLst>
          <pc:docMk/>
          <pc:sldMk cId="2218299863" sldId="287"/>
        </pc:sldMkLst>
        <pc:spChg chg="mod">
          <ac:chgData name="Irina ANDRIAMIFIDY" userId="d2193283-f121-4cca-b4a4-786052b2d4cc" providerId="ADAL" clId="{48E57812-3085-4290-8721-E36FB6CDAF2A}" dt="2020-09-30T11:19:23.361" v="5105" actId="27636"/>
          <ac:spMkLst>
            <pc:docMk/>
            <pc:sldMk cId="2218299863" sldId="287"/>
            <ac:spMk id="2" creationId="{9932280A-CFAD-4D3C-B469-DBB7AD036322}"/>
          </ac:spMkLst>
        </pc:spChg>
      </pc:sldChg>
    </pc:docChg>
  </pc:docChgLst>
  <pc:docChgLst>
    <pc:chgData name="Irina ANDRIAMIFIDY" userId="d2193283-f121-4cca-b4a4-786052b2d4cc" providerId="ADAL" clId="{8976E661-F39A-4BED-B38F-8C7B300A7AA4}"/>
    <pc:docChg chg="undo custSel addSld delSld modSld sldOrd">
      <pc:chgData name="Irina ANDRIAMIFIDY" userId="d2193283-f121-4cca-b4a4-786052b2d4cc" providerId="ADAL" clId="{8976E661-F39A-4BED-B38F-8C7B300A7AA4}" dt="2020-09-29T10:48:11.468" v="4088"/>
      <pc:docMkLst>
        <pc:docMk/>
      </pc:docMkLst>
      <pc:sldChg chg="addSp modSp mod">
        <pc:chgData name="Irina ANDRIAMIFIDY" userId="d2193283-f121-4cca-b4a4-786052b2d4cc" providerId="ADAL" clId="{8976E661-F39A-4BED-B38F-8C7B300A7AA4}" dt="2020-09-29T08:47:42.410" v="73" actId="1038"/>
        <pc:sldMkLst>
          <pc:docMk/>
          <pc:sldMk cId="582031972" sldId="256"/>
        </pc:sldMkLst>
        <pc:spChg chg="mod">
          <ac:chgData name="Irina ANDRIAMIFIDY" userId="d2193283-f121-4cca-b4a4-786052b2d4cc" providerId="ADAL" clId="{8976E661-F39A-4BED-B38F-8C7B300A7AA4}" dt="2020-09-29T08:37:42.063" v="2" actId="27636"/>
          <ac:spMkLst>
            <pc:docMk/>
            <pc:sldMk cId="582031972" sldId="256"/>
            <ac:spMk id="2" creationId="{9932280A-CFAD-4D3C-B469-DBB7AD036322}"/>
          </ac:spMkLst>
        </pc:spChg>
        <pc:picChg chg="add mod">
          <ac:chgData name="Irina ANDRIAMIFIDY" userId="d2193283-f121-4cca-b4a4-786052b2d4cc" providerId="ADAL" clId="{8976E661-F39A-4BED-B38F-8C7B300A7AA4}" dt="2020-09-29T08:47:23.494" v="35" actId="1076"/>
          <ac:picMkLst>
            <pc:docMk/>
            <pc:sldMk cId="582031972" sldId="256"/>
            <ac:picMk id="5" creationId="{EB0D72B0-8265-4670-9C31-898314391C04}"/>
          </ac:picMkLst>
        </pc:picChg>
        <pc:picChg chg="add mod">
          <ac:chgData name="Irina ANDRIAMIFIDY" userId="d2193283-f121-4cca-b4a4-786052b2d4cc" providerId="ADAL" clId="{8976E661-F39A-4BED-B38F-8C7B300A7AA4}" dt="2020-09-29T08:47:42.410" v="73" actId="1038"/>
          <ac:picMkLst>
            <pc:docMk/>
            <pc:sldMk cId="582031972" sldId="256"/>
            <ac:picMk id="7" creationId="{04F6350A-111E-41E6-AB74-C9228C372C0B}"/>
          </ac:picMkLst>
        </pc:picChg>
      </pc:sldChg>
      <pc:sldChg chg="modSp new del mod">
        <pc:chgData name="Irina ANDRIAMIFIDY" userId="d2193283-f121-4cca-b4a4-786052b2d4cc" providerId="ADAL" clId="{8976E661-F39A-4BED-B38F-8C7B300A7AA4}" dt="2020-09-29T10:30:43.482" v="3568" actId="47"/>
        <pc:sldMkLst>
          <pc:docMk/>
          <pc:sldMk cId="3346208009" sldId="257"/>
        </pc:sldMkLst>
        <pc:spChg chg="mod">
          <ac:chgData name="Irina ANDRIAMIFIDY" userId="d2193283-f121-4cca-b4a4-786052b2d4cc" providerId="ADAL" clId="{8976E661-F39A-4BED-B38F-8C7B300A7AA4}" dt="2020-09-29T08:45:56.681" v="31" actId="20577"/>
          <ac:spMkLst>
            <pc:docMk/>
            <pc:sldMk cId="3346208009" sldId="257"/>
            <ac:spMk id="2" creationId="{D500D8FE-F3C4-4691-8D52-D77FD785C7F5}"/>
          </ac:spMkLst>
        </pc:spChg>
        <pc:spChg chg="mod">
          <ac:chgData name="Irina ANDRIAMIFIDY" userId="d2193283-f121-4cca-b4a4-786052b2d4cc" providerId="ADAL" clId="{8976E661-F39A-4BED-B38F-8C7B300A7AA4}" dt="2020-09-29T08:48:07.032" v="74" actId="5793"/>
          <ac:spMkLst>
            <pc:docMk/>
            <pc:sldMk cId="3346208009" sldId="257"/>
            <ac:spMk id="3" creationId="{6ED202A3-8EEC-4EB1-A169-8CFD81084975}"/>
          </ac:spMkLst>
        </pc:spChg>
      </pc:sldChg>
      <pc:sldChg chg="modSp new del mod">
        <pc:chgData name="Irina ANDRIAMIFIDY" userId="d2193283-f121-4cca-b4a4-786052b2d4cc" providerId="ADAL" clId="{8976E661-F39A-4BED-B38F-8C7B300A7AA4}" dt="2020-09-29T10:18:42.883" v="3273" actId="47"/>
        <pc:sldMkLst>
          <pc:docMk/>
          <pc:sldMk cId="3383751508" sldId="258"/>
        </pc:sldMkLst>
        <pc:spChg chg="mod">
          <ac:chgData name="Irina ANDRIAMIFIDY" userId="d2193283-f121-4cca-b4a4-786052b2d4cc" providerId="ADAL" clId="{8976E661-F39A-4BED-B38F-8C7B300A7AA4}" dt="2020-09-29T08:49:35.827" v="115" actId="20577"/>
          <ac:spMkLst>
            <pc:docMk/>
            <pc:sldMk cId="3383751508" sldId="258"/>
            <ac:spMk id="2" creationId="{29D56DDB-D53C-4FF3-A547-74C1EAD6A88B}"/>
          </ac:spMkLst>
        </pc:spChg>
        <pc:spChg chg="mod">
          <ac:chgData name="Irina ANDRIAMIFIDY" userId="d2193283-f121-4cca-b4a4-786052b2d4cc" providerId="ADAL" clId="{8976E661-F39A-4BED-B38F-8C7B300A7AA4}" dt="2020-09-29T10:18:37.291" v="3271"/>
          <ac:spMkLst>
            <pc:docMk/>
            <pc:sldMk cId="3383751508" sldId="258"/>
            <ac:spMk id="3" creationId="{44E2E091-4D75-4757-B719-E653D92B0ABC}"/>
          </ac:spMkLst>
        </pc:spChg>
      </pc:sldChg>
      <pc:sldChg chg="addSp delSp modSp new mod">
        <pc:chgData name="Irina ANDRIAMIFIDY" userId="d2193283-f121-4cca-b4a4-786052b2d4cc" providerId="ADAL" clId="{8976E661-F39A-4BED-B38F-8C7B300A7AA4}" dt="2020-09-29T09:22:44.967" v="1405" actId="20577"/>
        <pc:sldMkLst>
          <pc:docMk/>
          <pc:sldMk cId="2408155190" sldId="259"/>
        </pc:sldMkLst>
        <pc:spChg chg="mod">
          <ac:chgData name="Irina ANDRIAMIFIDY" userId="d2193283-f121-4cca-b4a4-786052b2d4cc" providerId="ADAL" clId="{8976E661-F39A-4BED-B38F-8C7B300A7AA4}" dt="2020-09-29T09:22:44.967" v="1405" actId="20577"/>
          <ac:spMkLst>
            <pc:docMk/>
            <pc:sldMk cId="2408155190" sldId="259"/>
            <ac:spMk id="2" creationId="{08EBDB5F-1118-4B41-9153-572C6D26E05D}"/>
          </ac:spMkLst>
        </pc:spChg>
        <pc:spChg chg="del mod">
          <ac:chgData name="Irina ANDRIAMIFIDY" userId="d2193283-f121-4cca-b4a4-786052b2d4cc" providerId="ADAL" clId="{8976E661-F39A-4BED-B38F-8C7B300A7AA4}" dt="2020-09-29T08:54:22.250" v="200"/>
          <ac:spMkLst>
            <pc:docMk/>
            <pc:sldMk cId="2408155190" sldId="259"/>
            <ac:spMk id="3" creationId="{8174591C-2AF7-449F-A582-81C57C70410E}"/>
          </ac:spMkLst>
        </pc:spChg>
        <pc:picChg chg="add mod">
          <ac:chgData name="Irina ANDRIAMIFIDY" userId="d2193283-f121-4cca-b4a4-786052b2d4cc" providerId="ADAL" clId="{8976E661-F39A-4BED-B38F-8C7B300A7AA4}" dt="2020-09-29T09:22:39.959" v="1385" actId="1076"/>
          <ac:picMkLst>
            <pc:docMk/>
            <pc:sldMk cId="2408155190" sldId="259"/>
            <ac:picMk id="5" creationId="{EAC90D8A-3F40-4F05-A65E-AEDED4C62ADD}"/>
          </ac:picMkLst>
        </pc:picChg>
        <pc:picChg chg="add mod">
          <ac:chgData name="Irina ANDRIAMIFIDY" userId="d2193283-f121-4cca-b4a4-786052b2d4cc" providerId="ADAL" clId="{8976E661-F39A-4BED-B38F-8C7B300A7AA4}" dt="2020-09-29T08:56:38.698" v="205" actId="14100"/>
          <ac:picMkLst>
            <pc:docMk/>
            <pc:sldMk cId="2408155190" sldId="259"/>
            <ac:picMk id="7" creationId="{8DCC637A-DE3C-469D-9234-60367A20A36F}"/>
          </ac:picMkLst>
        </pc:picChg>
        <pc:picChg chg="add mod">
          <ac:chgData name="Irina ANDRIAMIFIDY" userId="d2193283-f121-4cca-b4a4-786052b2d4cc" providerId="ADAL" clId="{8976E661-F39A-4BED-B38F-8C7B300A7AA4}" dt="2020-09-29T08:56:51.998" v="210" actId="14100"/>
          <ac:picMkLst>
            <pc:docMk/>
            <pc:sldMk cId="2408155190" sldId="259"/>
            <ac:picMk id="9" creationId="{0D4F732C-B65E-4F09-B28D-3FF9D9538E31}"/>
          </ac:picMkLst>
        </pc:picChg>
      </pc:sldChg>
      <pc:sldChg chg="addSp modSp new del mod">
        <pc:chgData name="Irina ANDRIAMIFIDY" userId="d2193283-f121-4cca-b4a4-786052b2d4cc" providerId="ADAL" clId="{8976E661-F39A-4BED-B38F-8C7B300A7AA4}" dt="2020-09-29T09:59:01.547" v="2618" actId="47"/>
        <pc:sldMkLst>
          <pc:docMk/>
          <pc:sldMk cId="3039208777" sldId="260"/>
        </pc:sldMkLst>
        <pc:spChg chg="mod">
          <ac:chgData name="Irina ANDRIAMIFIDY" userId="d2193283-f121-4cca-b4a4-786052b2d4cc" providerId="ADAL" clId="{8976E661-F39A-4BED-B38F-8C7B300A7AA4}" dt="2020-09-29T08:58:09.386" v="251" actId="20577"/>
          <ac:spMkLst>
            <pc:docMk/>
            <pc:sldMk cId="3039208777" sldId="260"/>
            <ac:spMk id="2" creationId="{F4779203-A8D4-4691-B806-43B2BE058F7F}"/>
          </ac:spMkLst>
        </pc:spChg>
        <pc:picChg chg="add">
          <ac:chgData name="Irina ANDRIAMIFIDY" userId="d2193283-f121-4cca-b4a4-786052b2d4cc" providerId="ADAL" clId="{8976E661-F39A-4BED-B38F-8C7B300A7AA4}" dt="2020-09-29T08:58:20.615" v="252" actId="22"/>
          <ac:picMkLst>
            <pc:docMk/>
            <pc:sldMk cId="3039208777" sldId="260"/>
            <ac:picMk id="5" creationId="{A71F0D14-35B8-4915-B069-68F25167EC8A}"/>
          </ac:picMkLst>
        </pc:picChg>
        <pc:picChg chg="add">
          <ac:chgData name="Irina ANDRIAMIFIDY" userId="d2193283-f121-4cca-b4a4-786052b2d4cc" providerId="ADAL" clId="{8976E661-F39A-4BED-B38F-8C7B300A7AA4}" dt="2020-09-29T08:58:20.615" v="252" actId="22"/>
          <ac:picMkLst>
            <pc:docMk/>
            <pc:sldMk cId="3039208777" sldId="260"/>
            <ac:picMk id="7" creationId="{91C45950-C286-4BB8-88CE-D5CE9C89E95E}"/>
          </ac:picMkLst>
        </pc:picChg>
      </pc:sldChg>
      <pc:sldChg chg="addSp delSp modSp new mod">
        <pc:chgData name="Irina ANDRIAMIFIDY" userId="d2193283-f121-4cca-b4a4-786052b2d4cc" providerId="ADAL" clId="{8976E661-F39A-4BED-B38F-8C7B300A7AA4}" dt="2020-09-29T10:01:01.210" v="2673" actId="1076"/>
        <pc:sldMkLst>
          <pc:docMk/>
          <pc:sldMk cId="3268369859" sldId="261"/>
        </pc:sldMkLst>
        <pc:spChg chg="mod">
          <ac:chgData name="Irina ANDRIAMIFIDY" userId="d2193283-f121-4cca-b4a4-786052b2d4cc" providerId="ADAL" clId="{8976E661-F39A-4BED-B38F-8C7B300A7AA4}" dt="2020-09-29T09:54:05.819" v="2486" actId="20577"/>
          <ac:spMkLst>
            <pc:docMk/>
            <pc:sldMk cId="3268369859" sldId="261"/>
            <ac:spMk id="2" creationId="{BAE111D0-CCD4-47A7-B9AD-955ADBA99CF5}"/>
          </ac:spMkLst>
        </pc:spChg>
        <pc:spChg chg="del">
          <ac:chgData name="Irina ANDRIAMIFIDY" userId="d2193283-f121-4cca-b4a4-786052b2d4cc" providerId="ADAL" clId="{8976E661-F39A-4BED-B38F-8C7B300A7AA4}" dt="2020-09-29T08:59:32.195" v="269"/>
          <ac:spMkLst>
            <pc:docMk/>
            <pc:sldMk cId="3268369859" sldId="261"/>
            <ac:spMk id="3" creationId="{07528079-0288-45DA-AAAB-D3C65FFDF2B2}"/>
          </ac:spMkLst>
        </pc:spChg>
        <pc:spChg chg="add mod">
          <ac:chgData name="Irina ANDRIAMIFIDY" userId="d2193283-f121-4cca-b4a4-786052b2d4cc" providerId="ADAL" clId="{8976E661-F39A-4BED-B38F-8C7B300A7AA4}" dt="2020-09-29T10:00:55.124" v="2671" actId="1036"/>
          <ac:spMkLst>
            <pc:docMk/>
            <pc:sldMk cId="3268369859" sldId="261"/>
            <ac:spMk id="5" creationId="{2AD51DF3-90DA-4741-8148-612D87F13706}"/>
          </ac:spMkLst>
        </pc:spChg>
        <pc:spChg chg="add del mod">
          <ac:chgData name="Irina ANDRIAMIFIDY" userId="d2193283-f121-4cca-b4a4-786052b2d4cc" providerId="ADAL" clId="{8976E661-F39A-4BED-B38F-8C7B300A7AA4}" dt="2020-09-29T10:00:48.883" v="2658" actId="478"/>
          <ac:spMkLst>
            <pc:docMk/>
            <pc:sldMk cId="3268369859" sldId="261"/>
            <ac:spMk id="6" creationId="{41914537-8147-4F93-8EA3-4E839C33A8FE}"/>
          </ac:spMkLst>
        </pc:spChg>
        <pc:picChg chg="add mod">
          <ac:chgData name="Irina ANDRIAMIFIDY" userId="d2193283-f121-4cca-b4a4-786052b2d4cc" providerId="ADAL" clId="{8976E661-F39A-4BED-B38F-8C7B300A7AA4}" dt="2020-09-29T10:01:01.210" v="2673" actId="1076"/>
          <ac:picMkLst>
            <pc:docMk/>
            <pc:sldMk cId="3268369859" sldId="261"/>
            <ac:picMk id="4" creationId="{86714E64-6184-4A57-8A1E-721ED18A31B5}"/>
          </ac:picMkLst>
        </pc:picChg>
        <pc:picChg chg="add">
          <ac:chgData name="Irina ANDRIAMIFIDY" userId="d2193283-f121-4cca-b4a4-786052b2d4cc" providerId="ADAL" clId="{8976E661-F39A-4BED-B38F-8C7B300A7AA4}" dt="2020-09-29T09:21:44.558" v="1324" actId="22"/>
          <ac:picMkLst>
            <pc:docMk/>
            <pc:sldMk cId="3268369859" sldId="261"/>
            <ac:picMk id="8" creationId="{9DF94ECE-60F9-4E43-832F-2C670E70693D}"/>
          </ac:picMkLst>
        </pc:picChg>
        <pc:picChg chg="add">
          <ac:chgData name="Irina ANDRIAMIFIDY" userId="d2193283-f121-4cca-b4a4-786052b2d4cc" providerId="ADAL" clId="{8976E661-F39A-4BED-B38F-8C7B300A7AA4}" dt="2020-09-29T09:21:44.558" v="1324" actId="22"/>
          <ac:picMkLst>
            <pc:docMk/>
            <pc:sldMk cId="3268369859" sldId="261"/>
            <ac:picMk id="10" creationId="{3BBE71F8-7A3A-4A5D-9313-AABAE88618AC}"/>
          </ac:picMkLst>
        </pc:picChg>
      </pc:sldChg>
      <pc:sldChg chg="addSp delSp modSp new mod">
        <pc:chgData name="Irina ANDRIAMIFIDY" userId="d2193283-f121-4cca-b4a4-786052b2d4cc" providerId="ADAL" clId="{8976E661-F39A-4BED-B38F-8C7B300A7AA4}" dt="2020-09-29T10:33:44.060" v="3582" actId="1076"/>
        <pc:sldMkLst>
          <pc:docMk/>
          <pc:sldMk cId="3501195034" sldId="262"/>
        </pc:sldMkLst>
        <pc:spChg chg="mod">
          <ac:chgData name="Irina ANDRIAMIFIDY" userId="d2193283-f121-4cca-b4a4-786052b2d4cc" providerId="ADAL" clId="{8976E661-F39A-4BED-B38F-8C7B300A7AA4}" dt="2020-09-29T09:54:18.557" v="2514" actId="20577"/>
          <ac:spMkLst>
            <pc:docMk/>
            <pc:sldMk cId="3501195034" sldId="262"/>
            <ac:spMk id="2" creationId="{32414294-FEE0-4652-8E28-40335F16F295}"/>
          </ac:spMkLst>
        </pc:spChg>
        <pc:spChg chg="del">
          <ac:chgData name="Irina ANDRIAMIFIDY" userId="d2193283-f121-4cca-b4a4-786052b2d4cc" providerId="ADAL" clId="{8976E661-F39A-4BED-B38F-8C7B300A7AA4}" dt="2020-09-29T09:29:48.742" v="1406" actId="22"/>
          <ac:spMkLst>
            <pc:docMk/>
            <pc:sldMk cId="3501195034" sldId="262"/>
            <ac:spMk id="3" creationId="{16CFDD0F-435A-4739-8F76-E9ED31D9E146}"/>
          </ac:spMkLst>
        </pc:spChg>
        <pc:spChg chg="add mod">
          <ac:chgData name="Irina ANDRIAMIFIDY" userId="d2193283-f121-4cca-b4a4-786052b2d4cc" providerId="ADAL" clId="{8976E661-F39A-4BED-B38F-8C7B300A7AA4}" dt="2020-09-29T10:05:43.252" v="2723" actId="1035"/>
          <ac:spMkLst>
            <pc:docMk/>
            <pc:sldMk cId="3501195034" sldId="262"/>
            <ac:spMk id="6" creationId="{8963F3FD-FF81-4107-8890-2448E4D4A866}"/>
          </ac:spMkLst>
        </pc:spChg>
        <pc:spChg chg="add del mod">
          <ac:chgData name="Irina ANDRIAMIFIDY" userId="d2193283-f121-4cca-b4a4-786052b2d4cc" providerId="ADAL" clId="{8976E661-F39A-4BED-B38F-8C7B300A7AA4}" dt="2020-09-29T10:00:00.036" v="2623" actId="478"/>
          <ac:spMkLst>
            <pc:docMk/>
            <pc:sldMk cId="3501195034" sldId="262"/>
            <ac:spMk id="11" creationId="{72C53CF1-A049-4301-AA20-8ABDCCE9AD62}"/>
          </ac:spMkLst>
        </pc:spChg>
        <pc:picChg chg="add mod ord">
          <ac:chgData name="Irina ANDRIAMIFIDY" userId="d2193283-f121-4cca-b4a4-786052b2d4cc" providerId="ADAL" clId="{8976E661-F39A-4BED-B38F-8C7B300A7AA4}" dt="2020-09-29T10:33:44.060" v="3582" actId="1076"/>
          <ac:picMkLst>
            <pc:docMk/>
            <pc:sldMk cId="3501195034" sldId="262"/>
            <ac:picMk id="5" creationId="{622F446B-2F21-4AD1-AEEB-D5BDD8CC67F1}"/>
          </ac:picMkLst>
        </pc:picChg>
        <pc:picChg chg="add">
          <ac:chgData name="Irina ANDRIAMIFIDY" userId="d2193283-f121-4cca-b4a4-786052b2d4cc" providerId="ADAL" clId="{8976E661-F39A-4BED-B38F-8C7B300A7AA4}" dt="2020-09-29T09:35:03.198" v="1550" actId="22"/>
          <ac:picMkLst>
            <pc:docMk/>
            <pc:sldMk cId="3501195034" sldId="262"/>
            <ac:picMk id="8" creationId="{FC9AAC82-BFB2-4512-B631-2F6C5FA93A06}"/>
          </ac:picMkLst>
        </pc:picChg>
        <pc:picChg chg="add">
          <ac:chgData name="Irina ANDRIAMIFIDY" userId="d2193283-f121-4cca-b4a4-786052b2d4cc" providerId="ADAL" clId="{8976E661-F39A-4BED-B38F-8C7B300A7AA4}" dt="2020-09-29T09:35:03.198" v="1550" actId="22"/>
          <ac:picMkLst>
            <pc:docMk/>
            <pc:sldMk cId="3501195034" sldId="262"/>
            <ac:picMk id="10" creationId="{A503E0D4-5BF5-4A14-9D5F-C7A91536ACAD}"/>
          </ac:picMkLst>
        </pc:picChg>
        <pc:picChg chg="add mod ord">
          <ac:chgData name="Irina ANDRIAMIFIDY" userId="d2193283-f121-4cca-b4a4-786052b2d4cc" providerId="ADAL" clId="{8976E661-F39A-4BED-B38F-8C7B300A7AA4}" dt="2020-09-29T10:33:35.831" v="3581" actId="167"/>
          <ac:picMkLst>
            <pc:docMk/>
            <pc:sldMk cId="3501195034" sldId="262"/>
            <ac:picMk id="13" creationId="{A20343B4-5640-495E-B04A-B1EC251C1B3D}"/>
          </ac:picMkLst>
        </pc:picChg>
      </pc:sldChg>
      <pc:sldChg chg="addSp modSp add mod">
        <pc:chgData name="Irina ANDRIAMIFIDY" userId="d2193283-f121-4cca-b4a4-786052b2d4cc" providerId="ADAL" clId="{8976E661-F39A-4BED-B38F-8C7B300A7AA4}" dt="2020-09-29T10:34:56.278" v="3587" actId="1076"/>
        <pc:sldMkLst>
          <pc:docMk/>
          <pc:sldMk cId="279489282" sldId="263"/>
        </pc:sldMkLst>
        <pc:spChg chg="mod">
          <ac:chgData name="Irina ANDRIAMIFIDY" userId="d2193283-f121-4cca-b4a4-786052b2d4cc" providerId="ADAL" clId="{8976E661-F39A-4BED-B38F-8C7B300A7AA4}" dt="2020-09-29T10:19:22.354" v="3284" actId="1076"/>
          <ac:spMkLst>
            <pc:docMk/>
            <pc:sldMk cId="279489282" sldId="263"/>
            <ac:spMk id="6" creationId="{8963F3FD-FF81-4107-8890-2448E4D4A866}"/>
          </ac:spMkLst>
        </pc:spChg>
        <pc:spChg chg="mod">
          <ac:chgData name="Irina ANDRIAMIFIDY" userId="d2193283-f121-4cca-b4a4-786052b2d4cc" providerId="ADAL" clId="{8976E661-F39A-4BED-B38F-8C7B300A7AA4}" dt="2020-09-29T10:34:41.995" v="3583" actId="1076"/>
          <ac:spMkLst>
            <pc:docMk/>
            <pc:sldMk cId="279489282" sldId="263"/>
            <ac:spMk id="11" creationId="{72C53CF1-A049-4301-AA20-8ABDCCE9AD62}"/>
          </ac:spMkLst>
        </pc:spChg>
        <pc:picChg chg="add mod">
          <ac:chgData name="Irina ANDRIAMIFIDY" userId="d2193283-f121-4cca-b4a4-786052b2d4cc" providerId="ADAL" clId="{8976E661-F39A-4BED-B38F-8C7B300A7AA4}" dt="2020-09-29T10:34:56.278" v="3587" actId="1076"/>
          <ac:picMkLst>
            <pc:docMk/>
            <pc:sldMk cId="279489282" sldId="263"/>
            <ac:picMk id="4" creationId="{91080CAA-42B7-40A8-81E8-00094F841B47}"/>
          </ac:picMkLst>
        </pc:picChg>
        <pc:picChg chg="mod">
          <ac:chgData name="Irina ANDRIAMIFIDY" userId="d2193283-f121-4cca-b4a4-786052b2d4cc" providerId="ADAL" clId="{8976E661-F39A-4BED-B38F-8C7B300A7AA4}" dt="2020-09-29T10:31:21.419" v="3570" actId="14100"/>
          <ac:picMkLst>
            <pc:docMk/>
            <pc:sldMk cId="279489282" sldId="263"/>
            <ac:picMk id="5" creationId="{622F446B-2F21-4AD1-AEEB-D5BDD8CC67F1}"/>
          </ac:picMkLst>
        </pc:picChg>
      </pc:sldChg>
      <pc:sldChg chg="modSp add mod">
        <pc:chgData name="Irina ANDRIAMIFIDY" userId="d2193283-f121-4cca-b4a4-786052b2d4cc" providerId="ADAL" clId="{8976E661-F39A-4BED-B38F-8C7B300A7AA4}" dt="2020-09-29T10:02:04.746" v="2686" actId="1076"/>
        <pc:sldMkLst>
          <pc:docMk/>
          <pc:sldMk cId="1127904280" sldId="264"/>
        </pc:sldMkLst>
        <pc:spChg chg="mod">
          <ac:chgData name="Irina ANDRIAMIFIDY" userId="d2193283-f121-4cca-b4a4-786052b2d4cc" providerId="ADAL" clId="{8976E661-F39A-4BED-B38F-8C7B300A7AA4}" dt="2020-09-29T10:02:04.746" v="2686" actId="1076"/>
          <ac:spMkLst>
            <pc:docMk/>
            <pc:sldMk cId="1127904280" sldId="264"/>
            <ac:spMk id="5" creationId="{2AD51DF3-90DA-4741-8148-612D87F13706}"/>
          </ac:spMkLst>
        </pc:spChg>
        <pc:spChg chg="mod">
          <ac:chgData name="Irina ANDRIAMIFIDY" userId="d2193283-f121-4cca-b4a4-786052b2d4cc" providerId="ADAL" clId="{8976E661-F39A-4BED-B38F-8C7B300A7AA4}" dt="2020-09-29T10:01:44.634" v="2681" actId="1076"/>
          <ac:spMkLst>
            <pc:docMk/>
            <pc:sldMk cId="1127904280" sldId="264"/>
            <ac:spMk id="6" creationId="{41914537-8147-4F93-8EA3-4E839C33A8FE}"/>
          </ac:spMkLst>
        </pc:spChg>
        <pc:picChg chg="mod">
          <ac:chgData name="Irina ANDRIAMIFIDY" userId="d2193283-f121-4cca-b4a4-786052b2d4cc" providerId="ADAL" clId="{8976E661-F39A-4BED-B38F-8C7B300A7AA4}" dt="2020-09-29T10:02:00.282" v="2685" actId="1076"/>
          <ac:picMkLst>
            <pc:docMk/>
            <pc:sldMk cId="1127904280" sldId="264"/>
            <ac:picMk id="4" creationId="{86714E64-6184-4A57-8A1E-721ED18A31B5}"/>
          </ac:picMkLst>
        </pc:picChg>
      </pc:sldChg>
      <pc:sldChg chg="add del">
        <pc:chgData name="Irina ANDRIAMIFIDY" userId="d2193283-f121-4cca-b4a4-786052b2d4cc" providerId="ADAL" clId="{8976E661-F39A-4BED-B38F-8C7B300A7AA4}" dt="2020-09-29T10:18:10.617" v="3258"/>
        <pc:sldMkLst>
          <pc:docMk/>
          <pc:sldMk cId="58128462" sldId="265"/>
        </pc:sldMkLst>
      </pc:sldChg>
      <pc:sldChg chg="new del">
        <pc:chgData name="Irina ANDRIAMIFIDY" userId="d2193283-f121-4cca-b4a4-786052b2d4cc" providerId="ADAL" clId="{8976E661-F39A-4BED-B38F-8C7B300A7AA4}" dt="2020-09-29T10:18:56.207" v="3278" actId="47"/>
        <pc:sldMkLst>
          <pc:docMk/>
          <pc:sldMk cId="1006716089" sldId="265"/>
        </pc:sldMkLst>
      </pc:sldChg>
      <pc:sldChg chg="addSp delSp modSp add mod ord">
        <pc:chgData name="Irina ANDRIAMIFIDY" userId="d2193283-f121-4cca-b4a4-786052b2d4cc" providerId="ADAL" clId="{8976E661-F39A-4BED-B38F-8C7B300A7AA4}" dt="2020-09-29T10:36:20.386" v="3600" actId="20577"/>
        <pc:sldMkLst>
          <pc:docMk/>
          <pc:sldMk cId="2099798352" sldId="266"/>
        </pc:sldMkLst>
        <pc:spChg chg="del">
          <ac:chgData name="Irina ANDRIAMIFIDY" userId="d2193283-f121-4cca-b4a4-786052b2d4cc" providerId="ADAL" clId="{8976E661-F39A-4BED-B38F-8C7B300A7AA4}" dt="2020-09-29T10:19:52.432" v="3289" actId="478"/>
          <ac:spMkLst>
            <pc:docMk/>
            <pc:sldMk cId="2099798352" sldId="266"/>
            <ac:spMk id="6" creationId="{8963F3FD-FF81-4107-8890-2448E4D4A866}"/>
          </ac:spMkLst>
        </pc:spChg>
        <pc:spChg chg="mod">
          <ac:chgData name="Irina ANDRIAMIFIDY" userId="d2193283-f121-4cca-b4a4-786052b2d4cc" providerId="ADAL" clId="{8976E661-F39A-4BED-B38F-8C7B300A7AA4}" dt="2020-09-29T10:35:18.725" v="3589" actId="20577"/>
          <ac:spMkLst>
            <pc:docMk/>
            <pc:sldMk cId="2099798352" sldId="266"/>
            <ac:spMk id="11" creationId="{72C53CF1-A049-4301-AA20-8ABDCCE9AD62}"/>
          </ac:spMkLst>
        </pc:spChg>
        <pc:spChg chg="add mod">
          <ac:chgData name="Irina ANDRIAMIFIDY" userId="d2193283-f121-4cca-b4a4-786052b2d4cc" providerId="ADAL" clId="{8976E661-F39A-4BED-B38F-8C7B300A7AA4}" dt="2020-09-29T10:36:20.386" v="3600" actId="20577"/>
          <ac:spMkLst>
            <pc:docMk/>
            <pc:sldMk cId="2099798352" sldId="266"/>
            <ac:spMk id="12" creationId="{2BC0F139-BFB8-443B-BA36-B32E4A075C32}"/>
          </ac:spMkLst>
        </pc:spChg>
        <pc:picChg chg="add mod">
          <ac:chgData name="Irina ANDRIAMIFIDY" userId="d2193283-f121-4cca-b4a4-786052b2d4cc" providerId="ADAL" clId="{8976E661-F39A-4BED-B38F-8C7B300A7AA4}" dt="2020-09-29T10:35:23.388" v="3590" actId="1076"/>
          <ac:picMkLst>
            <pc:docMk/>
            <pc:sldMk cId="2099798352" sldId="266"/>
            <ac:picMk id="4" creationId="{1AEE25A7-892D-46A5-95E8-31C05DBAF7AC}"/>
          </ac:picMkLst>
        </pc:picChg>
        <pc:picChg chg="mod">
          <ac:chgData name="Irina ANDRIAMIFIDY" userId="d2193283-f121-4cca-b4a4-786052b2d4cc" providerId="ADAL" clId="{8976E661-F39A-4BED-B38F-8C7B300A7AA4}" dt="2020-09-29T10:31:16.451" v="3569" actId="14100"/>
          <ac:picMkLst>
            <pc:docMk/>
            <pc:sldMk cId="2099798352" sldId="266"/>
            <ac:picMk id="5" creationId="{622F446B-2F21-4AD1-AEEB-D5BDD8CC67F1}"/>
          </ac:picMkLst>
        </pc:picChg>
        <pc:picChg chg="add mod">
          <ac:chgData name="Irina ANDRIAMIFIDY" userId="d2193283-f121-4cca-b4a4-786052b2d4cc" providerId="ADAL" clId="{8976E661-F39A-4BED-B38F-8C7B300A7AA4}" dt="2020-09-29T10:28:52.432" v="3560" actId="1035"/>
          <ac:picMkLst>
            <pc:docMk/>
            <pc:sldMk cId="2099798352" sldId="266"/>
            <ac:picMk id="13" creationId="{26698056-FE82-423E-8E22-C9D1033CDE27}"/>
          </ac:picMkLst>
        </pc:picChg>
      </pc:sldChg>
      <pc:sldChg chg="addSp modSp new mod">
        <pc:chgData name="Irina ANDRIAMIFIDY" userId="d2193283-f121-4cca-b4a4-786052b2d4cc" providerId="ADAL" clId="{8976E661-F39A-4BED-B38F-8C7B300A7AA4}" dt="2020-09-29T10:48:02.129" v="4087" actId="20577"/>
        <pc:sldMkLst>
          <pc:docMk/>
          <pc:sldMk cId="1826191572" sldId="267"/>
        </pc:sldMkLst>
        <pc:spChg chg="mod">
          <ac:chgData name="Irina ANDRIAMIFIDY" userId="d2193283-f121-4cca-b4a4-786052b2d4cc" providerId="ADAL" clId="{8976E661-F39A-4BED-B38F-8C7B300A7AA4}" dt="2020-09-29T10:39:35.852" v="3728" actId="20577"/>
          <ac:spMkLst>
            <pc:docMk/>
            <pc:sldMk cId="1826191572" sldId="267"/>
            <ac:spMk id="2" creationId="{5F3977B9-A3BF-4851-97D5-CD7520AF697A}"/>
          </ac:spMkLst>
        </pc:spChg>
        <pc:spChg chg="mod">
          <ac:chgData name="Irina ANDRIAMIFIDY" userId="d2193283-f121-4cca-b4a4-786052b2d4cc" providerId="ADAL" clId="{8976E661-F39A-4BED-B38F-8C7B300A7AA4}" dt="2020-09-29T10:48:02.129" v="4087" actId="20577"/>
          <ac:spMkLst>
            <pc:docMk/>
            <pc:sldMk cId="1826191572" sldId="267"/>
            <ac:spMk id="3" creationId="{764BD09F-60E1-4099-B1ED-9AFB62CD3B45}"/>
          </ac:spMkLst>
        </pc:spChg>
        <pc:picChg chg="add">
          <ac:chgData name="Irina ANDRIAMIFIDY" userId="d2193283-f121-4cca-b4a4-786052b2d4cc" providerId="ADAL" clId="{8976E661-F39A-4BED-B38F-8C7B300A7AA4}" dt="2020-09-29T10:38:18.586" v="3695" actId="22"/>
          <ac:picMkLst>
            <pc:docMk/>
            <pc:sldMk cId="1826191572" sldId="267"/>
            <ac:picMk id="5" creationId="{E24B70BE-25FD-49C8-B6AC-6FB1648785FC}"/>
          </ac:picMkLst>
        </pc:picChg>
        <pc:picChg chg="add">
          <ac:chgData name="Irina ANDRIAMIFIDY" userId="d2193283-f121-4cca-b4a4-786052b2d4cc" providerId="ADAL" clId="{8976E661-F39A-4BED-B38F-8C7B300A7AA4}" dt="2020-09-29T10:38:18.586" v="3695" actId="22"/>
          <ac:picMkLst>
            <pc:docMk/>
            <pc:sldMk cId="1826191572" sldId="267"/>
            <ac:picMk id="7" creationId="{0EFA3DF4-374A-4280-BDC8-AACCE10EA81D}"/>
          </ac:picMkLst>
        </pc:picChg>
      </pc:sldChg>
      <pc:sldChg chg="add">
        <pc:chgData name="Irina ANDRIAMIFIDY" userId="d2193283-f121-4cca-b4a4-786052b2d4cc" providerId="ADAL" clId="{8976E661-F39A-4BED-B38F-8C7B300A7AA4}" dt="2020-09-29T10:48:11.468" v="4088"/>
        <pc:sldMkLst>
          <pc:docMk/>
          <pc:sldMk cId="380779634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C60FB-A70D-441B-8A26-81AA435C7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0EEAAD-D5D8-42A8-B8F4-575C53FD1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F1082B-2D3C-4348-BFE1-DDCFBE0C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33221C-DC9E-42E4-92B6-87040694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F0414D-075B-4584-A40A-2C28B752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9F9C-E4B6-4C35-BA69-533D2A3B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DCC56D-10BE-40C4-901F-63E4DECEA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0DF9-BF60-439A-8649-BAF5A3A0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A6A54-042E-42BC-982C-C0102B90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215BD8-DA58-44AA-8460-6B516366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CD36C8-91A7-4021-BE80-5052FCE8C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BFD5DA-66A2-4D39-BDA1-183EC4D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EBE45-9327-4C6B-9A5F-4ABBED23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4F11B-542D-4483-9FD5-8AD691DD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070C8-B0DF-4BE5-A0C5-09BD928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2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A3774-A07A-45A0-A167-37FAA9A7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D2F7-4DD3-4CC6-BE59-EB750D160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BB419-DD7E-4268-AFCF-A7F2B354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85689-9C1A-462E-845B-6D73B8BA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9F7C9-7C5C-40F6-8A71-B17B2BC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2D26A0-C712-4DAE-A3A4-BBB69501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7DDE6-EB15-48FF-9D26-113AA1CC8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5E35B-E0C7-41B0-B6CC-57B16DEC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E4404-B552-4B26-8776-93CD1CC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C137B9-CC71-4772-8932-0FB34E3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02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8898E-E43C-4445-95B4-BB6ADD66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B8345-CD50-46EC-A18B-0FC4BFB61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F98EDF-70DD-4B2F-B37D-C6E3D723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B1AD3C-6F39-4241-9455-1A186F96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020BD-00FC-4304-AAF5-0EAC467A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07E718-BEC3-43F5-B2E5-6D294AD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4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561FC-B1FB-428E-8A91-ABB8F833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4BC40-28AE-4B7B-83DE-F8A35E89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634DE2-DD90-4FB7-9741-C0AC88AC9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6BA414-3A89-472B-99FF-37CF035D3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E931B3-DEA7-41C9-92BC-4D7CCF2F9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250F3C-620D-4A64-ACE5-9246B6B7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72AFD3-DDC1-41AD-80A9-B0862010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5B652F-9A53-44A9-A4F5-D0CB8993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6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B8EF1-727F-4688-987F-56C7638A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22083-76B2-473B-8F01-43A4EB0B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89AAE0-4DB4-497A-8EFE-6CBFC54E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BACFEC-23A1-4B70-9F98-D5994F4B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D00743-9C23-4BDD-B35F-F783E9E8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C1169D-167B-4185-85B4-D316A836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57465A-D098-46AF-A325-45C79C7A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4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1067F-D2BE-4309-8F26-D2B55405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6FEA8-7A3D-4468-AD48-C6A6DDB0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B3EA87-FEE2-4D17-B401-EA6A1A1A0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7C63D7-AA8D-4DAE-9C03-09B05A26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7CA3DA-59CB-4C7A-B23F-23FCC4C5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23382-1DD8-47E6-986F-73AF5EEC3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5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DD0FC-B5A9-47B2-9782-DBB5C17A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A82D7B-E313-4D6F-B8A7-F41B7F3D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9BFE3-659D-4C6B-860B-4B6F698B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AF559-D460-4F39-853B-22FAB7E1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A2B7B0-DF11-46F2-A87C-19DC1999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8AAC23-F38B-498D-81EA-CEFFFC6E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A0D3D1-9B6F-4854-B050-7A3A7C82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835AC4-FB42-44A3-8A4B-00F98E5C2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9D12DF-3F95-437F-8B4F-B0402C420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9DA39-9F3D-4DE2-AB0C-86623BDCA9E2}" type="datetimeFigureOut">
              <a:rPr lang="fr-FR" smtClean="0"/>
              <a:t>30/09/2020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AC9E1-76A7-435C-B58D-44CBBA3DC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6E77E-1D9A-4D33-AE33-D5531923F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BB9-A3F7-4E79-AFCF-B0D00A003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2280A-CFAD-4D3C-B469-DBB7AD036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67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DEPLOIEMENT D’APPLICATION .NET CORE SOUS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0D72B0-8265-4670-9C31-89831439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2" y="148159"/>
            <a:ext cx="1027745" cy="997198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4F6350A-111E-41E6-AB74-C9228C37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891" y="178796"/>
            <a:ext cx="1027744" cy="102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003" cy="1325563"/>
          </a:xfrm>
        </p:spPr>
        <p:txBody>
          <a:bodyPr/>
          <a:lstStyle/>
          <a:p>
            <a:r>
              <a:rPr lang="en-US" dirty="0"/>
              <a:t>Service: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services: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services 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services avec les labels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services --show-labels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services avec un label specific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service –l app=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096000" y="1646787"/>
            <a:ext cx="5579574" cy="43871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Ecoute</a:t>
            </a:r>
            <a:r>
              <a:rPr lang="en-US" sz="2400" dirty="0"/>
              <a:t> sur le port 8080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service/[nom] 8080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Executer des </a:t>
            </a:r>
            <a:r>
              <a:rPr lang="en-US" sz="2400" dirty="0" err="1"/>
              <a:t>commandes</a:t>
            </a:r>
            <a:r>
              <a:rPr lang="en-US" sz="2400" dirty="0"/>
              <a:t> dans un pod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exec [nom-pod] –it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sh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&gt; curl –s http://podId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2400" dirty="0"/>
              <a:t>Suppression d’un service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service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2400" dirty="0"/>
              <a:t>Suppression d’un service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service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059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4" y="365125"/>
            <a:ext cx="8949965" cy="1325563"/>
          </a:xfrm>
        </p:spPr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A692842-4B61-4C3E-848A-AB29595E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715" y="2017336"/>
            <a:ext cx="8112183" cy="3189095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616" y="365125"/>
            <a:ext cx="9308184" cy="1325563"/>
          </a:xfrm>
        </p:spPr>
        <p:txBody>
          <a:bodyPr/>
          <a:lstStyle/>
          <a:p>
            <a:r>
              <a:rPr lang="en-US" dirty="0"/>
              <a:t>Pod: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822CD08-B3A0-4A71-85BD-86743866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44531" y="1578990"/>
            <a:ext cx="9842303" cy="4548433"/>
          </a:xfrm>
        </p:spPr>
      </p:pic>
    </p:spTree>
    <p:extLst>
      <p:ext uri="{BB962C8B-B14F-4D97-AF65-F5344CB8AC3E}">
        <p14:creationId xmlns:p14="http://schemas.microsoft.com/office/powerpoint/2010/main" val="384448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74" y="173919"/>
            <a:ext cx="9958634" cy="1325563"/>
          </a:xfrm>
        </p:spPr>
        <p:txBody>
          <a:bodyPr/>
          <a:lstStyle/>
          <a:p>
            <a:r>
              <a:rPr lang="en-US" dirty="0"/>
              <a:t>Deployment: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61C0D5-3349-4262-9B99-0891AB207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894" y="1444752"/>
            <a:ext cx="9721029" cy="50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4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74" y="173919"/>
            <a:ext cx="9958634" cy="1325563"/>
          </a:xfrm>
        </p:spPr>
        <p:txBody>
          <a:bodyPr/>
          <a:lstStyle/>
          <a:p>
            <a:r>
              <a:rPr lang="en-US" dirty="0"/>
              <a:t>Service: </a:t>
            </a:r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A0AF833-A64E-4494-BA7E-9423A1D62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026" y="1422910"/>
            <a:ext cx="8960950" cy="49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834" y="365125"/>
            <a:ext cx="8949965" cy="1325563"/>
          </a:xfrm>
        </p:spPr>
        <p:txBody>
          <a:bodyPr/>
          <a:lstStyle/>
          <a:p>
            <a:r>
              <a:rPr lang="en-US" dirty="0" err="1"/>
              <a:t>Approche</a:t>
            </a:r>
            <a:r>
              <a:rPr lang="en-US" dirty="0"/>
              <a:t> declarative (YAML)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41" y="1825625"/>
            <a:ext cx="89499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create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Appliquer des </a:t>
            </a:r>
            <a:r>
              <a:rPr lang="en-US" dirty="0" err="1"/>
              <a:t>changements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apply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Supprimer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</a:t>
            </a:r>
            <a:r>
              <a:rPr lang="en-US" dirty="0" err="1"/>
              <a:t>ressources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delete –f [nom-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fichier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-declarative].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792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977B9-A3BF-4851-97D5-CD7520AF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096" y="365125"/>
            <a:ext cx="10027703" cy="1325563"/>
          </a:xfrm>
        </p:spPr>
        <p:txBody>
          <a:bodyPr/>
          <a:lstStyle/>
          <a:p>
            <a:r>
              <a:rPr lang="en-US" dirty="0"/>
              <a:t>Cas </a:t>
            </a:r>
            <a:r>
              <a:rPr lang="en-US" dirty="0" err="1"/>
              <a:t>d’usage</a:t>
            </a:r>
            <a:r>
              <a:rPr lang="en-US" dirty="0"/>
              <a:t>: </a:t>
            </a:r>
            <a:r>
              <a:rPr lang="en-US" dirty="0" err="1"/>
              <a:t>Outils</a:t>
            </a:r>
            <a:r>
              <a:rPr lang="en-US" dirty="0"/>
              <a:t> et </a:t>
            </a:r>
            <a:r>
              <a:rPr lang="en-US" dirty="0" err="1"/>
              <a:t>environnements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BD09F-60E1-4099-B1ED-9AFB62CD3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064" y="2036815"/>
            <a:ext cx="10469736" cy="41401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Cluster </a:t>
            </a:r>
            <a:r>
              <a:rPr lang="en-US" dirty="0" err="1"/>
              <a:t>composé</a:t>
            </a:r>
            <a:r>
              <a:rPr lang="en-US" dirty="0"/>
              <a:t> d’un </a:t>
            </a:r>
            <a:r>
              <a:rPr lang="en-US" dirty="0" err="1"/>
              <a:t>seul</a:t>
            </a:r>
            <a:r>
              <a:rPr lang="en-US" dirty="0"/>
              <a:t> node </a:t>
            </a:r>
            <a:r>
              <a:rPr lang="en-US" dirty="0" err="1"/>
              <a:t>jouant</a:t>
            </a:r>
            <a:r>
              <a:rPr lang="en-US" dirty="0"/>
              <a:t> à la </a:t>
            </a:r>
            <a:r>
              <a:rPr lang="en-US" dirty="0" err="1"/>
              <a:t>fois</a:t>
            </a:r>
            <a:r>
              <a:rPr lang="en-US" dirty="0"/>
              <a:t> le role de master et de worker node (Installation </a:t>
            </a:r>
            <a:r>
              <a:rPr lang="en-US" dirty="0" err="1"/>
              <a:t>en</a:t>
            </a:r>
            <a:r>
              <a:rPr lang="en-US" dirty="0"/>
              <a:t> local)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i="1" dirty="0" err="1">
                <a:solidFill>
                  <a:schemeClr val="bg2">
                    <a:lumMod val="50000"/>
                  </a:schemeClr>
                </a:solidFill>
              </a:rPr>
              <a:t>Kubernetes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 version: </a:t>
            </a:r>
            <a:r>
              <a:rPr lang="fr-FR" dirty="0" err="1"/>
              <a:t>minikube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Node: </a:t>
            </a:r>
            <a:r>
              <a:rPr lang="en-US" dirty="0"/>
              <a:t>Debian 10 buster (</a:t>
            </a:r>
            <a:r>
              <a:rPr lang="en-US" dirty="0" err="1"/>
              <a:t>installé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VM dans </a:t>
            </a:r>
            <a:r>
              <a:rPr lang="en-US" dirty="0" err="1"/>
              <a:t>hyper-V</a:t>
            </a:r>
            <a:r>
              <a:rPr lang="en-US" dirty="0"/>
              <a:t> sous win10)</a:t>
            </a: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Container: </a:t>
            </a:r>
            <a:r>
              <a:rPr lang="fr-FR" dirty="0"/>
              <a:t>docker (sous </a:t>
            </a:r>
            <a:r>
              <a:rPr lang="fr-FR" dirty="0" err="1"/>
              <a:t>dockerhub</a:t>
            </a:r>
            <a:r>
              <a:rPr lang="fr-FR" dirty="0"/>
              <a:t>)</a:t>
            </a:r>
          </a:p>
          <a:p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Application stack: </a:t>
            </a:r>
            <a:r>
              <a:rPr lang="fr-FR" dirty="0"/>
              <a:t>ASP.NET </a:t>
            </a:r>
            <a:r>
              <a:rPr lang="fr-FR" dirty="0" err="1"/>
              <a:t>Core</a:t>
            </a:r>
            <a:r>
              <a:rPr lang="fr-FR" dirty="0"/>
              <a:t> 3.1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B70BE-25FD-49C8-B6AC-6FB16487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EFA3DF4-374A-4280-BDC8-AACCE10E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6C4E953-6858-414C-AC25-AAEA83BB8556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72AA83-A87F-440B-82F2-BDCAC6230CFD}"/>
              </a:ext>
            </a:extLst>
          </p:cNvPr>
          <p:cNvSpPr/>
          <p:nvPr/>
        </p:nvSpPr>
        <p:spPr>
          <a:xfrm>
            <a:off x="2786538" y="1898138"/>
            <a:ext cx="8957653" cy="40086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3977B9-A3BF-4851-97D5-CD7520AF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249" y="250309"/>
            <a:ext cx="10123867" cy="1325563"/>
          </a:xfrm>
        </p:spPr>
        <p:txBody>
          <a:bodyPr/>
          <a:lstStyle/>
          <a:p>
            <a:r>
              <a:rPr lang="en-US" sz="2400" dirty="0"/>
              <a:t>1er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simple avec service type </a:t>
            </a:r>
            <a:r>
              <a:rPr lang="en-US" sz="3600" dirty="0" err="1"/>
              <a:t>nodePort</a:t>
            </a:r>
            <a:r>
              <a:rPr lang="en-US" sz="3600" dirty="0"/>
              <a:t> (</a:t>
            </a:r>
            <a:r>
              <a:rPr lang="en-US" sz="3600" dirty="0" err="1"/>
              <a:t>deploiement</a:t>
            </a:r>
            <a:r>
              <a:rPr lang="en-US" sz="3600" dirty="0"/>
              <a:t> avec </a:t>
            </a:r>
            <a:r>
              <a:rPr lang="en-US" sz="3600" dirty="0" err="1"/>
              <a:t>kubectl</a:t>
            </a:r>
            <a:r>
              <a:rPr lang="en-US" sz="3600" dirty="0"/>
              <a:t>)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24B70BE-25FD-49C8-B6AC-6FB16487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EFA3DF4-374A-4280-BDC8-AACCE10E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E10A8F-4823-4372-AAD0-CA7869B0126B}"/>
              </a:ext>
            </a:extLst>
          </p:cNvPr>
          <p:cNvSpPr/>
          <p:nvPr/>
        </p:nvSpPr>
        <p:spPr>
          <a:xfrm>
            <a:off x="5781088" y="4025961"/>
            <a:ext cx="2192827" cy="14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0F3FE-88ED-4C82-B5FC-B1AC2C980C2F}"/>
              </a:ext>
            </a:extLst>
          </p:cNvPr>
          <p:cNvSpPr/>
          <p:nvPr/>
        </p:nvSpPr>
        <p:spPr>
          <a:xfrm>
            <a:off x="5781088" y="2280757"/>
            <a:ext cx="2192827" cy="1412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89B0C3-66C2-4F28-BB71-BD45BFF6434A}"/>
              </a:ext>
            </a:extLst>
          </p:cNvPr>
          <p:cNvSpPr txBox="1"/>
          <p:nvPr/>
        </p:nvSpPr>
        <p:spPr>
          <a:xfrm>
            <a:off x="5848620" y="2280757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644565-6DFD-4F06-B718-28B93B5C1913}"/>
              </a:ext>
            </a:extLst>
          </p:cNvPr>
          <p:cNvSpPr txBox="1"/>
          <p:nvPr/>
        </p:nvSpPr>
        <p:spPr>
          <a:xfrm>
            <a:off x="5893765" y="4045271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63964C-813B-435A-987C-886F31048BC6}"/>
              </a:ext>
            </a:extLst>
          </p:cNvPr>
          <p:cNvSpPr/>
          <p:nvPr/>
        </p:nvSpPr>
        <p:spPr>
          <a:xfrm>
            <a:off x="5893765" y="2617856"/>
            <a:ext cx="1924141" cy="6757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1DE2-61FD-43BD-983A-31C53EE8F7F1}"/>
              </a:ext>
            </a:extLst>
          </p:cNvPr>
          <p:cNvSpPr/>
          <p:nvPr/>
        </p:nvSpPr>
        <p:spPr>
          <a:xfrm>
            <a:off x="5911822" y="4363136"/>
            <a:ext cx="1906084" cy="6118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3EF4AB-0120-4772-8EBA-988CBAF6D0E1}"/>
              </a:ext>
            </a:extLst>
          </p:cNvPr>
          <p:cNvSpPr/>
          <p:nvPr/>
        </p:nvSpPr>
        <p:spPr>
          <a:xfrm>
            <a:off x="9434354" y="2987142"/>
            <a:ext cx="2162491" cy="1490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dotnet-mvc-k8s-deployment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app: dotnet-mvc-k8s</a:t>
            </a:r>
            <a:endParaRPr lang="fr-F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7EA3293-6BE3-42F8-937D-645361C61426}"/>
              </a:ext>
            </a:extLst>
          </p:cNvPr>
          <p:cNvSpPr txBox="1"/>
          <p:nvPr/>
        </p:nvSpPr>
        <p:spPr>
          <a:xfrm>
            <a:off x="5781088" y="3377255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400" dirty="0">
                <a:highlight>
                  <a:srgbClr val="FFFF00"/>
                </a:highlight>
              </a:rPr>
              <a:t>app: dotnet-mvc-k8s</a:t>
            </a:r>
            <a:endParaRPr lang="fr-FR" sz="1400" dirty="0">
              <a:highlight>
                <a:srgbClr val="FFFF00"/>
              </a:highlight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7D3CF79-761E-4582-B770-3E5767F6C0EF}"/>
              </a:ext>
            </a:extLst>
          </p:cNvPr>
          <p:cNvSpPr txBox="1"/>
          <p:nvPr/>
        </p:nvSpPr>
        <p:spPr>
          <a:xfrm>
            <a:off x="5785421" y="510272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400" dirty="0">
                <a:highlight>
                  <a:srgbClr val="FFFF00"/>
                </a:highlight>
              </a:rPr>
              <a:t>app: dotnet-mvc-k8s</a:t>
            </a:r>
            <a:endParaRPr lang="fr-FR" sz="1400" dirty="0">
              <a:highlight>
                <a:srgbClr val="FFFF00"/>
              </a:highlight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BE3FC-4FC2-4423-BBD5-282B1DA05F40}"/>
              </a:ext>
            </a:extLst>
          </p:cNvPr>
          <p:cNvCxnSpPr/>
          <p:nvPr/>
        </p:nvCxnSpPr>
        <p:spPr>
          <a:xfrm flipH="1" flipV="1">
            <a:off x="8019060" y="2987142"/>
            <a:ext cx="1328622" cy="583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5C58905-F6D9-454C-8350-540F1CCDAC38}"/>
              </a:ext>
            </a:extLst>
          </p:cNvPr>
          <p:cNvCxnSpPr>
            <a:cxnSpLocks/>
          </p:cNvCxnSpPr>
          <p:nvPr/>
        </p:nvCxnSpPr>
        <p:spPr>
          <a:xfrm flipH="1">
            <a:off x="8086592" y="3943621"/>
            <a:ext cx="1243756" cy="788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1261A1-7E8F-4880-90AA-21CB5B59F496}"/>
              </a:ext>
            </a:extLst>
          </p:cNvPr>
          <p:cNvSpPr/>
          <p:nvPr/>
        </p:nvSpPr>
        <p:spPr>
          <a:xfrm>
            <a:off x="2993108" y="3327393"/>
            <a:ext cx="1675678" cy="103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dotnet-mvc-k8s-service</a:t>
            </a:r>
          </a:p>
          <a:p>
            <a:pPr algn="ctr"/>
            <a:r>
              <a:rPr lang="en-US" dirty="0">
                <a:highlight>
                  <a:srgbClr val="000000"/>
                </a:highlight>
              </a:rPr>
              <a:t>type: </a:t>
            </a:r>
            <a:r>
              <a:rPr lang="en-US" dirty="0" err="1">
                <a:highlight>
                  <a:srgbClr val="000000"/>
                </a:highlight>
              </a:rPr>
              <a:t>nodePort</a:t>
            </a:r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218D43A-ECFA-4511-9521-F435E2D29F39}"/>
              </a:ext>
            </a:extLst>
          </p:cNvPr>
          <p:cNvSpPr txBox="1"/>
          <p:nvPr/>
        </p:nvSpPr>
        <p:spPr>
          <a:xfrm>
            <a:off x="8190598" y="3451720"/>
            <a:ext cx="1148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Gestion </a:t>
            </a:r>
            <a:r>
              <a:rPr lang="en-US" sz="1600" dirty="0" err="1"/>
              <a:t>dynamique</a:t>
            </a:r>
            <a:endParaRPr lang="fr-FR" sz="16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1B6DE26-F8A9-4710-9905-9D64289830E2}"/>
              </a:ext>
            </a:extLst>
          </p:cNvPr>
          <p:cNvCxnSpPr>
            <a:cxnSpLocks/>
          </p:cNvCxnSpPr>
          <p:nvPr/>
        </p:nvCxnSpPr>
        <p:spPr>
          <a:xfrm flipV="1">
            <a:off x="4764123" y="2907879"/>
            <a:ext cx="930292" cy="663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D3218C2-9673-4704-8B9D-53BE4AF76B29}"/>
              </a:ext>
            </a:extLst>
          </p:cNvPr>
          <p:cNvCxnSpPr>
            <a:cxnSpLocks/>
          </p:cNvCxnSpPr>
          <p:nvPr/>
        </p:nvCxnSpPr>
        <p:spPr>
          <a:xfrm>
            <a:off x="4793740" y="4124618"/>
            <a:ext cx="874671" cy="544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DCD45B2C-9CAF-42C7-B792-F132F10A2CC1}"/>
              </a:ext>
            </a:extLst>
          </p:cNvPr>
          <p:cNvSpPr txBox="1"/>
          <p:nvPr/>
        </p:nvSpPr>
        <p:spPr>
          <a:xfrm>
            <a:off x="4752569" y="3482512"/>
            <a:ext cx="113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Routage</a:t>
            </a:r>
            <a:r>
              <a:rPr lang="en-US" sz="1600" dirty="0"/>
              <a:t> </a:t>
            </a:r>
            <a:r>
              <a:rPr lang="en-US" sz="1600" dirty="0" err="1"/>
              <a:t>dynamique</a:t>
            </a:r>
            <a:endParaRPr lang="fr-FR" sz="1600" dirty="0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ED49AC30-76D1-4E25-B39F-541819DC2997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3A06B6B-1D6D-4936-B0DA-A0C7828E27EF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0956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2C7424F-5FFE-4087-8F24-D956A3CC596C}"/>
              </a:ext>
            </a:extLst>
          </p:cNvPr>
          <p:cNvSpPr txBox="1"/>
          <p:nvPr/>
        </p:nvSpPr>
        <p:spPr>
          <a:xfrm>
            <a:off x="10084401" y="517004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0777283-7E14-4DD7-8EB2-E39B1DE7B992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B8FF149-AD28-411A-AFF6-5B7043E0A531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31000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79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9524F337-F63A-48EE-907A-6002E3193752}"/>
              </a:ext>
            </a:extLst>
          </p:cNvPr>
          <p:cNvSpPr txBox="1">
            <a:spLocks/>
          </p:cNvSpPr>
          <p:nvPr/>
        </p:nvSpPr>
        <p:spPr>
          <a:xfrm>
            <a:off x="1607783" y="304457"/>
            <a:ext cx="10211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2eme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à 2 microservices avec service type </a:t>
            </a:r>
            <a:r>
              <a:rPr lang="en-US" sz="3600" dirty="0" err="1"/>
              <a:t>clusterIP</a:t>
            </a:r>
            <a:r>
              <a:rPr lang="en-US" sz="3600" dirty="0"/>
              <a:t> et ingress (</a:t>
            </a:r>
            <a:r>
              <a:rPr lang="en-US" sz="3600" dirty="0" err="1"/>
              <a:t>deploiement</a:t>
            </a:r>
            <a:r>
              <a:rPr lang="en-US" sz="3600" dirty="0"/>
              <a:t> avec </a:t>
            </a:r>
            <a:r>
              <a:rPr lang="en-US" sz="3600" dirty="0" err="1"/>
              <a:t>kubectl</a:t>
            </a:r>
            <a:r>
              <a:rPr lang="en-US" sz="3600" dirty="0"/>
              <a:t>)</a:t>
            </a:r>
            <a:endParaRPr lang="fr-FR" sz="3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ED06F3-3DC8-48E1-AD1C-3C042271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0C259E2-7E38-462D-B0CA-CF8AC19F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FE80B2-35F4-4848-9987-6178ACD05C33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721C4-3D52-466F-898A-7090D10B8C61}"/>
              </a:ext>
            </a:extLst>
          </p:cNvPr>
          <p:cNvSpPr/>
          <p:nvPr/>
        </p:nvSpPr>
        <p:spPr>
          <a:xfrm>
            <a:off x="4512855" y="1925397"/>
            <a:ext cx="7245862" cy="4195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FA272-88A9-4B79-925A-6D489FA0940E}"/>
              </a:ext>
            </a:extLst>
          </p:cNvPr>
          <p:cNvSpPr/>
          <p:nvPr/>
        </p:nvSpPr>
        <p:spPr>
          <a:xfrm>
            <a:off x="6683529" y="3307242"/>
            <a:ext cx="2192827" cy="11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17C71-1B47-4B2D-9DA0-C95D7406CEA9}"/>
              </a:ext>
            </a:extLst>
          </p:cNvPr>
          <p:cNvSpPr/>
          <p:nvPr/>
        </p:nvSpPr>
        <p:spPr>
          <a:xfrm>
            <a:off x="6660818" y="2047836"/>
            <a:ext cx="2192827" cy="112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A8974B6-D5D6-4E50-B0CA-D0BDB0FBB35F}"/>
              </a:ext>
            </a:extLst>
          </p:cNvPr>
          <p:cNvSpPr txBox="1"/>
          <p:nvPr/>
        </p:nvSpPr>
        <p:spPr>
          <a:xfrm>
            <a:off x="6728350" y="2007644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195EC-C7C1-4922-A5D1-EAE0A43FB4EF}"/>
              </a:ext>
            </a:extLst>
          </p:cNvPr>
          <p:cNvSpPr txBox="1"/>
          <p:nvPr/>
        </p:nvSpPr>
        <p:spPr>
          <a:xfrm>
            <a:off x="6729831" y="3236028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D000E-30EE-4995-B723-93F809589EAD}"/>
              </a:ext>
            </a:extLst>
          </p:cNvPr>
          <p:cNvSpPr/>
          <p:nvPr/>
        </p:nvSpPr>
        <p:spPr>
          <a:xfrm>
            <a:off x="6795160" y="2332700"/>
            <a:ext cx="1924141" cy="4490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2779A-1D69-461C-A48E-E46AA4F64E26}"/>
              </a:ext>
            </a:extLst>
          </p:cNvPr>
          <p:cNvSpPr/>
          <p:nvPr/>
        </p:nvSpPr>
        <p:spPr>
          <a:xfrm>
            <a:off x="6813217" y="3548467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F5CC7-1EF8-4AFF-8499-649870CBC0E8}"/>
              </a:ext>
            </a:extLst>
          </p:cNvPr>
          <p:cNvSpPr/>
          <p:nvPr/>
        </p:nvSpPr>
        <p:spPr>
          <a:xfrm>
            <a:off x="9453535" y="2431176"/>
            <a:ext cx="2162491" cy="11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C7D5A7-076E-42C6-9BDE-DABADD08D4CD}"/>
              </a:ext>
            </a:extLst>
          </p:cNvPr>
          <p:cNvSpPr txBox="1"/>
          <p:nvPr/>
        </p:nvSpPr>
        <p:spPr>
          <a:xfrm>
            <a:off x="6693401" y="280501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7BC5CA-0C15-41F7-A3D4-E4F7B08BB47F}"/>
              </a:ext>
            </a:extLst>
          </p:cNvPr>
          <p:cNvCxnSpPr>
            <a:cxnSpLocks/>
          </p:cNvCxnSpPr>
          <p:nvPr/>
        </p:nvCxnSpPr>
        <p:spPr>
          <a:xfrm flipH="1" flipV="1">
            <a:off x="8918290" y="2665589"/>
            <a:ext cx="454309" cy="35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610542-ED24-48A7-818F-FD8D37521004}"/>
              </a:ext>
            </a:extLst>
          </p:cNvPr>
          <p:cNvCxnSpPr>
            <a:cxnSpLocks/>
          </p:cNvCxnSpPr>
          <p:nvPr/>
        </p:nvCxnSpPr>
        <p:spPr>
          <a:xfrm flipH="1">
            <a:off x="8947459" y="3351437"/>
            <a:ext cx="403028" cy="52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795298-2649-4F6F-BF19-1E8D1258FD6A}"/>
              </a:ext>
            </a:extLst>
          </p:cNvPr>
          <p:cNvSpPr/>
          <p:nvPr/>
        </p:nvSpPr>
        <p:spPr>
          <a:xfrm>
            <a:off x="4658637" y="2047836"/>
            <a:ext cx="1209090" cy="159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1EC429-4555-4CD8-A4DF-20591F16A15A}"/>
              </a:ext>
            </a:extLst>
          </p:cNvPr>
          <p:cNvCxnSpPr>
            <a:cxnSpLocks/>
          </p:cNvCxnSpPr>
          <p:nvPr/>
        </p:nvCxnSpPr>
        <p:spPr>
          <a:xfrm flipV="1">
            <a:off x="5961739" y="2530404"/>
            <a:ext cx="625005" cy="50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95E2244-9ACB-4FC5-9C3F-8D59C0DC4BCD}"/>
              </a:ext>
            </a:extLst>
          </p:cNvPr>
          <p:cNvCxnSpPr>
            <a:cxnSpLocks/>
          </p:cNvCxnSpPr>
          <p:nvPr/>
        </p:nvCxnSpPr>
        <p:spPr>
          <a:xfrm>
            <a:off x="5958753" y="3297812"/>
            <a:ext cx="614023" cy="52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CE84C37-8043-4397-B6F5-38C3224887BC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FAAC62F-C7B2-4398-BA3F-810DE0B2229C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110137" cy="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EC729C1-D28F-49BE-A93E-5CBD9ACC2A50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995D94F-3B5D-448A-AA40-8F98D4498065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E3A18B-DE6B-4ADC-8A7F-B03937E3645D}"/>
              </a:ext>
            </a:extLst>
          </p:cNvPr>
          <p:cNvSpPr/>
          <p:nvPr/>
        </p:nvSpPr>
        <p:spPr>
          <a:xfrm>
            <a:off x="2878207" y="3131209"/>
            <a:ext cx="1209090" cy="130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app-ingress</a:t>
            </a:r>
          </a:p>
          <a:p>
            <a:pPr algn="ctr"/>
            <a:endParaRPr lang="en-US" dirty="0"/>
          </a:p>
          <a:p>
            <a:pPr algn="ctr"/>
            <a:r>
              <a:rPr lang="en-US" sz="1200" dirty="0">
                <a:highlight>
                  <a:srgbClr val="000000"/>
                </a:highlight>
              </a:rPr>
              <a:t>rewrite-target: /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450C12BB-2186-4F1F-AC3C-42C5600101C0}"/>
              </a:ext>
            </a:extLst>
          </p:cNvPr>
          <p:cNvCxnSpPr/>
          <p:nvPr/>
        </p:nvCxnSpPr>
        <p:spPr>
          <a:xfrm flipV="1">
            <a:off x="4134301" y="3003567"/>
            <a:ext cx="459367" cy="75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601118B-4B5C-480E-8B80-174FE66780D0}"/>
              </a:ext>
            </a:extLst>
          </p:cNvPr>
          <p:cNvSpPr txBox="1"/>
          <p:nvPr/>
        </p:nvSpPr>
        <p:spPr>
          <a:xfrm>
            <a:off x="3980178" y="2684843"/>
            <a:ext cx="5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29765E-C311-412B-BEF2-E6987B5F4B67}"/>
              </a:ext>
            </a:extLst>
          </p:cNvPr>
          <p:cNvSpPr/>
          <p:nvPr/>
        </p:nvSpPr>
        <p:spPr>
          <a:xfrm>
            <a:off x="6659853" y="4680341"/>
            <a:ext cx="2238732" cy="108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3E81E204-88C8-4178-9C7B-0E48178F7773}"/>
              </a:ext>
            </a:extLst>
          </p:cNvPr>
          <p:cNvSpPr txBox="1"/>
          <p:nvPr/>
        </p:nvSpPr>
        <p:spPr>
          <a:xfrm>
            <a:off x="6765221" y="4610506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2396-6029-48BC-B0DA-3D74767188CD}"/>
              </a:ext>
            </a:extLst>
          </p:cNvPr>
          <p:cNvSpPr/>
          <p:nvPr/>
        </p:nvSpPr>
        <p:spPr>
          <a:xfrm>
            <a:off x="6848607" y="4922945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A5EDCF-4B0B-4492-88CD-A5099869D5EE}"/>
              </a:ext>
            </a:extLst>
          </p:cNvPr>
          <p:cNvSpPr/>
          <p:nvPr/>
        </p:nvSpPr>
        <p:spPr>
          <a:xfrm>
            <a:off x="9473840" y="4737810"/>
            <a:ext cx="2162491" cy="99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site,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38DEBA1-6CDA-4BD6-9591-239A76A260E0}"/>
              </a:ext>
            </a:extLst>
          </p:cNvPr>
          <p:cNvSpPr txBox="1"/>
          <p:nvPr/>
        </p:nvSpPr>
        <p:spPr>
          <a:xfrm>
            <a:off x="6659853" y="5397654"/>
            <a:ext cx="254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site,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B978D9F3-8BE0-4BFF-BAFB-112CABCF21D8}"/>
              </a:ext>
            </a:extLst>
          </p:cNvPr>
          <p:cNvCxnSpPr>
            <a:cxnSpLocks/>
          </p:cNvCxnSpPr>
          <p:nvPr/>
        </p:nvCxnSpPr>
        <p:spPr>
          <a:xfrm flipH="1">
            <a:off x="9020971" y="5235092"/>
            <a:ext cx="361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235C42-3072-43C3-83C2-8FAF0DD77179}"/>
              </a:ext>
            </a:extLst>
          </p:cNvPr>
          <p:cNvSpPr/>
          <p:nvPr/>
        </p:nvSpPr>
        <p:spPr>
          <a:xfrm>
            <a:off x="4694852" y="4610506"/>
            <a:ext cx="1209090" cy="121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5EE17930-E19D-4E80-9A08-031159B94BC2}"/>
              </a:ext>
            </a:extLst>
          </p:cNvPr>
          <p:cNvCxnSpPr>
            <a:cxnSpLocks/>
          </p:cNvCxnSpPr>
          <p:nvPr/>
        </p:nvCxnSpPr>
        <p:spPr>
          <a:xfrm>
            <a:off x="6022079" y="5218728"/>
            <a:ext cx="612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521D358C-824A-4B66-9AF4-2B19290373C2}"/>
              </a:ext>
            </a:extLst>
          </p:cNvPr>
          <p:cNvCxnSpPr>
            <a:cxnSpLocks/>
          </p:cNvCxnSpPr>
          <p:nvPr/>
        </p:nvCxnSpPr>
        <p:spPr>
          <a:xfrm>
            <a:off x="4164440" y="4008825"/>
            <a:ext cx="438184" cy="831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C7B33CC-3961-4B34-B57B-B15E25D7B19E}"/>
              </a:ext>
            </a:extLst>
          </p:cNvPr>
          <p:cNvSpPr txBox="1"/>
          <p:nvPr/>
        </p:nvSpPr>
        <p:spPr>
          <a:xfrm>
            <a:off x="4086043" y="4425840"/>
            <a:ext cx="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74706F-32DE-4711-B67F-EBF71058765E}"/>
              </a:ext>
            </a:extLst>
          </p:cNvPr>
          <p:cNvSpPr txBox="1"/>
          <p:nvPr/>
        </p:nvSpPr>
        <p:spPr>
          <a:xfrm>
            <a:off x="6660818" y="4020454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173BAF1-239C-469F-AEF8-39AB0E03E560}"/>
              </a:ext>
            </a:extLst>
          </p:cNvPr>
          <p:cNvSpPr txBox="1"/>
          <p:nvPr/>
        </p:nvSpPr>
        <p:spPr>
          <a:xfrm>
            <a:off x="10216207" y="392278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302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5B8BD-C522-4292-9A6D-BF8EC14B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130" y="365125"/>
            <a:ext cx="9760670" cy="978195"/>
          </a:xfrm>
        </p:spPr>
        <p:txBody>
          <a:bodyPr/>
          <a:lstStyle/>
          <a:p>
            <a:r>
              <a:rPr lang="en-US" dirty="0"/>
              <a:t>HELM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4A66E-D1B2-4773-AC8E-DA177D45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090" y="1815799"/>
            <a:ext cx="10118710" cy="4361164"/>
          </a:xfrm>
        </p:spPr>
        <p:txBody>
          <a:bodyPr/>
          <a:lstStyle/>
          <a:p>
            <a:r>
              <a:rPr lang="en-US" dirty="0" err="1"/>
              <a:t>Outil</a:t>
            </a:r>
            <a:r>
              <a:rPr lang="en-US" dirty="0"/>
              <a:t> de gestion des “Kubernetes charts”</a:t>
            </a:r>
          </a:p>
          <a:p>
            <a:r>
              <a:rPr lang="en-US" dirty="0"/>
              <a:t>Charts: </a:t>
            </a:r>
            <a:r>
              <a:rPr lang="en-US" dirty="0" err="1"/>
              <a:t>Paquets</a:t>
            </a:r>
            <a:r>
              <a:rPr lang="en-US" dirty="0"/>
              <a:t> de </a:t>
            </a:r>
            <a:r>
              <a:rPr lang="en-US" dirty="0" err="1"/>
              <a:t>ressources</a:t>
            </a:r>
            <a:r>
              <a:rPr lang="en-US" dirty="0"/>
              <a:t> Kubernetes </a:t>
            </a:r>
            <a:r>
              <a:rPr lang="en-US" dirty="0" err="1"/>
              <a:t>pré</a:t>
            </a:r>
            <a:r>
              <a:rPr lang="en-US" dirty="0"/>
              <a:t>-configures</a:t>
            </a:r>
          </a:p>
          <a:p>
            <a:r>
              <a:rPr lang="en-US" dirty="0" err="1"/>
              <a:t>Deploiement</a:t>
            </a:r>
            <a:r>
              <a:rPr lang="en-US" dirty="0"/>
              <a:t> </a:t>
            </a:r>
            <a:r>
              <a:rPr lang="en-US" dirty="0" err="1"/>
              <a:t>d’application</a:t>
            </a:r>
            <a:r>
              <a:rPr lang="en-US" dirty="0"/>
              <a:t> sur Kubernetes =&gt; </a:t>
            </a:r>
            <a:r>
              <a:rPr lang="en-US" dirty="0" err="1"/>
              <a:t>bcp</a:t>
            </a:r>
            <a:r>
              <a:rPr lang="en-US" dirty="0"/>
              <a:t> de </a:t>
            </a:r>
            <a:r>
              <a:rPr lang="en-US" dirty="0" err="1"/>
              <a:t>ressources</a:t>
            </a:r>
            <a:r>
              <a:rPr lang="en-US" dirty="0"/>
              <a:t> à deployer (deployment, service, ingress, etc.)</a:t>
            </a:r>
          </a:p>
          <a:p>
            <a:r>
              <a:rPr lang="en-US" dirty="0"/>
              <a:t>Assure que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ressources</a:t>
            </a:r>
            <a:r>
              <a:rPr lang="en-US" dirty="0"/>
              <a:t> </a:t>
            </a:r>
            <a:r>
              <a:rPr lang="en-US" dirty="0" err="1"/>
              <a:t>requises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installés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les </a:t>
            </a:r>
            <a:r>
              <a:rPr lang="en-US" dirty="0" err="1"/>
              <a:t>regroupant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paquets</a:t>
            </a:r>
            <a:r>
              <a:rPr lang="en-US" dirty="0"/>
              <a:t>: les charts)</a:t>
            </a:r>
          </a:p>
          <a:p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parametrer</a:t>
            </a:r>
            <a:r>
              <a:rPr lang="en-US" dirty="0"/>
              <a:t> les manifests YAML avec les Helm Templates</a:t>
            </a:r>
          </a:p>
          <a:p>
            <a:r>
              <a:rPr lang="en-US" dirty="0" err="1"/>
              <a:t>Versionner</a:t>
            </a:r>
            <a:r>
              <a:rPr lang="en-US" dirty="0"/>
              <a:t> les releases </a:t>
            </a:r>
            <a:r>
              <a:rPr lang="en-US" dirty="0" err="1"/>
              <a:t>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951261-DE83-478C-BF1E-9160002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F6CE94F-5014-446C-AD2F-81EFB282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1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DB5F-1118-4B41-9153-572C6D26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480"/>
            <a:ext cx="10515600" cy="1325563"/>
          </a:xfrm>
        </p:spPr>
        <p:txBody>
          <a:bodyPr/>
          <a:lstStyle/>
          <a:p>
            <a:r>
              <a:rPr lang="en-US" dirty="0"/>
              <a:t>Architecture d’un cluster Kubernetes </a:t>
            </a:r>
            <a:br>
              <a:rPr lang="en-US" dirty="0"/>
            </a:br>
            <a:r>
              <a:rPr lang="en-US" dirty="0"/>
              <a:t>(multi-nodes)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AC90D8A-3F40-4F05-A65E-AEDED4C6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71" y="1836695"/>
            <a:ext cx="8531257" cy="479883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CC637A-DE3C-469D-9234-60367A20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0D4F732C-B65E-4F09-B28D-3FF9D9538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9524F337-F63A-48EE-907A-6002E3193752}"/>
              </a:ext>
            </a:extLst>
          </p:cNvPr>
          <p:cNvSpPr txBox="1">
            <a:spLocks/>
          </p:cNvSpPr>
          <p:nvPr/>
        </p:nvSpPr>
        <p:spPr>
          <a:xfrm>
            <a:off x="1607783" y="304457"/>
            <a:ext cx="10211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3eme Cas </a:t>
            </a:r>
            <a:r>
              <a:rPr lang="en-US" sz="2400" dirty="0" err="1"/>
              <a:t>d’usage</a:t>
            </a:r>
            <a:r>
              <a:rPr lang="en-US" sz="2400" dirty="0"/>
              <a:t>: </a:t>
            </a:r>
            <a:r>
              <a:rPr lang="en-US" sz="3600" dirty="0"/>
              <a:t>Application à 2 microservices avec service type </a:t>
            </a:r>
            <a:r>
              <a:rPr lang="en-US" sz="3600" dirty="0" err="1"/>
              <a:t>clusterIP</a:t>
            </a:r>
            <a:r>
              <a:rPr lang="en-US" sz="3600" dirty="0"/>
              <a:t> et ingress (</a:t>
            </a:r>
            <a:r>
              <a:rPr lang="en-US" sz="3600" dirty="0" err="1"/>
              <a:t>deploiement</a:t>
            </a:r>
            <a:r>
              <a:rPr lang="en-US" sz="3600" dirty="0"/>
              <a:t> avec helm)</a:t>
            </a:r>
            <a:endParaRPr lang="fr-FR" sz="36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ED06F3-3DC8-48E1-AD1C-3C042271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30C259E2-7E38-462D-B0CA-CF8AC19F1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FE80B2-35F4-4848-9987-6178ACD05C33}"/>
              </a:ext>
            </a:extLst>
          </p:cNvPr>
          <p:cNvSpPr/>
          <p:nvPr/>
        </p:nvSpPr>
        <p:spPr>
          <a:xfrm>
            <a:off x="2422510" y="1824466"/>
            <a:ext cx="9521027" cy="47410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721C4-3D52-466F-898A-7090D10B8C61}"/>
              </a:ext>
            </a:extLst>
          </p:cNvPr>
          <p:cNvSpPr/>
          <p:nvPr/>
        </p:nvSpPr>
        <p:spPr>
          <a:xfrm>
            <a:off x="4512855" y="1925397"/>
            <a:ext cx="7245862" cy="41955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FA272-88A9-4B79-925A-6D489FA0940E}"/>
              </a:ext>
            </a:extLst>
          </p:cNvPr>
          <p:cNvSpPr/>
          <p:nvPr/>
        </p:nvSpPr>
        <p:spPr>
          <a:xfrm>
            <a:off x="6683529" y="3307242"/>
            <a:ext cx="2192827" cy="110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917C71-1B47-4B2D-9DA0-C95D7406CEA9}"/>
              </a:ext>
            </a:extLst>
          </p:cNvPr>
          <p:cNvSpPr/>
          <p:nvPr/>
        </p:nvSpPr>
        <p:spPr>
          <a:xfrm>
            <a:off x="6660818" y="2047836"/>
            <a:ext cx="2192827" cy="112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A8974B6-D5D6-4E50-B0CA-D0BDB0FBB35F}"/>
              </a:ext>
            </a:extLst>
          </p:cNvPr>
          <p:cNvSpPr txBox="1"/>
          <p:nvPr/>
        </p:nvSpPr>
        <p:spPr>
          <a:xfrm>
            <a:off x="6728350" y="2007644"/>
            <a:ext cx="77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195EC-C7C1-4922-A5D1-EAE0A43FB4EF}"/>
              </a:ext>
            </a:extLst>
          </p:cNvPr>
          <p:cNvSpPr txBox="1"/>
          <p:nvPr/>
        </p:nvSpPr>
        <p:spPr>
          <a:xfrm>
            <a:off x="6729831" y="3236028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D000E-30EE-4995-B723-93F809589EAD}"/>
              </a:ext>
            </a:extLst>
          </p:cNvPr>
          <p:cNvSpPr/>
          <p:nvPr/>
        </p:nvSpPr>
        <p:spPr>
          <a:xfrm>
            <a:off x="6795160" y="2332700"/>
            <a:ext cx="1924141" cy="4490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E2779A-1D69-461C-A48E-E46AA4F64E26}"/>
              </a:ext>
            </a:extLst>
          </p:cNvPr>
          <p:cNvSpPr/>
          <p:nvPr/>
        </p:nvSpPr>
        <p:spPr>
          <a:xfrm>
            <a:off x="6813217" y="3548467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dotnet-api-k8s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0F5CC7-1EF8-4AFF-8499-649870CBC0E8}"/>
              </a:ext>
            </a:extLst>
          </p:cNvPr>
          <p:cNvSpPr/>
          <p:nvPr/>
        </p:nvSpPr>
        <p:spPr>
          <a:xfrm>
            <a:off x="9453535" y="2431176"/>
            <a:ext cx="2162491" cy="1174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api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7C7D5A7-076E-42C6-9BDE-DABADD08D4CD}"/>
              </a:ext>
            </a:extLst>
          </p:cNvPr>
          <p:cNvSpPr txBox="1"/>
          <p:nvPr/>
        </p:nvSpPr>
        <p:spPr>
          <a:xfrm>
            <a:off x="6693401" y="2805019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27BC5CA-0C15-41F7-A3D4-E4F7B08BB47F}"/>
              </a:ext>
            </a:extLst>
          </p:cNvPr>
          <p:cNvCxnSpPr>
            <a:cxnSpLocks/>
          </p:cNvCxnSpPr>
          <p:nvPr/>
        </p:nvCxnSpPr>
        <p:spPr>
          <a:xfrm flipH="1" flipV="1">
            <a:off x="8918290" y="2665589"/>
            <a:ext cx="454309" cy="353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6610542-ED24-48A7-818F-FD8D37521004}"/>
              </a:ext>
            </a:extLst>
          </p:cNvPr>
          <p:cNvCxnSpPr>
            <a:cxnSpLocks/>
          </p:cNvCxnSpPr>
          <p:nvPr/>
        </p:nvCxnSpPr>
        <p:spPr>
          <a:xfrm flipH="1">
            <a:off x="8947459" y="3351437"/>
            <a:ext cx="403028" cy="529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795298-2649-4F6F-BF19-1E8D1258FD6A}"/>
              </a:ext>
            </a:extLst>
          </p:cNvPr>
          <p:cNvSpPr/>
          <p:nvPr/>
        </p:nvSpPr>
        <p:spPr>
          <a:xfrm>
            <a:off x="4658637" y="2047836"/>
            <a:ext cx="1209090" cy="1591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-backend-service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41EC429-4555-4CD8-A4DF-20591F16A15A}"/>
              </a:ext>
            </a:extLst>
          </p:cNvPr>
          <p:cNvCxnSpPr>
            <a:cxnSpLocks/>
          </p:cNvCxnSpPr>
          <p:nvPr/>
        </p:nvCxnSpPr>
        <p:spPr>
          <a:xfrm flipV="1">
            <a:off x="5961739" y="2530404"/>
            <a:ext cx="625005" cy="501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B95E2244-9ACB-4FC5-9C3F-8D59C0DC4BCD}"/>
              </a:ext>
            </a:extLst>
          </p:cNvPr>
          <p:cNvCxnSpPr>
            <a:cxnSpLocks/>
          </p:cNvCxnSpPr>
          <p:nvPr/>
        </p:nvCxnSpPr>
        <p:spPr>
          <a:xfrm>
            <a:off x="5958753" y="3297812"/>
            <a:ext cx="614023" cy="52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CE84C37-8043-4397-B6F5-38C3224887BC}"/>
              </a:ext>
            </a:extLst>
          </p:cNvPr>
          <p:cNvSpPr/>
          <p:nvPr/>
        </p:nvSpPr>
        <p:spPr>
          <a:xfrm>
            <a:off x="343161" y="3380740"/>
            <a:ext cx="1235089" cy="726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Utilisateur</a:t>
            </a:r>
            <a:endParaRPr lang="fr-FR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FAAC62F-C7B2-4398-BA3F-810DE0B2229C}"/>
              </a:ext>
            </a:extLst>
          </p:cNvPr>
          <p:cNvCxnSpPr>
            <a:cxnSpLocks/>
          </p:cNvCxnSpPr>
          <p:nvPr/>
        </p:nvCxnSpPr>
        <p:spPr>
          <a:xfrm>
            <a:off x="1690927" y="3774899"/>
            <a:ext cx="1110137" cy="8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EEC729C1-D28F-49BE-A93E-5CBD9ACC2A50}"/>
              </a:ext>
            </a:extLst>
          </p:cNvPr>
          <p:cNvSpPr txBox="1"/>
          <p:nvPr/>
        </p:nvSpPr>
        <p:spPr>
          <a:xfrm>
            <a:off x="2617524" y="6119113"/>
            <a:ext cx="42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Cluster: 1 node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5995D94F-3B5D-448A-AA40-8F98D4498065}"/>
              </a:ext>
            </a:extLst>
          </p:cNvPr>
          <p:cNvSpPr txBox="1"/>
          <p:nvPr/>
        </p:nvSpPr>
        <p:spPr>
          <a:xfrm>
            <a:off x="1794933" y="3451720"/>
            <a:ext cx="844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  <a:endParaRPr lang="fr-FR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E3A18B-DE6B-4ADC-8A7F-B03937E3645D}"/>
              </a:ext>
            </a:extLst>
          </p:cNvPr>
          <p:cNvSpPr/>
          <p:nvPr/>
        </p:nvSpPr>
        <p:spPr>
          <a:xfrm>
            <a:off x="2878207" y="3131209"/>
            <a:ext cx="1209090" cy="130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app-ingress</a:t>
            </a:r>
          </a:p>
          <a:p>
            <a:pPr algn="ctr"/>
            <a:endParaRPr lang="en-US" dirty="0"/>
          </a:p>
          <a:p>
            <a:pPr algn="ctr"/>
            <a:r>
              <a:rPr lang="en-US" sz="1200" dirty="0">
                <a:highlight>
                  <a:srgbClr val="000000"/>
                </a:highlight>
              </a:rPr>
              <a:t>rewrite-target: /</a:t>
            </a:r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450C12BB-2186-4F1F-AC3C-42C5600101C0}"/>
              </a:ext>
            </a:extLst>
          </p:cNvPr>
          <p:cNvCxnSpPr/>
          <p:nvPr/>
        </p:nvCxnSpPr>
        <p:spPr>
          <a:xfrm flipV="1">
            <a:off x="4134301" y="3003567"/>
            <a:ext cx="459367" cy="752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ZoneTexte 113">
            <a:extLst>
              <a:ext uri="{FF2B5EF4-FFF2-40B4-BE49-F238E27FC236}">
                <a16:creationId xmlns:a16="http://schemas.microsoft.com/office/drawing/2014/main" id="{F601118B-4B5C-480E-8B80-174FE66780D0}"/>
              </a:ext>
            </a:extLst>
          </p:cNvPr>
          <p:cNvSpPr txBox="1"/>
          <p:nvPr/>
        </p:nvSpPr>
        <p:spPr>
          <a:xfrm>
            <a:off x="3980178" y="2684843"/>
            <a:ext cx="59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api</a:t>
            </a:r>
            <a:endParaRPr lang="fr-FR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729765E-C311-412B-BEF2-E6987B5F4B67}"/>
              </a:ext>
            </a:extLst>
          </p:cNvPr>
          <p:cNvSpPr/>
          <p:nvPr/>
        </p:nvSpPr>
        <p:spPr>
          <a:xfrm>
            <a:off x="6659853" y="4680341"/>
            <a:ext cx="2238732" cy="1087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3E81E204-88C8-4178-9C7B-0E48178F7773}"/>
              </a:ext>
            </a:extLst>
          </p:cNvPr>
          <p:cNvSpPr txBox="1"/>
          <p:nvPr/>
        </p:nvSpPr>
        <p:spPr>
          <a:xfrm>
            <a:off x="6765221" y="4610506"/>
            <a:ext cx="76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A5C2396-6029-48BC-B0DA-3D74767188CD}"/>
              </a:ext>
            </a:extLst>
          </p:cNvPr>
          <p:cNvSpPr/>
          <p:nvPr/>
        </p:nvSpPr>
        <p:spPr>
          <a:xfrm>
            <a:off x="6848607" y="4922945"/>
            <a:ext cx="1906084" cy="4314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dotnet-mvc-k8s</a:t>
            </a:r>
          </a:p>
          <a:p>
            <a:pPr algn="ctr"/>
            <a:r>
              <a:rPr lang="en-US" dirty="0"/>
              <a:t>container</a:t>
            </a:r>
            <a:endParaRPr lang="fr-FR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8A5EDCF-4B0B-4492-88CD-A5099869D5EE}"/>
              </a:ext>
            </a:extLst>
          </p:cNvPr>
          <p:cNvSpPr/>
          <p:nvPr/>
        </p:nvSpPr>
        <p:spPr>
          <a:xfrm>
            <a:off x="9473840" y="4737810"/>
            <a:ext cx="2162491" cy="99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site-deployment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Selector: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app: site, system: backend</a:t>
            </a:r>
            <a:endParaRPr lang="fr-FR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38DEBA1-6CDA-4BD6-9591-239A76A260E0}"/>
              </a:ext>
            </a:extLst>
          </p:cNvPr>
          <p:cNvSpPr txBox="1"/>
          <p:nvPr/>
        </p:nvSpPr>
        <p:spPr>
          <a:xfrm>
            <a:off x="6659853" y="5397654"/>
            <a:ext cx="2549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site,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B978D9F3-8BE0-4BFF-BAFB-112CABCF21D8}"/>
              </a:ext>
            </a:extLst>
          </p:cNvPr>
          <p:cNvCxnSpPr>
            <a:cxnSpLocks/>
          </p:cNvCxnSpPr>
          <p:nvPr/>
        </p:nvCxnSpPr>
        <p:spPr>
          <a:xfrm flipH="1">
            <a:off x="9020971" y="5235092"/>
            <a:ext cx="3612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235C42-3072-43C3-83C2-8FAF0DD77179}"/>
              </a:ext>
            </a:extLst>
          </p:cNvPr>
          <p:cNvSpPr/>
          <p:nvPr/>
        </p:nvSpPr>
        <p:spPr>
          <a:xfrm>
            <a:off x="4694852" y="4610506"/>
            <a:ext cx="1209090" cy="121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site-service</a:t>
            </a:r>
          </a:p>
          <a:p>
            <a:pPr algn="ctr"/>
            <a:r>
              <a:rPr lang="en-US" sz="1400" dirty="0">
                <a:highlight>
                  <a:srgbClr val="000000"/>
                </a:highlight>
              </a:rPr>
              <a:t>type: </a:t>
            </a:r>
            <a:r>
              <a:rPr lang="en-US" sz="1400" dirty="0" err="1">
                <a:highlight>
                  <a:srgbClr val="000000"/>
                </a:highlight>
              </a:rPr>
              <a:t>clusterIP</a:t>
            </a:r>
            <a:endParaRPr lang="en-US" sz="1400" dirty="0">
              <a:highlight>
                <a:srgbClr val="000000"/>
              </a:highlight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5EE17930-E19D-4E80-9A08-031159B94BC2}"/>
              </a:ext>
            </a:extLst>
          </p:cNvPr>
          <p:cNvCxnSpPr>
            <a:cxnSpLocks/>
          </p:cNvCxnSpPr>
          <p:nvPr/>
        </p:nvCxnSpPr>
        <p:spPr>
          <a:xfrm>
            <a:off x="6022079" y="5218728"/>
            <a:ext cx="6128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521D358C-824A-4B66-9AF4-2B19290373C2}"/>
              </a:ext>
            </a:extLst>
          </p:cNvPr>
          <p:cNvCxnSpPr>
            <a:cxnSpLocks/>
          </p:cNvCxnSpPr>
          <p:nvPr/>
        </p:nvCxnSpPr>
        <p:spPr>
          <a:xfrm>
            <a:off x="4164440" y="4008825"/>
            <a:ext cx="438184" cy="831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5C7B33CC-3961-4B34-B57B-B15E25D7B19E}"/>
              </a:ext>
            </a:extLst>
          </p:cNvPr>
          <p:cNvSpPr txBox="1"/>
          <p:nvPr/>
        </p:nvSpPr>
        <p:spPr>
          <a:xfrm>
            <a:off x="4119100" y="4367539"/>
            <a:ext cx="6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  <a:endParaRPr lang="fr-FR" dirty="0"/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2274706F-32DE-4711-B67F-EBF71058765E}"/>
              </a:ext>
            </a:extLst>
          </p:cNvPr>
          <p:cNvSpPr txBox="1"/>
          <p:nvPr/>
        </p:nvSpPr>
        <p:spPr>
          <a:xfrm>
            <a:off x="6660818" y="4020454"/>
            <a:ext cx="2296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label: </a:t>
            </a:r>
            <a:r>
              <a:rPr lang="en-US" sz="1200" dirty="0">
                <a:highlight>
                  <a:srgbClr val="FFFF00"/>
                </a:highlight>
              </a:rPr>
              <a:t>app: </a:t>
            </a:r>
            <a:r>
              <a:rPr lang="en-US" sz="1200" dirty="0" err="1">
                <a:highlight>
                  <a:srgbClr val="FFFF00"/>
                </a:highlight>
              </a:rPr>
              <a:t>api</a:t>
            </a:r>
            <a:r>
              <a:rPr lang="en-US" sz="1200" dirty="0">
                <a:highlight>
                  <a:srgbClr val="FFFF00"/>
                </a:highlight>
              </a:rPr>
              <a:t>, system: backend</a:t>
            </a:r>
            <a:endParaRPr lang="fr-FR" sz="1200" dirty="0">
              <a:highlight>
                <a:srgbClr val="FFFF00"/>
              </a:highlight>
            </a:endParaRP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173BAF1-239C-469F-AEF8-39AB0E03E560}"/>
              </a:ext>
            </a:extLst>
          </p:cNvPr>
          <p:cNvSpPr txBox="1"/>
          <p:nvPr/>
        </p:nvSpPr>
        <p:spPr>
          <a:xfrm>
            <a:off x="10216207" y="3922785"/>
            <a:ext cx="148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Minikube</a:t>
            </a:r>
            <a:r>
              <a:rPr lang="en-US" dirty="0"/>
              <a:t> Debian 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0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C3975A-0115-40DD-ABAD-7509BE0B5E8F}"/>
              </a:ext>
            </a:extLst>
          </p:cNvPr>
          <p:cNvSpPr/>
          <p:nvPr/>
        </p:nvSpPr>
        <p:spPr>
          <a:xfrm>
            <a:off x="1179114" y="5828757"/>
            <a:ext cx="10118710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6152AF-DBD1-4083-AD2F-1D13E5BCE9BA}"/>
              </a:ext>
            </a:extLst>
          </p:cNvPr>
          <p:cNvSpPr/>
          <p:nvPr/>
        </p:nvSpPr>
        <p:spPr>
          <a:xfrm>
            <a:off x="1191920" y="4778790"/>
            <a:ext cx="10118710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14F13F-1384-498B-8420-D167915A751C}"/>
              </a:ext>
            </a:extLst>
          </p:cNvPr>
          <p:cNvSpPr/>
          <p:nvPr/>
        </p:nvSpPr>
        <p:spPr>
          <a:xfrm>
            <a:off x="1204727" y="2585687"/>
            <a:ext cx="10093097" cy="16135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50183-6000-4B08-B9D8-2282005340AA}"/>
              </a:ext>
            </a:extLst>
          </p:cNvPr>
          <p:cNvSpPr/>
          <p:nvPr/>
        </p:nvSpPr>
        <p:spPr>
          <a:xfrm>
            <a:off x="1204727" y="1505109"/>
            <a:ext cx="10093097" cy="5547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5B8BD-C522-4292-9A6D-BF8EC14B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460" y="248005"/>
            <a:ext cx="9760670" cy="978195"/>
          </a:xfrm>
        </p:spPr>
        <p:txBody>
          <a:bodyPr/>
          <a:lstStyle/>
          <a:p>
            <a:r>
              <a:rPr lang="en-US" dirty="0"/>
              <a:t>HELM: </a:t>
            </a:r>
            <a:r>
              <a:rPr lang="en-US" dirty="0" err="1"/>
              <a:t>Utilisation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4A66E-D1B2-4773-AC8E-DA177D45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04" y="1222019"/>
            <a:ext cx="9638036" cy="5161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Lister les releases: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helm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Lancer un deployment: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$ helm upgrade --install [</a:t>
            </a:r>
            <a:r>
              <a:rPr lang="en-US" dirty="0" err="1">
                <a:solidFill>
                  <a:schemeClr val="bg1"/>
                </a:solidFill>
              </a:rPr>
              <a:t>releaseName</a:t>
            </a:r>
            <a:r>
              <a:rPr lang="en-US" dirty="0">
                <a:solidFill>
                  <a:schemeClr val="bg1"/>
                </a:solidFill>
              </a:rPr>
              <a:t>] .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		  --set </a:t>
            </a:r>
            <a:r>
              <a:rPr lang="en-US" dirty="0" err="1">
                <a:solidFill>
                  <a:schemeClr val="bg1"/>
                </a:solidFill>
              </a:rPr>
              <a:t>api.image.tag</a:t>
            </a:r>
            <a:r>
              <a:rPr lang="en-US" dirty="0">
                <a:solidFill>
                  <a:schemeClr val="bg1"/>
                </a:solidFill>
              </a:rPr>
              <a:t>="nightly"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--set </a:t>
            </a:r>
            <a:r>
              <a:rPr lang="en-US" dirty="0" err="1">
                <a:solidFill>
                  <a:schemeClr val="bg1"/>
                </a:solidFill>
              </a:rPr>
              <a:t>site.image.tag</a:t>
            </a:r>
            <a:r>
              <a:rPr lang="en-US" dirty="0">
                <a:solidFill>
                  <a:schemeClr val="bg1"/>
                </a:solidFill>
              </a:rPr>
              <a:t>="</a:t>
            </a:r>
            <a:r>
              <a:rPr lang="en-US" dirty="0" err="1">
                <a:solidFill>
                  <a:schemeClr val="bg1"/>
                </a:solidFill>
              </a:rPr>
              <a:t>firsttry</a:t>
            </a:r>
            <a:r>
              <a:rPr lang="en-US" dirty="0">
                <a:solidFill>
                  <a:schemeClr val="bg1"/>
                </a:solidFill>
              </a:rPr>
              <a:t>"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   --debug \</a:t>
            </a:r>
          </a:p>
          <a:p>
            <a:pPr marL="0" indent="0">
              <a:buNone/>
            </a:pPr>
            <a:endParaRPr lang="en-US" dirty="0"/>
          </a:p>
          <a:p>
            <a:r>
              <a:rPr lang="fr-FR" dirty="0"/>
              <a:t>Annuler une release: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helm</a:t>
            </a:r>
            <a:r>
              <a:rPr lang="fr-FR" dirty="0">
                <a:solidFill>
                  <a:schemeClr val="bg1"/>
                </a:solidFill>
              </a:rPr>
              <a:t> rollback [</a:t>
            </a:r>
            <a:r>
              <a:rPr lang="fr-FR" dirty="0" err="1">
                <a:solidFill>
                  <a:schemeClr val="bg1"/>
                </a:solidFill>
              </a:rPr>
              <a:t>releaseName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endParaRPr lang="fr-FR" dirty="0"/>
          </a:p>
          <a:p>
            <a:r>
              <a:rPr lang="fr-FR" dirty="0"/>
              <a:t>Supprimer une release: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$ </a:t>
            </a:r>
            <a:r>
              <a:rPr lang="fr-FR" dirty="0" err="1">
                <a:solidFill>
                  <a:schemeClr val="bg1"/>
                </a:solidFill>
              </a:rPr>
              <a:t>helm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uninstall</a:t>
            </a:r>
            <a:r>
              <a:rPr lang="fr-FR" dirty="0">
                <a:solidFill>
                  <a:schemeClr val="bg1"/>
                </a:solidFill>
              </a:rPr>
              <a:t> [</a:t>
            </a:r>
            <a:r>
              <a:rPr lang="fr-FR" dirty="0" err="1">
                <a:solidFill>
                  <a:schemeClr val="bg1"/>
                </a:solidFill>
              </a:rPr>
              <a:t>releaseName</a:t>
            </a:r>
            <a:r>
              <a:rPr lang="fr-FR" dirty="0">
                <a:solidFill>
                  <a:schemeClr val="bg1"/>
                </a:solidFill>
              </a:rPr>
              <a:t>]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951261-DE83-478C-BF1E-91600026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EF6CE94F-5014-446C-AD2F-81EFB282E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3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476" y="230782"/>
            <a:ext cx="8519954" cy="1077980"/>
          </a:xfrm>
        </p:spPr>
        <p:txBody>
          <a:bodyPr/>
          <a:lstStyle/>
          <a:p>
            <a:r>
              <a:rPr lang="en-US" dirty="0"/>
              <a:t>Troubleshooting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841" y="1308762"/>
            <a:ext cx="8949965" cy="4868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Visionner</a:t>
            </a:r>
            <a:r>
              <a:rPr lang="en-US" dirty="0"/>
              <a:t> les logs de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logs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Logs de container specific dans 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logs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–c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nomContainer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Decrire</a:t>
            </a:r>
            <a:r>
              <a:rPr lang="en-US" dirty="0"/>
              <a:t> 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describe pod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</a:t>
            </a:r>
          </a:p>
          <a:p>
            <a:pPr marL="0" indent="0">
              <a:buNone/>
            </a:pPr>
            <a:r>
              <a:rPr lang="en-US" dirty="0" err="1"/>
              <a:t>Utiliser</a:t>
            </a:r>
            <a:r>
              <a:rPr lang="en-US" dirty="0"/>
              <a:t> le format YAML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get pod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–o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yaml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en-US" dirty="0"/>
              <a:t>Executer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commande</a:t>
            </a:r>
            <a:r>
              <a:rPr lang="en-US" dirty="0"/>
              <a:t> shell dans le container d’un Pod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exec [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nomPod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] –it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sh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8631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51" y="365126"/>
            <a:ext cx="8519954" cy="1077980"/>
          </a:xfrm>
        </p:spPr>
        <p:txBody>
          <a:bodyPr/>
          <a:lstStyle/>
          <a:p>
            <a:r>
              <a:rPr lang="en-US" dirty="0"/>
              <a:t>Troubleshooting Kubernetes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47D2BE-9823-483C-8276-0B37E41D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849" y="2071484"/>
            <a:ext cx="7553551" cy="1703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 mode </a:t>
            </a:r>
            <a:r>
              <a:rPr lang="en-US" dirty="0" err="1"/>
              <a:t>graphique</a:t>
            </a:r>
            <a:r>
              <a:rPr lang="en-US" dirty="0"/>
              <a:t> disponible avec le dashboard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minikube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dashboard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586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76D5D-05D6-4780-ACCA-269B4626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786" y="365125"/>
            <a:ext cx="9707013" cy="1325563"/>
          </a:xfrm>
        </p:spPr>
        <p:txBody>
          <a:bodyPr/>
          <a:lstStyle/>
          <a:p>
            <a:r>
              <a:rPr lang="en-US" dirty="0"/>
              <a:t>Aller plus loin dans Kubernetes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7408B-CB01-4B9E-B075-E1B56A5F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810" y="1863469"/>
            <a:ext cx="8402946" cy="4313494"/>
          </a:xfrm>
        </p:spPr>
        <p:txBody>
          <a:bodyPr/>
          <a:lstStyle/>
          <a:p>
            <a:r>
              <a:rPr lang="en-US" dirty="0"/>
              <a:t>ConfigMap et Secrets</a:t>
            </a:r>
          </a:p>
          <a:p>
            <a:r>
              <a:rPr lang="en-US" dirty="0"/>
              <a:t>Volume / </a:t>
            </a:r>
            <a:r>
              <a:rPr lang="en-US" dirty="0" err="1"/>
              <a:t>PersistentVolume</a:t>
            </a:r>
            <a:r>
              <a:rPr lang="en-US" dirty="0"/>
              <a:t> / </a:t>
            </a:r>
            <a:r>
              <a:rPr lang="en-US" dirty="0" err="1"/>
              <a:t>PersistentVolumeClaim</a:t>
            </a:r>
            <a:r>
              <a:rPr lang="en-US" dirty="0"/>
              <a:t> / </a:t>
            </a:r>
            <a:r>
              <a:rPr lang="en-US" dirty="0" err="1"/>
              <a:t>StorageClass</a:t>
            </a:r>
            <a:endParaRPr lang="en-US" dirty="0"/>
          </a:p>
          <a:p>
            <a:r>
              <a:rPr lang="fr-FR" dirty="0"/>
              <a:t>Horizontal 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Autoscaler</a:t>
            </a:r>
            <a:r>
              <a:rPr lang="fr-FR" dirty="0"/>
              <a:t>, </a:t>
            </a:r>
            <a:r>
              <a:rPr lang="fr-FR" dirty="0" err="1"/>
              <a:t>Loadbalancer</a:t>
            </a:r>
            <a:r>
              <a:rPr lang="fr-FR" dirty="0"/>
              <a:t> service</a:t>
            </a:r>
          </a:p>
          <a:p>
            <a:r>
              <a:rPr lang="fr-FR" dirty="0" err="1"/>
              <a:t>Stateful</a:t>
            </a:r>
            <a:r>
              <a:rPr lang="fr-FR" dirty="0"/>
              <a:t> Sets, Jobs, Daemon Sets</a:t>
            </a:r>
          </a:p>
          <a:p>
            <a:r>
              <a:rPr lang="fr-FR" dirty="0"/>
              <a:t>RBAC (Service </a:t>
            </a:r>
            <a:r>
              <a:rPr lang="fr-FR" dirty="0" err="1"/>
              <a:t>Accounts</a:t>
            </a:r>
            <a:r>
              <a:rPr lang="fr-FR" dirty="0"/>
              <a:t>)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1D95BE-70B5-4D75-8741-EB50C74A2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6847BB63-208C-465A-8751-75B85C2F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3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11D0-CCD4-47A7-B9AD-955ADBA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architecturales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6714E64-6184-4A57-8A1E-721ED18A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40" y="1954621"/>
            <a:ext cx="6594595" cy="370945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D51DF3-90DA-4741-8148-612D87F13706}"/>
              </a:ext>
            </a:extLst>
          </p:cNvPr>
          <p:cNvSpPr txBox="1"/>
          <p:nvPr/>
        </p:nvSpPr>
        <p:spPr>
          <a:xfrm>
            <a:off x="779609" y="1818011"/>
            <a:ext cx="45484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Nodes: </a:t>
            </a:r>
            <a:r>
              <a:rPr lang="en-US" dirty="0"/>
              <a:t>Machine </a:t>
            </a:r>
            <a:r>
              <a:rPr lang="en-US" dirty="0" err="1"/>
              <a:t>d’execution</a:t>
            </a:r>
            <a:r>
              <a:rPr lang="en-US" dirty="0"/>
              <a:t> (Machine physique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virtuelle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Master node: </a:t>
            </a:r>
            <a:r>
              <a:rPr lang="en-US" dirty="0"/>
              <a:t>machine </a:t>
            </a:r>
            <a:r>
              <a:rPr lang="en-US" dirty="0" err="1"/>
              <a:t>principale</a:t>
            </a:r>
            <a:r>
              <a:rPr lang="en-US" dirty="0"/>
              <a:t> qui </a:t>
            </a:r>
            <a:r>
              <a:rPr lang="en-US" dirty="0" err="1"/>
              <a:t>gère</a:t>
            </a:r>
            <a:r>
              <a:rPr lang="en-US" dirty="0"/>
              <a:t> les </a:t>
            </a:r>
            <a:r>
              <a:rPr lang="en-US" dirty="0" err="1"/>
              <a:t>autres</a:t>
            </a:r>
            <a:r>
              <a:rPr lang="en-US" dirty="0"/>
              <a:t> nodes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Worker nodes: </a:t>
            </a:r>
            <a:r>
              <a:rPr lang="en-US" dirty="0"/>
              <a:t>machines executant </a:t>
            </a:r>
            <a:r>
              <a:rPr lang="en-US" dirty="0" err="1"/>
              <a:t>nos</a:t>
            </a:r>
            <a:r>
              <a:rPr lang="en-US" dirty="0"/>
              <a:t>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Pods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fr-FR" dirty="0"/>
              <a:t>Unité basique d’exécution sous </a:t>
            </a:r>
            <a:r>
              <a:rPr lang="fr-FR" dirty="0" err="1"/>
              <a:t>kubernetes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créé ou déployé séparément (et automatiquement)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contenu dans les </a:t>
            </a:r>
            <a:r>
              <a:rPr lang="fr-FR" dirty="0" err="1"/>
              <a:t>nodes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Environnement pour un groupe de containers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F94ECE-60F9-4E43-832F-2C670E70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BBE71F8-7A3A-4A5D-9313-AABAE8861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111D0-CCD4-47A7-B9AD-955ADBA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architecturales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6714E64-6184-4A57-8A1E-721ED18A3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47" y="1717223"/>
            <a:ext cx="6771793" cy="380913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AD51DF3-90DA-4741-8148-612D87F13706}"/>
              </a:ext>
            </a:extLst>
          </p:cNvPr>
          <p:cNvSpPr txBox="1"/>
          <p:nvPr/>
        </p:nvSpPr>
        <p:spPr>
          <a:xfrm>
            <a:off x="659877" y="2173946"/>
            <a:ext cx="4548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Containers: </a:t>
            </a:r>
            <a:r>
              <a:rPr lang="fr-FR" dirty="0"/>
              <a:t>Ressource d’exécution isolée pour un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914537-8147-4F93-8EA3-4E839C33A8FE}"/>
              </a:ext>
            </a:extLst>
          </p:cNvPr>
          <p:cNvSpPr txBox="1"/>
          <p:nvPr/>
        </p:nvSpPr>
        <p:spPr>
          <a:xfrm>
            <a:off x="659877" y="3108065"/>
            <a:ext cx="4374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 Server, Scheduler, Controller-Manager, </a:t>
            </a:r>
            <a:r>
              <a:rPr lang="en-US" b="1" dirty="0" err="1"/>
              <a:t>etcd</a:t>
            </a:r>
            <a:r>
              <a:rPr lang="en-US" dirty="0"/>
              <a:t>: Daemon </a:t>
            </a:r>
            <a:r>
              <a:rPr lang="en-US" dirty="0" err="1"/>
              <a:t>exécuté</a:t>
            </a:r>
            <a:r>
              <a:rPr lang="en-US" dirty="0"/>
              <a:t> sur le master node pour la gestion du cluster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Kubelet</a:t>
            </a:r>
            <a:r>
              <a:rPr lang="en-US" b="1" dirty="0"/>
              <a:t>, </a:t>
            </a:r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: Daemon sur les workers nodes pour </a:t>
            </a:r>
            <a:r>
              <a:rPr lang="en-US" dirty="0" err="1"/>
              <a:t>l’exécution</a:t>
            </a:r>
            <a:r>
              <a:rPr lang="en-US" dirty="0"/>
              <a:t> et </a:t>
            </a:r>
            <a:r>
              <a:rPr lang="en-US" dirty="0" err="1"/>
              <a:t>l’adressage</a:t>
            </a:r>
            <a:r>
              <a:rPr lang="en-US" dirty="0"/>
              <a:t> </a:t>
            </a:r>
            <a:r>
              <a:rPr lang="en-US" dirty="0" err="1"/>
              <a:t>réseau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F94ECE-60F9-4E43-832F-2C670E70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3BBE71F8-7A3A-4A5D-9313-AABAE8861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0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A20343B4-5640-495E-B04A-B1EC251C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729" y="3661935"/>
            <a:ext cx="6344671" cy="2608858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9081" y="1000166"/>
            <a:ext cx="5799867" cy="255940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63F3FD-FF81-4107-8890-2448E4D4A866}"/>
              </a:ext>
            </a:extLst>
          </p:cNvPr>
          <p:cNvSpPr txBox="1"/>
          <p:nvPr/>
        </p:nvSpPr>
        <p:spPr>
          <a:xfrm>
            <a:off x="733723" y="1793054"/>
            <a:ext cx="51470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Deployment et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replicaSet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manière declarative de </a:t>
            </a:r>
            <a:r>
              <a:rPr lang="en-US" dirty="0" err="1"/>
              <a:t>définir</a:t>
            </a:r>
            <a:r>
              <a:rPr lang="en-US" dirty="0"/>
              <a:t> </a:t>
            </a:r>
            <a:r>
              <a:rPr lang="en-US" dirty="0" err="1"/>
              <a:t>l’état</a:t>
            </a:r>
            <a:r>
              <a:rPr lang="en-US" dirty="0"/>
              <a:t> des pods et de les </a:t>
            </a:r>
            <a:r>
              <a:rPr lang="en-US" dirty="0" err="1"/>
              <a:t>gérer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</a:t>
            </a:r>
            <a:r>
              <a:rPr lang="en-US" dirty="0" err="1"/>
              <a:t>utilise</a:t>
            </a:r>
            <a:r>
              <a:rPr lang="en-US" dirty="0"/>
              <a:t> les </a:t>
            </a:r>
            <a:r>
              <a:rPr lang="en-US" dirty="0" err="1"/>
              <a:t>replicaSets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Assure que les pods </a:t>
            </a:r>
            <a:r>
              <a:rPr lang="en-US" dirty="0" err="1"/>
              <a:t>marchent</a:t>
            </a:r>
            <a:r>
              <a:rPr lang="en-US" dirty="0"/>
              <a:t> </a:t>
            </a:r>
            <a:r>
              <a:rPr lang="en-US" dirty="0" err="1"/>
              <a:t>parfaitement</a:t>
            </a:r>
            <a:r>
              <a:rPr lang="en-US" dirty="0"/>
              <a:t> </a:t>
            </a:r>
            <a:r>
              <a:rPr lang="en-US" dirty="0" err="1"/>
              <a:t>selon</a:t>
            </a:r>
            <a:r>
              <a:rPr lang="en-US" dirty="0"/>
              <a:t> </a:t>
            </a:r>
            <a:r>
              <a:rPr lang="en-US" dirty="0" err="1"/>
              <a:t>l’état</a:t>
            </a:r>
            <a:r>
              <a:rPr lang="en-US" dirty="0"/>
              <a:t> </a:t>
            </a:r>
            <a:r>
              <a:rPr lang="en-US" dirty="0" err="1"/>
              <a:t>défini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Gère</a:t>
            </a:r>
            <a:r>
              <a:rPr lang="en-US" dirty="0"/>
              <a:t> le scaling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créant</a:t>
            </a:r>
            <a:r>
              <a:rPr lang="en-US" dirty="0"/>
              <a:t>, </a:t>
            </a:r>
            <a:r>
              <a:rPr lang="en-US" dirty="0" err="1"/>
              <a:t>supprimant</a:t>
            </a:r>
            <a:r>
              <a:rPr lang="en-US" dirty="0"/>
              <a:t>, </a:t>
            </a:r>
            <a:r>
              <a:rPr lang="en-US" dirty="0" err="1"/>
              <a:t>replaçant</a:t>
            </a:r>
            <a:r>
              <a:rPr lang="en-US" dirty="0"/>
              <a:t> les pods)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Service: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Définit un point d’entrée pour l’accès à un ou plusieurs </a:t>
            </a:r>
            <a:r>
              <a:rPr lang="fr-FR" dirty="0" err="1"/>
              <a:t>Pods</a:t>
            </a:r>
            <a:r>
              <a:rPr lang="fr-FR" dirty="0"/>
              <a:t> (</a:t>
            </a:r>
            <a:r>
              <a:rPr lang="fr-FR" dirty="0" err="1"/>
              <a:t>Pods</a:t>
            </a:r>
            <a:r>
              <a:rPr lang="fr-FR" dirty="0"/>
              <a:t> crées et détruits dynamiquement)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Abstraction de l’adressage IP des </a:t>
            </a:r>
            <a:r>
              <a:rPr lang="fr-FR" dirty="0" err="1"/>
              <a:t>pods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Load</a:t>
            </a:r>
            <a:r>
              <a:rPr lang="fr-FR" dirty="0"/>
              <a:t> balancing entre les </a:t>
            </a:r>
            <a:r>
              <a:rPr lang="fr-FR" dirty="0" err="1"/>
              <a:t>pods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Plusieurs types: </a:t>
            </a:r>
            <a:r>
              <a:rPr lang="fr-FR" dirty="0" err="1"/>
              <a:t>clusterIP</a:t>
            </a:r>
            <a:r>
              <a:rPr lang="fr-FR" dirty="0"/>
              <a:t>, </a:t>
            </a:r>
            <a:r>
              <a:rPr lang="fr-FR" dirty="0" err="1"/>
              <a:t>nodePort</a:t>
            </a:r>
            <a:r>
              <a:rPr lang="fr-FR" dirty="0"/>
              <a:t>, </a:t>
            </a:r>
            <a:r>
              <a:rPr lang="fr-FR" dirty="0" err="1"/>
              <a:t>LoadBalancer</a:t>
            </a:r>
            <a:r>
              <a:rPr lang="fr-FR" dirty="0"/>
              <a:t>,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9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305" y="1292259"/>
            <a:ext cx="6000847" cy="2648093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63F3FD-FF81-4107-8890-2448E4D4A866}"/>
              </a:ext>
            </a:extLst>
          </p:cNvPr>
          <p:cNvSpPr txBox="1"/>
          <p:nvPr/>
        </p:nvSpPr>
        <p:spPr>
          <a:xfrm>
            <a:off x="6304015" y="4352766"/>
            <a:ext cx="5273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7030A0"/>
                </a:solidFill>
              </a:rPr>
              <a:t>ConfigMaps</a:t>
            </a:r>
            <a:r>
              <a:rPr lang="fr-FR" b="1" dirty="0">
                <a:solidFill>
                  <a:srgbClr val="7030A0"/>
                </a:solidFill>
              </a:rPr>
              <a:t>: </a:t>
            </a:r>
            <a:r>
              <a:rPr lang="fr-FR" dirty="0"/>
              <a:t>stockage centralisé des configurations (clé/valeur) pour les </a:t>
            </a:r>
            <a:r>
              <a:rPr lang="fr-FR" dirty="0" err="1"/>
              <a:t>Pods</a:t>
            </a:r>
            <a:r>
              <a:rPr lang="fr-FR" dirty="0"/>
              <a:t>/Containers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7030A0"/>
                </a:solidFill>
              </a:rPr>
              <a:t>Secrets: </a:t>
            </a:r>
            <a:r>
              <a:rPr lang="fr-FR" dirty="0"/>
              <a:t>stockage sécurisé de configuration sensitive requis par les </a:t>
            </a:r>
            <a:r>
              <a:rPr lang="fr-FR" dirty="0" err="1"/>
              <a:t>Pods</a:t>
            </a:r>
            <a:r>
              <a:rPr lang="fr-FR" dirty="0"/>
              <a:t>/Containers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2C53CF1-A049-4301-AA20-8ABDCCE9AD62}"/>
              </a:ext>
            </a:extLst>
          </p:cNvPr>
          <p:cNvSpPr txBox="1"/>
          <p:nvPr/>
        </p:nvSpPr>
        <p:spPr>
          <a:xfrm>
            <a:off x="309246" y="1537197"/>
            <a:ext cx="5435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99"/>
                </a:solidFill>
              </a:rPr>
              <a:t>Stockage</a:t>
            </a:r>
            <a:r>
              <a:rPr lang="en-US" dirty="0">
                <a:solidFill>
                  <a:srgbClr val="666699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Volume: </a:t>
            </a:r>
            <a:r>
              <a:rPr lang="en-US" dirty="0" err="1"/>
              <a:t>Utilisé</a:t>
            </a:r>
            <a:r>
              <a:rPr lang="en-US" dirty="0"/>
              <a:t> pour stocker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utiles</a:t>
            </a:r>
            <a:r>
              <a:rPr lang="en-US" dirty="0"/>
              <a:t> au Pods/Containers 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Volume type: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emptyDir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/>
              <a:t>Stockage au sein d’un Pod, </a:t>
            </a:r>
            <a:r>
              <a:rPr lang="en-US" dirty="0" err="1"/>
              <a:t>partagé</a:t>
            </a:r>
            <a:r>
              <a:rPr lang="en-US" dirty="0"/>
              <a:t> entre les containers du meme Pod, </a:t>
            </a:r>
            <a:r>
              <a:rPr lang="en-US" dirty="0" err="1"/>
              <a:t>détruit</a:t>
            </a:r>
            <a:r>
              <a:rPr lang="en-US" dirty="0"/>
              <a:t> </a:t>
            </a:r>
            <a:r>
              <a:rPr lang="en-US" dirty="0" err="1"/>
              <a:t>quand</a:t>
            </a:r>
            <a:r>
              <a:rPr lang="en-US" dirty="0"/>
              <a:t> le pod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supprimé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hostPath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US" dirty="0"/>
              <a:t>Stockage </a:t>
            </a:r>
            <a:r>
              <a:rPr lang="en-US" dirty="0" err="1"/>
              <a:t>monté</a:t>
            </a:r>
            <a:r>
              <a:rPr lang="en-US" dirty="0"/>
              <a:t> sur le </a:t>
            </a:r>
            <a:r>
              <a:rPr lang="en-US" dirty="0" err="1"/>
              <a:t>systeme</a:t>
            </a:r>
            <a:r>
              <a:rPr lang="en-US" dirty="0"/>
              <a:t> de </a:t>
            </a:r>
            <a:r>
              <a:rPr lang="en-US" dirty="0" err="1"/>
              <a:t>fichier</a:t>
            </a:r>
            <a:r>
              <a:rPr lang="en-US" dirty="0"/>
              <a:t> du node </a:t>
            </a:r>
            <a:r>
              <a:rPr lang="en-US" dirty="0" err="1"/>
              <a:t>contenant</a:t>
            </a:r>
            <a:r>
              <a:rPr lang="en-US" dirty="0"/>
              <a:t> les Pods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nfs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(network file system): </a:t>
            </a:r>
            <a:r>
              <a:rPr lang="en-US" dirty="0" err="1"/>
              <a:t>monté</a:t>
            </a:r>
            <a:r>
              <a:rPr lang="en-US" dirty="0"/>
              <a:t> dans un Pod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partagé</a:t>
            </a:r>
            <a:r>
              <a:rPr lang="en-US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80CAA-42B7-40A8-81E8-00094F841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312" y="4821592"/>
            <a:ext cx="3308697" cy="18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2F446B-2F21-4AD1-AEEB-D5BDD8CC6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1807" y="1027906"/>
            <a:ext cx="5476636" cy="241676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2414294-FEE0-4652-8E28-40335F16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</a:t>
            </a:r>
            <a:r>
              <a:rPr lang="en-US" dirty="0" err="1"/>
              <a:t>fonctionnelles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9AAC82-BFB2-4512-B631-2F6C5FA9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A503E0D4-5BF5-4A14-9D5F-C7A91536A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2C53CF1-A049-4301-AA20-8ABDCCE9AD62}"/>
              </a:ext>
            </a:extLst>
          </p:cNvPr>
          <p:cNvSpPr txBox="1"/>
          <p:nvPr/>
        </p:nvSpPr>
        <p:spPr>
          <a:xfrm>
            <a:off x="598045" y="1771214"/>
            <a:ext cx="5435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6699"/>
                </a:solidFill>
              </a:rPr>
              <a:t>Stockage</a:t>
            </a:r>
            <a:r>
              <a:rPr lang="en-US" dirty="0">
                <a:solidFill>
                  <a:srgbClr val="666699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PersistentVolume</a:t>
            </a:r>
            <a:r>
              <a:rPr lang="en-US" b="1" dirty="0">
                <a:solidFill>
                  <a:srgbClr val="7030A0"/>
                </a:solidFill>
              </a:rPr>
              <a:t> (PV): </a:t>
            </a:r>
            <a:r>
              <a:rPr lang="en-US" dirty="0" err="1"/>
              <a:t>Unité</a:t>
            </a:r>
            <a:r>
              <a:rPr lang="en-US" dirty="0"/>
              <a:t> de stockage (NAS: Network-Attached Storage) </a:t>
            </a:r>
            <a:r>
              <a:rPr lang="en-US" dirty="0" err="1"/>
              <a:t>centralisé</a:t>
            </a:r>
            <a:r>
              <a:rPr lang="en-US" dirty="0"/>
              <a:t> au sein du cluster independent du cycle de vie des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PersistentVolumeClaim</a:t>
            </a:r>
            <a:r>
              <a:rPr lang="en-US" b="1" dirty="0">
                <a:solidFill>
                  <a:srgbClr val="7030A0"/>
                </a:solidFill>
              </a:rPr>
              <a:t> (PVC): </a:t>
            </a:r>
            <a:r>
              <a:rPr lang="en-US" dirty="0" err="1"/>
              <a:t>Requete</a:t>
            </a:r>
            <a:r>
              <a:rPr lang="en-US" dirty="0"/>
              <a:t> pour </a:t>
            </a:r>
            <a:r>
              <a:rPr lang="en-US" dirty="0" err="1"/>
              <a:t>l’accès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unite de stockage dans le </a:t>
            </a:r>
            <a:r>
              <a:rPr lang="en-US" dirty="0" err="1"/>
              <a:t>PersistentVolume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les Pods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AEE25A7-892D-46A5-95E8-31C05DBAF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666" y="4211230"/>
            <a:ext cx="4741880" cy="231524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BC0F139-BFB8-443B-BA36-B32E4A075C32}"/>
              </a:ext>
            </a:extLst>
          </p:cNvPr>
          <p:cNvSpPr txBox="1"/>
          <p:nvPr/>
        </p:nvSpPr>
        <p:spPr>
          <a:xfrm>
            <a:off x="5873167" y="3683294"/>
            <a:ext cx="6095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</a:rPr>
              <a:t>StorageClass</a:t>
            </a:r>
            <a:r>
              <a:rPr lang="en-US" b="1" dirty="0">
                <a:solidFill>
                  <a:srgbClr val="7030A0"/>
                </a:solidFill>
              </a:rPr>
              <a:t> (SC): </a:t>
            </a:r>
            <a:r>
              <a:rPr lang="en-US" dirty="0"/>
              <a:t>template pour </a:t>
            </a:r>
            <a:r>
              <a:rPr lang="en-US" dirty="0" err="1"/>
              <a:t>l’approvisionnement</a:t>
            </a:r>
            <a:r>
              <a:rPr lang="en-US" dirty="0"/>
              <a:t> </a:t>
            </a:r>
            <a:r>
              <a:rPr lang="en-US" dirty="0" err="1"/>
              <a:t>dynamique</a:t>
            </a:r>
            <a:r>
              <a:rPr lang="en-US" dirty="0"/>
              <a:t> de stockage PV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6698056-FE82-423E-8E22-C9D1033CD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919" y="4381245"/>
            <a:ext cx="5179098" cy="188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</a:t>
            </a:r>
            <a:r>
              <a:rPr lang="en-US" sz="2400" dirty="0" err="1"/>
              <a:t>ressources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all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pods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pods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Demarrer</a:t>
            </a:r>
            <a:r>
              <a:rPr lang="en-US" sz="2400" dirty="0"/>
              <a:t> </a:t>
            </a:r>
            <a:r>
              <a:rPr lang="en-US" sz="2400" dirty="0" err="1"/>
              <a:t>manuellement</a:t>
            </a:r>
            <a:r>
              <a:rPr lang="en-US" sz="2400" dirty="0"/>
              <a:t> un pod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run [nom] –image=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nginx:alpine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247316" y="2197159"/>
            <a:ext cx="5428257" cy="393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Ouvrir</a:t>
            </a:r>
            <a:r>
              <a:rPr lang="en-US" sz="2400" dirty="0"/>
              <a:t> un pod pour </a:t>
            </a:r>
            <a:r>
              <a:rPr lang="en-US" sz="2400" dirty="0" err="1"/>
              <a:t>l’accès</a:t>
            </a:r>
            <a:r>
              <a:rPr lang="en-US" sz="2400" dirty="0"/>
              <a:t> </a:t>
            </a:r>
            <a:r>
              <a:rPr lang="en-US" sz="2400" dirty="0" err="1"/>
              <a:t>externe</a:t>
            </a:r>
            <a:r>
              <a:rPr lang="en-US" sz="2400" dirty="0"/>
              <a:t> (8080:port </a:t>
            </a:r>
            <a:r>
              <a:rPr lang="en-US" sz="2400" dirty="0" err="1"/>
              <a:t>externe</a:t>
            </a:r>
            <a:r>
              <a:rPr lang="en-US" sz="2400" dirty="0"/>
              <a:t> et 80:port interne au pod):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pod/[nom] 8080:80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Suppression du pod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pod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001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0FA20-01C4-49E5-BEA3-E053F120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8003" cy="1325563"/>
          </a:xfrm>
        </p:spPr>
        <p:txBody>
          <a:bodyPr/>
          <a:lstStyle/>
          <a:p>
            <a:r>
              <a:rPr lang="en-US" dirty="0"/>
              <a:t>Deployment: </a:t>
            </a:r>
            <a:r>
              <a:rPr lang="en-US" dirty="0" err="1"/>
              <a:t>approche</a:t>
            </a:r>
            <a:r>
              <a:rPr lang="en-US" dirty="0"/>
              <a:t> imperative (</a:t>
            </a:r>
            <a:r>
              <a:rPr lang="en-US" dirty="0" err="1"/>
              <a:t>commandes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86C802-224B-4672-9274-993DCD48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17" y="1782289"/>
            <a:ext cx="54282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Lister les deployments: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deployments     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deployments avec les labels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deployments --show-labels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Lister les deployments avec un label specific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get deployment –l app=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nginx</a:t>
            </a:r>
            <a:endParaRPr lang="en-US" sz="24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380CC4-CC0E-4377-AB8D-E9D0EC815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3" y="148159"/>
            <a:ext cx="471004" cy="457005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98C1BFD3-28B5-4197-8C0E-6B3417905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723" y="137645"/>
            <a:ext cx="471004" cy="47100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CEBCE8-E65B-417D-9C4F-8C6E2B86B419}"/>
              </a:ext>
            </a:extLst>
          </p:cNvPr>
          <p:cNvSpPr txBox="1">
            <a:spLocks/>
          </p:cNvSpPr>
          <p:nvPr/>
        </p:nvSpPr>
        <p:spPr>
          <a:xfrm>
            <a:off x="6096000" y="1646787"/>
            <a:ext cx="5579574" cy="43871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Ecoute</a:t>
            </a:r>
            <a:r>
              <a:rPr lang="en-US" sz="2400" dirty="0"/>
              <a:t> sur le port 8080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port-forward deployment/[nom] 8080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Augmenter les </a:t>
            </a:r>
            <a:r>
              <a:rPr lang="en-US" sz="2400" dirty="0" err="1"/>
              <a:t>nombres</a:t>
            </a:r>
            <a:r>
              <a:rPr lang="en-US" sz="2400" dirty="0"/>
              <a:t> de replica: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scale deployment [nom]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–replicas=5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r>
              <a:rPr lang="en-US" sz="2400" dirty="0"/>
              <a:t>Suppression d’un deployment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$ </a:t>
            </a:r>
            <a:r>
              <a:rPr lang="en-US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kubectl</a:t>
            </a:r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 delete deployment [nom]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69774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1270</Words>
  <Application>Microsoft Office PowerPoint</Application>
  <PresentationFormat>Grand écran</PresentationFormat>
  <Paragraphs>253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Thème Office</vt:lpstr>
      <vt:lpstr>DEPLOIEMENT D’APPLICATION .NET CORE SOUS KUBERNETES</vt:lpstr>
      <vt:lpstr>Architecture d’un cluster Kubernetes  (multi-nodes)</vt:lpstr>
      <vt:lpstr>Terminologies architecturales</vt:lpstr>
      <vt:lpstr>Terminologies architecturales</vt:lpstr>
      <vt:lpstr>Terminologies fonctionnelles</vt:lpstr>
      <vt:lpstr>Terminologies fonctionnelles</vt:lpstr>
      <vt:lpstr>Terminologies fonctionnelles</vt:lpstr>
      <vt:lpstr>Pods: approche imperative (commandes)</vt:lpstr>
      <vt:lpstr>Deployment: approche imperative (commandes)</vt:lpstr>
      <vt:lpstr>Service: approche imperative (commandes)</vt:lpstr>
      <vt:lpstr>Approche declarative (YAML)</vt:lpstr>
      <vt:lpstr>Pod: Approche declarative (YAML)</vt:lpstr>
      <vt:lpstr>Deployment: Approche declarative (YAML)</vt:lpstr>
      <vt:lpstr>Service: Approche declarative (YAML)</vt:lpstr>
      <vt:lpstr>Approche declarative (YAML)</vt:lpstr>
      <vt:lpstr>Cas d’usage: Outils et environnements</vt:lpstr>
      <vt:lpstr>1er Cas d’usage: Application simple avec service type nodePort (deploiement avec kubectl)</vt:lpstr>
      <vt:lpstr>Présentation PowerPoint</vt:lpstr>
      <vt:lpstr>HELM</vt:lpstr>
      <vt:lpstr>Présentation PowerPoint</vt:lpstr>
      <vt:lpstr>HELM: Utilisation</vt:lpstr>
      <vt:lpstr>Troubleshooting Kubernetes</vt:lpstr>
      <vt:lpstr>Troubleshooting Kubernetes</vt:lpstr>
      <vt:lpstr>Aller plus loin dans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Deploiement d’application .Net Core sous Kubernetes</dc:title>
  <dc:creator>Irina ANDRIAMIFIDY</dc:creator>
  <cp:lastModifiedBy>Irina ANDRIAMIFIDY</cp:lastModifiedBy>
  <cp:revision>6</cp:revision>
  <dcterms:created xsi:type="dcterms:W3CDTF">2020-09-29T08:36:09Z</dcterms:created>
  <dcterms:modified xsi:type="dcterms:W3CDTF">2020-09-30T15:19:21Z</dcterms:modified>
</cp:coreProperties>
</file>