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8D7C-76B9-4E20-B3B3-B5EDCB79F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5223-4FB8-44E7-8C55-5F8CA8D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39D4-20ED-4F99-9B30-76BC828A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2EAE-E05F-4501-8196-3D2A057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B3181-4E16-496F-BDAD-5630FEB7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8459-9DD2-4085-BC26-81BE25D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B2DD-54BA-4040-8E8D-565EE7F2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B27C-DFD3-46A6-843A-6230A60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6A2B-D913-4683-B03E-99A524F7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2A28-CD6E-4B30-BDA3-E04FE72E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461C2-82C5-4578-8659-CB02D79F1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9A7FC-5474-40B9-8249-79D7E8E1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46B9-9789-45A3-AAD7-FC74BE47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FF33-7D2A-42F0-BFBE-C15BD27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A15A-5CF2-436A-84B6-838D0F33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8C5E-E0EC-4B09-85FE-054C0F77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BC05-B382-4B19-A349-413AC710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4B68-8C99-4289-991C-EDED766E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AA8E-FB14-40C0-9CC3-B63F8F2A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61E7-6CA4-4003-A874-D34BE74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0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4AC8-B2C7-4ECD-B20B-22A95C01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D4BB-C1DD-4EA4-94FB-BA0B1058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FDE2-1C59-4F53-B37E-10D85F0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7C01-2DFC-4E18-A6E5-1E1C2B45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993F-7F44-41F0-A709-28C14D68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C249-5B2E-4BB8-B5D4-F0CCF7D7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ADF6-BA6B-4330-A178-42BE13F2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C6F7-4815-4926-9F1D-8C71C5CEC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DC03-5775-46B7-8994-ADA8FE2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9E04-8C8E-4743-93CC-89637A4F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5B29-CAAA-4E91-8564-85373454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2504-FAB6-4375-B8CF-8A779819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62AA-B775-454B-B007-111277DB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D4B10-4304-4C21-9188-8BAE4D9D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78058-CF5E-455A-90D6-64D405095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D3CEC-6E33-468E-9481-4859E070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8C5C-ABA6-412C-9785-25F5C597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188C4-924F-4FF6-8B76-DEF5F34F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A6D32-9F49-4DFA-8679-5805B576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84D6-A8D7-4788-BDF5-D015EA1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36C9D-762D-48A0-ABD4-FDF2167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6995F-8544-4E4A-ADFA-1DC23C74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429F5-31CA-418A-BD1C-62C341A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758D7-37D6-4A7E-833B-DF56F266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20CBA-FCFC-48B2-B3BD-64CD3BD3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C867D-379A-4B7B-8814-772B4B42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221C-8CAE-497A-83BC-A06F1AD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6A0D-156E-4FE8-A230-7F0EA44B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DE3B-6E5F-445F-95ED-8C02F7E6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148B-198A-4393-9FE6-44713572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8F2E-D7B5-45A5-8AA0-DE5B1F9E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C0AA4-56D1-4AC7-8FDD-FFD0B9DC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6AD9-C05C-4566-8630-403F2B65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7D773-089B-4B47-A3D7-244FD9231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28BB-C0D6-4818-9CBB-DD163DC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3F4A-CDF1-4FBF-B6A4-CC794519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10F5-8C6D-494B-AC86-22BA6BE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9340-B673-4DE1-8353-92B2B8E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9C4BF-DEB1-4084-AD13-45F4CA5E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4FB6-1D08-4486-AEB3-56CECF7B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E9B5-3842-4D6F-ADEE-DCF00CF4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2E48-50A9-4E41-9447-BF2C5EE39183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7955-64F9-49ED-908A-A5F6F482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7823-FBF2-4F3D-BA91-DB943992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482A-B990-4915-B38A-046980A14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E5EB32-E0DE-4536-B817-C3A6F868DDBE}"/>
              </a:ext>
            </a:extLst>
          </p:cNvPr>
          <p:cNvSpPr/>
          <p:nvPr/>
        </p:nvSpPr>
        <p:spPr>
          <a:xfrm>
            <a:off x="4381140" y="3827270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44B78-42D9-42C4-BEA6-C979BF06F90B}"/>
              </a:ext>
            </a:extLst>
          </p:cNvPr>
          <p:cNvSpPr/>
          <p:nvPr/>
        </p:nvSpPr>
        <p:spPr>
          <a:xfrm>
            <a:off x="5417127" y="4641661"/>
            <a:ext cx="2674486" cy="50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7D7BB-1BD0-4017-A290-91D88C2047EF}"/>
              </a:ext>
            </a:extLst>
          </p:cNvPr>
          <p:cNvSpPr/>
          <p:nvPr/>
        </p:nvSpPr>
        <p:spPr>
          <a:xfrm>
            <a:off x="8997287" y="3476407"/>
            <a:ext cx="2507673" cy="486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778FA-04DD-48E4-AD14-981611CA5A79}"/>
              </a:ext>
            </a:extLst>
          </p:cNvPr>
          <p:cNvSpPr/>
          <p:nvPr/>
        </p:nvSpPr>
        <p:spPr>
          <a:xfrm>
            <a:off x="8975404" y="695965"/>
            <a:ext cx="2507673" cy="468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Hangfire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ACB308-3895-459D-8EFC-AE863CC9002C}"/>
              </a:ext>
            </a:extLst>
          </p:cNvPr>
          <p:cNvSpPr/>
          <p:nvPr/>
        </p:nvSpPr>
        <p:spPr>
          <a:xfrm>
            <a:off x="4363648" y="1484218"/>
            <a:ext cx="2005990" cy="678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B23F7-7162-4048-9969-A80F527A3D18}"/>
              </a:ext>
            </a:extLst>
          </p:cNvPr>
          <p:cNvSpPr/>
          <p:nvPr/>
        </p:nvSpPr>
        <p:spPr>
          <a:xfrm>
            <a:off x="440915" y="5225668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Admin.Tests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D5F6D-2AE2-4358-BA27-243856970AD2}"/>
              </a:ext>
            </a:extLst>
          </p:cNvPr>
          <p:cNvSpPr/>
          <p:nvPr/>
        </p:nvSpPr>
        <p:spPr>
          <a:xfrm>
            <a:off x="4163129" y="568037"/>
            <a:ext cx="4096098" cy="174567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CA7FD-4578-4F85-962D-413309A44C32}"/>
              </a:ext>
            </a:extLst>
          </p:cNvPr>
          <p:cNvSpPr/>
          <p:nvPr/>
        </p:nvSpPr>
        <p:spPr>
          <a:xfrm>
            <a:off x="130894" y="2877325"/>
            <a:ext cx="3820025" cy="38915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4933D-EC00-4554-8CD9-0CE3FA5B0D4B}"/>
              </a:ext>
            </a:extLst>
          </p:cNvPr>
          <p:cNvSpPr/>
          <p:nvPr/>
        </p:nvSpPr>
        <p:spPr>
          <a:xfrm>
            <a:off x="4160478" y="2772380"/>
            <a:ext cx="4098748" cy="249228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C280F-68E5-4AFF-A2A2-CF701CDF936E}"/>
              </a:ext>
            </a:extLst>
          </p:cNvPr>
          <p:cNvSpPr/>
          <p:nvPr/>
        </p:nvSpPr>
        <p:spPr>
          <a:xfrm>
            <a:off x="8697014" y="564876"/>
            <a:ext cx="3222533" cy="616075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1CD94-E182-4B98-ACEE-A7252D11C0EB}"/>
              </a:ext>
            </a:extLst>
          </p:cNvPr>
          <p:cNvSpPr txBox="1"/>
          <p:nvPr/>
        </p:nvSpPr>
        <p:spPr>
          <a:xfrm>
            <a:off x="4156496" y="199705"/>
            <a:ext cx="752476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1A28B-22C4-4908-B04F-8CDA9278FC8C}"/>
              </a:ext>
            </a:extLst>
          </p:cNvPr>
          <p:cNvSpPr txBox="1"/>
          <p:nvPr/>
        </p:nvSpPr>
        <p:spPr>
          <a:xfrm>
            <a:off x="7503393" y="2396968"/>
            <a:ext cx="752476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Core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CDE1E-B613-4A42-87C0-8469E4F98CCD}"/>
              </a:ext>
            </a:extLst>
          </p:cNvPr>
          <p:cNvSpPr txBox="1"/>
          <p:nvPr/>
        </p:nvSpPr>
        <p:spPr>
          <a:xfrm>
            <a:off x="128514" y="2499645"/>
            <a:ext cx="108948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Unit.Tests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3CE51-9B48-4F3B-AEA1-11A82A960C5A}"/>
              </a:ext>
            </a:extLst>
          </p:cNvPr>
          <p:cNvSpPr txBox="1"/>
          <p:nvPr/>
        </p:nvSpPr>
        <p:spPr>
          <a:xfrm>
            <a:off x="8706631" y="198043"/>
            <a:ext cx="1573442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1D590-952A-4EB5-BF83-411C87EE812D}"/>
              </a:ext>
            </a:extLst>
          </p:cNvPr>
          <p:cNvSpPr/>
          <p:nvPr/>
        </p:nvSpPr>
        <p:spPr>
          <a:xfrm>
            <a:off x="457189" y="3730254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Infrastructure.Tests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0D418-382C-4D85-99E3-F8DA59A513CC}"/>
              </a:ext>
            </a:extLst>
          </p:cNvPr>
          <p:cNvSpPr/>
          <p:nvPr/>
        </p:nvSpPr>
        <p:spPr>
          <a:xfrm>
            <a:off x="443331" y="4486067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Web.Tests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F41A1-B2DF-46CC-B277-2A26B8610B68}"/>
              </a:ext>
            </a:extLst>
          </p:cNvPr>
          <p:cNvSpPr/>
          <p:nvPr/>
        </p:nvSpPr>
        <p:spPr>
          <a:xfrm>
            <a:off x="448617" y="5972864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Shared.Tests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C2C7B-A891-4543-AA41-0C2F727AE67F}"/>
              </a:ext>
            </a:extLst>
          </p:cNvPr>
          <p:cNvSpPr/>
          <p:nvPr/>
        </p:nvSpPr>
        <p:spPr>
          <a:xfrm>
            <a:off x="457186" y="2980770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Service.Tests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36F83-64A6-49E9-9A27-D4C72433E201}"/>
              </a:ext>
            </a:extLst>
          </p:cNvPr>
          <p:cNvSpPr/>
          <p:nvPr/>
        </p:nvSpPr>
        <p:spPr>
          <a:xfrm>
            <a:off x="4340264" y="696836"/>
            <a:ext cx="824132" cy="544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DBE96-680D-4C15-BFB5-D086B2E0ED25}"/>
              </a:ext>
            </a:extLst>
          </p:cNvPr>
          <p:cNvSpPr/>
          <p:nvPr/>
        </p:nvSpPr>
        <p:spPr>
          <a:xfrm>
            <a:off x="5417127" y="696836"/>
            <a:ext cx="952511" cy="5440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7E430-96A1-4A74-9F09-DD2340A39278}"/>
              </a:ext>
            </a:extLst>
          </p:cNvPr>
          <p:cNvSpPr/>
          <p:nvPr/>
        </p:nvSpPr>
        <p:spPr>
          <a:xfrm>
            <a:off x="4384441" y="2905028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Interfaces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1D3526-E38E-42AA-B0FD-3316F6398932}"/>
              </a:ext>
            </a:extLst>
          </p:cNvPr>
          <p:cNvSpPr/>
          <p:nvPr/>
        </p:nvSpPr>
        <p:spPr>
          <a:xfrm>
            <a:off x="6587649" y="696835"/>
            <a:ext cx="1520489" cy="1466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35168-159D-4959-9D49-2BDE92D5C972}"/>
              </a:ext>
            </a:extLst>
          </p:cNvPr>
          <p:cNvSpPr/>
          <p:nvPr/>
        </p:nvSpPr>
        <p:spPr>
          <a:xfrm>
            <a:off x="8997286" y="4141599"/>
            <a:ext cx="2507673" cy="486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Relic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DBA85A-8055-4D96-B788-C8EA16CFAAF8}"/>
              </a:ext>
            </a:extLst>
          </p:cNvPr>
          <p:cNvSpPr/>
          <p:nvPr/>
        </p:nvSpPr>
        <p:spPr>
          <a:xfrm>
            <a:off x="8974158" y="1354106"/>
            <a:ext cx="2507673" cy="452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Captcha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E29957-393F-4116-9AC9-3D6348A0EC57}"/>
              </a:ext>
            </a:extLst>
          </p:cNvPr>
          <p:cNvSpPr/>
          <p:nvPr/>
        </p:nvSpPr>
        <p:spPr>
          <a:xfrm>
            <a:off x="8974159" y="2018889"/>
            <a:ext cx="2507673" cy="459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Instant Win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EC7028-B536-4659-B577-028A441AFDA6}"/>
              </a:ext>
            </a:extLst>
          </p:cNvPr>
          <p:cNvSpPr/>
          <p:nvPr/>
        </p:nvSpPr>
        <p:spPr>
          <a:xfrm>
            <a:off x="8974162" y="2759448"/>
            <a:ext cx="2507673" cy="468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ProCampaign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2748E6-1130-4769-BFF8-F78A316DD835}"/>
              </a:ext>
            </a:extLst>
          </p:cNvPr>
          <p:cNvSpPr/>
          <p:nvPr/>
        </p:nvSpPr>
        <p:spPr>
          <a:xfrm>
            <a:off x="4279513" y="5417262"/>
            <a:ext cx="480767" cy="193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59070-570A-4C03-9EF9-0FED819B22E5}"/>
              </a:ext>
            </a:extLst>
          </p:cNvPr>
          <p:cNvSpPr/>
          <p:nvPr/>
        </p:nvSpPr>
        <p:spPr>
          <a:xfrm>
            <a:off x="4279511" y="5708212"/>
            <a:ext cx="480767" cy="193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D93A1-7FFF-4431-8A54-474D6119894D}"/>
              </a:ext>
            </a:extLst>
          </p:cNvPr>
          <p:cNvSpPr/>
          <p:nvPr/>
        </p:nvSpPr>
        <p:spPr>
          <a:xfrm>
            <a:off x="4279508" y="5999157"/>
            <a:ext cx="480767" cy="193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A78B53-6833-4CEA-8AA6-3FD7B099734E}"/>
              </a:ext>
            </a:extLst>
          </p:cNvPr>
          <p:cNvSpPr/>
          <p:nvPr/>
        </p:nvSpPr>
        <p:spPr>
          <a:xfrm>
            <a:off x="4279510" y="6290104"/>
            <a:ext cx="480767" cy="193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BBAF51-E6B4-43B2-AB7B-DF6F9C7B8E5B}"/>
              </a:ext>
            </a:extLst>
          </p:cNvPr>
          <p:cNvSpPr/>
          <p:nvPr/>
        </p:nvSpPr>
        <p:spPr>
          <a:xfrm>
            <a:off x="4279512" y="6581048"/>
            <a:ext cx="480767" cy="193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4466DE-5755-4FA3-B17D-B33BF0536460}"/>
              </a:ext>
            </a:extLst>
          </p:cNvPr>
          <p:cNvSpPr txBox="1"/>
          <p:nvPr/>
        </p:nvSpPr>
        <p:spPr>
          <a:xfrm>
            <a:off x="4835234" y="5361842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Presentation Layer (ASP.NET Core)</a:t>
            </a:r>
            <a:endParaRPr lang="en-GB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CD6AD-3881-4F64-8DF8-42F836841A6F}"/>
              </a:ext>
            </a:extLst>
          </p:cNvPr>
          <p:cNvSpPr txBox="1"/>
          <p:nvPr/>
        </p:nvSpPr>
        <p:spPr>
          <a:xfrm>
            <a:off x="4835230" y="5638935"/>
            <a:ext cx="340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Composition Root (ASP.NET Core DI)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12BD1A-5071-4F66-99AE-7AF11D03C558}"/>
              </a:ext>
            </a:extLst>
          </p:cNvPr>
          <p:cNvSpPr txBox="1"/>
          <p:nvPr/>
        </p:nvSpPr>
        <p:spPr>
          <a:xfrm>
            <a:off x="4835228" y="5929883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Logic Layer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8F162-B0C4-4C1B-B844-FDDEEBA4C9F0}"/>
              </a:ext>
            </a:extLst>
          </p:cNvPr>
          <p:cNvSpPr txBox="1"/>
          <p:nvPr/>
        </p:nvSpPr>
        <p:spPr>
          <a:xfrm>
            <a:off x="4835231" y="6234680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Infrastructure Layer</a:t>
            </a:r>
            <a:endParaRPr lang="en-GB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0CB738-2A04-4A00-9880-587ACC71FE90}"/>
              </a:ext>
            </a:extLst>
          </p:cNvPr>
          <p:cNvSpPr txBox="1"/>
          <p:nvPr/>
        </p:nvSpPr>
        <p:spPr>
          <a:xfrm>
            <a:off x="4835232" y="6511774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 tests (</a:t>
            </a:r>
            <a:r>
              <a:rPr lang="en-US" sz="1600" dirty="0" err="1"/>
              <a:t>xUnit</a:t>
            </a:r>
            <a:r>
              <a:rPr lang="en-US" sz="1600" dirty="0"/>
              <a:t>)</a:t>
            </a:r>
            <a:endParaRPr lang="en-GB" sz="16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0912A6-9FBA-4BC2-A441-C3688927376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239212" y="2290522"/>
            <a:ext cx="714234" cy="459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4B3ABB-25A2-45D1-ADC7-5D8D925BD63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5097369" y="4576209"/>
            <a:ext cx="389824" cy="2496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D1640C-DB60-478D-854A-8C90059229E2}"/>
              </a:ext>
            </a:extLst>
          </p:cNvPr>
          <p:cNvSpPr/>
          <p:nvPr/>
        </p:nvSpPr>
        <p:spPr>
          <a:xfrm>
            <a:off x="6496689" y="2925415"/>
            <a:ext cx="1594292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783306-5EA0-41B6-8C00-83707681ADA7}"/>
              </a:ext>
            </a:extLst>
          </p:cNvPr>
          <p:cNvSpPr/>
          <p:nvPr/>
        </p:nvSpPr>
        <p:spPr>
          <a:xfrm>
            <a:off x="6505167" y="3765044"/>
            <a:ext cx="1572591" cy="683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Interfaces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0BBBD83-6E43-4AD1-B4A5-060F7590F691}"/>
              </a:ext>
            </a:extLst>
          </p:cNvPr>
          <p:cNvCxnSpPr>
            <a:cxnSpLocks/>
            <a:stCxn id="6" idx="3"/>
            <a:endCxn id="45" idx="1"/>
          </p:cNvCxnSpPr>
          <p:nvPr/>
        </p:nvCxnSpPr>
        <p:spPr>
          <a:xfrm flipV="1">
            <a:off x="5953731" y="4106952"/>
            <a:ext cx="551436" cy="59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17BC10-6F9C-4969-8B91-721479765880}"/>
              </a:ext>
            </a:extLst>
          </p:cNvPr>
          <p:cNvCxnSpPr>
            <a:stCxn id="9" idx="1"/>
            <a:endCxn id="45" idx="3"/>
          </p:cNvCxnSpPr>
          <p:nvPr/>
        </p:nvCxnSpPr>
        <p:spPr>
          <a:xfrm rot="10800000" flipV="1">
            <a:off x="8077758" y="930294"/>
            <a:ext cx="897646" cy="31766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EF6384B-1CCD-46DB-B962-016185872F5C}"/>
              </a:ext>
            </a:extLst>
          </p:cNvPr>
          <p:cNvCxnSpPr>
            <a:stCxn id="29" idx="1"/>
            <a:endCxn id="45" idx="3"/>
          </p:cNvCxnSpPr>
          <p:nvPr/>
        </p:nvCxnSpPr>
        <p:spPr>
          <a:xfrm rot="10800000" flipV="1">
            <a:off x="8077758" y="1580216"/>
            <a:ext cx="896400" cy="25267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4DE269F-2207-4F14-B27E-2267089F0895}"/>
              </a:ext>
            </a:extLst>
          </p:cNvPr>
          <p:cNvCxnSpPr>
            <a:stCxn id="30" idx="1"/>
            <a:endCxn id="45" idx="3"/>
          </p:cNvCxnSpPr>
          <p:nvPr/>
        </p:nvCxnSpPr>
        <p:spPr>
          <a:xfrm rot="10800000" flipV="1">
            <a:off x="8077759" y="2248744"/>
            <a:ext cx="896401" cy="185820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9FD544A-02D7-4BB8-B534-8BDF77DBD771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8077758" y="3229354"/>
            <a:ext cx="896404" cy="8775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0EEFB2E-AF56-41E0-BA4D-67D9055E3856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rot="10800000" flipV="1">
            <a:off x="8077759" y="3719752"/>
            <a:ext cx="919529" cy="3872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D59B77-38FD-4B67-AA07-0F3BA5B903FD}"/>
              </a:ext>
            </a:extLst>
          </p:cNvPr>
          <p:cNvCxnSpPr>
            <a:cxnSpLocks/>
            <a:stCxn id="28" idx="1"/>
            <a:endCxn id="45" idx="3"/>
          </p:cNvCxnSpPr>
          <p:nvPr/>
        </p:nvCxnSpPr>
        <p:spPr>
          <a:xfrm rot="10800000">
            <a:off x="8077758" y="4106952"/>
            <a:ext cx="919528" cy="277992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6F0EBB8-2F36-46A7-9268-3876C72A65F5}"/>
              </a:ext>
            </a:extLst>
          </p:cNvPr>
          <p:cNvCxnSpPr>
            <a:stCxn id="6" idx="0"/>
            <a:endCxn id="26" idx="2"/>
          </p:cNvCxnSpPr>
          <p:nvPr/>
        </p:nvCxnSpPr>
        <p:spPr>
          <a:xfrm rot="5400000" flipH="1" flipV="1">
            <a:off x="5047402" y="3703936"/>
            <a:ext cx="243369" cy="330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D6CCB3-CDAD-4A2F-8AF0-4BBA5E9538CE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 flipV="1">
            <a:off x="5953731" y="3264852"/>
            <a:ext cx="542958" cy="90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0628828-D6D7-49BA-9B97-A4179374ECF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rot="16200000" flipV="1">
            <a:off x="4937802" y="1055376"/>
            <a:ext cx="243370" cy="6143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D2A77A9-DB2A-459E-8E60-1647C1198D87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5508329" y="1099163"/>
            <a:ext cx="243369" cy="5267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F84B0E5-3EED-426D-830F-1B1B6672F802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164396" y="968842"/>
            <a:ext cx="25273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BC55574-706A-4D15-8CB6-3B70FB9384BD}"/>
              </a:ext>
            </a:extLst>
          </p:cNvPr>
          <p:cNvSpPr/>
          <p:nvPr/>
        </p:nvSpPr>
        <p:spPr>
          <a:xfrm>
            <a:off x="8997286" y="4807572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7FB511-A8F8-4655-8B12-96DF4FED1A3B}"/>
              </a:ext>
            </a:extLst>
          </p:cNvPr>
          <p:cNvSpPr/>
          <p:nvPr/>
        </p:nvSpPr>
        <p:spPr>
          <a:xfrm>
            <a:off x="9011138" y="5501368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Cache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CD5B3-21E2-439A-8927-DC9CF86C058F}"/>
              </a:ext>
            </a:extLst>
          </p:cNvPr>
          <p:cNvSpPr/>
          <p:nvPr/>
        </p:nvSpPr>
        <p:spPr>
          <a:xfrm>
            <a:off x="9024991" y="6171728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DAL EF Core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24F414E-C807-4B4D-90E2-722DEEEB2E1D}"/>
              </a:ext>
            </a:extLst>
          </p:cNvPr>
          <p:cNvCxnSpPr>
            <a:stCxn id="58" idx="1"/>
            <a:endCxn id="45" idx="3"/>
          </p:cNvCxnSpPr>
          <p:nvPr/>
        </p:nvCxnSpPr>
        <p:spPr>
          <a:xfrm rot="10800000">
            <a:off x="8077758" y="4106952"/>
            <a:ext cx="919528" cy="94396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79040EE-A6C2-40B3-864E-E7B7D7872E9E}"/>
              </a:ext>
            </a:extLst>
          </p:cNvPr>
          <p:cNvCxnSpPr>
            <a:stCxn id="59" idx="1"/>
            <a:endCxn id="45" idx="3"/>
          </p:cNvCxnSpPr>
          <p:nvPr/>
        </p:nvCxnSpPr>
        <p:spPr>
          <a:xfrm rot="10800000">
            <a:off x="8077758" y="4106952"/>
            <a:ext cx="933380" cy="163776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FF29C21-1DD4-4C93-9E24-E8D9C62A5605}"/>
              </a:ext>
            </a:extLst>
          </p:cNvPr>
          <p:cNvCxnSpPr>
            <a:stCxn id="60" idx="1"/>
            <a:endCxn id="45" idx="3"/>
          </p:cNvCxnSpPr>
          <p:nvPr/>
        </p:nvCxnSpPr>
        <p:spPr>
          <a:xfrm rot="10800000">
            <a:off x="8077759" y="4106952"/>
            <a:ext cx="947233" cy="230812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F31607-0276-45FC-A7CC-DCDABB6EFB5B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 rot="16200000" flipH="1">
            <a:off x="5949077" y="1580657"/>
            <a:ext cx="762324" cy="1927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A7B2695-1E1B-4830-82BD-33F59F93A4B8}"/>
              </a:ext>
            </a:extLst>
          </p:cNvPr>
          <p:cNvSpPr/>
          <p:nvPr/>
        </p:nvSpPr>
        <p:spPr>
          <a:xfrm>
            <a:off x="302855" y="1508026"/>
            <a:ext cx="1972586" cy="678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55EB0D-CAF4-4659-9CBC-B7BE235C4223}"/>
              </a:ext>
            </a:extLst>
          </p:cNvPr>
          <p:cNvSpPr/>
          <p:nvPr/>
        </p:nvSpPr>
        <p:spPr>
          <a:xfrm>
            <a:off x="132066" y="591845"/>
            <a:ext cx="3836341" cy="17218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5111EB-CC0E-4FD2-B7AE-E78658AA1999}"/>
              </a:ext>
            </a:extLst>
          </p:cNvPr>
          <p:cNvSpPr txBox="1"/>
          <p:nvPr/>
        </p:nvSpPr>
        <p:spPr>
          <a:xfrm>
            <a:off x="130894" y="223513"/>
            <a:ext cx="924881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Admin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25872D-8CF2-45FF-A27B-682C766E971D}"/>
              </a:ext>
            </a:extLst>
          </p:cNvPr>
          <p:cNvSpPr/>
          <p:nvPr/>
        </p:nvSpPr>
        <p:spPr>
          <a:xfrm>
            <a:off x="302854" y="720644"/>
            <a:ext cx="730465" cy="544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1A1D3C-0016-48CC-9426-30227B01274C}"/>
              </a:ext>
            </a:extLst>
          </p:cNvPr>
          <p:cNvSpPr/>
          <p:nvPr/>
        </p:nvSpPr>
        <p:spPr>
          <a:xfrm>
            <a:off x="1328229" y="720644"/>
            <a:ext cx="947211" cy="5440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EB4D6B-90F7-46DF-A012-F20821891410}"/>
              </a:ext>
            </a:extLst>
          </p:cNvPr>
          <p:cNvSpPr/>
          <p:nvPr/>
        </p:nvSpPr>
        <p:spPr>
          <a:xfrm>
            <a:off x="2416758" y="720643"/>
            <a:ext cx="1396765" cy="1466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30FDD69-9CC9-49CA-ADB7-8AF26F65BA79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rot="16200000" flipV="1">
            <a:off x="856933" y="1075810"/>
            <a:ext cx="243370" cy="6210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2A9A0FE-F171-4F0A-A231-C271B0466AF5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 rot="5400000">
            <a:off x="1423808" y="1129998"/>
            <a:ext cx="243369" cy="5126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E434B8A-A586-4E11-9F85-C854BCF5C69C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33319" y="992650"/>
            <a:ext cx="2949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534A506-4A57-4A33-9569-13E2559C57FA}"/>
              </a:ext>
            </a:extLst>
          </p:cNvPr>
          <p:cNvCxnSpPr>
            <a:cxnSpLocks/>
            <a:stCxn id="65" idx="2"/>
            <a:endCxn id="26" idx="0"/>
          </p:cNvCxnSpPr>
          <p:nvPr/>
        </p:nvCxnSpPr>
        <p:spPr>
          <a:xfrm rot="16200000" flipH="1">
            <a:off x="2870878" y="605168"/>
            <a:ext cx="718129" cy="3881589"/>
          </a:xfrm>
          <a:prstGeom prst="bentConnector3">
            <a:avLst>
              <a:gd name="adj1" fmla="val 63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B9D121E-F500-4C1B-AE7A-76B5E603FD89}"/>
              </a:ext>
            </a:extLst>
          </p:cNvPr>
          <p:cNvCxnSpPr>
            <a:cxnSpLocks/>
            <a:stCxn id="65" idx="2"/>
            <a:endCxn id="44" idx="0"/>
          </p:cNvCxnSpPr>
          <p:nvPr/>
        </p:nvCxnSpPr>
        <p:spPr>
          <a:xfrm rot="16200000" flipH="1">
            <a:off x="3922233" y="-446187"/>
            <a:ext cx="738516" cy="6004687"/>
          </a:xfrm>
          <a:prstGeom prst="bentConnector3">
            <a:avLst>
              <a:gd name="adj1" fmla="val 616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AD5279E-16CF-45DB-A9B1-82B151E18439}"/>
              </a:ext>
            </a:extLst>
          </p:cNvPr>
          <p:cNvSpPr txBox="1"/>
          <p:nvPr/>
        </p:nvSpPr>
        <p:spPr>
          <a:xfrm>
            <a:off x="6886575" y="6007756"/>
            <a:ext cx="143480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Clean Core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E7543B-1E2E-432E-ACDE-335566C50B38}"/>
              </a:ext>
            </a:extLst>
          </p:cNvPr>
          <p:cNvSpPr/>
          <p:nvPr/>
        </p:nvSpPr>
        <p:spPr>
          <a:xfrm>
            <a:off x="4381140" y="3827270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B7AED-B3EE-48D5-ADC1-C01BCE601000}"/>
              </a:ext>
            </a:extLst>
          </p:cNvPr>
          <p:cNvSpPr/>
          <p:nvPr/>
        </p:nvSpPr>
        <p:spPr>
          <a:xfrm>
            <a:off x="5417127" y="4641661"/>
            <a:ext cx="2674486" cy="50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C98C1-8823-4611-ABA8-4A9E3B42B411}"/>
              </a:ext>
            </a:extLst>
          </p:cNvPr>
          <p:cNvSpPr/>
          <p:nvPr/>
        </p:nvSpPr>
        <p:spPr>
          <a:xfrm>
            <a:off x="8997287" y="3476407"/>
            <a:ext cx="2507673" cy="486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8579A-8D3F-4FC4-905F-F1D417E37A1E}"/>
              </a:ext>
            </a:extLst>
          </p:cNvPr>
          <p:cNvSpPr/>
          <p:nvPr/>
        </p:nvSpPr>
        <p:spPr>
          <a:xfrm>
            <a:off x="8975404" y="695965"/>
            <a:ext cx="2507673" cy="468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Hangfire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8646D-AD95-4183-BFDA-D94738D4B05C}"/>
              </a:ext>
            </a:extLst>
          </p:cNvPr>
          <p:cNvSpPr/>
          <p:nvPr/>
        </p:nvSpPr>
        <p:spPr>
          <a:xfrm>
            <a:off x="4363648" y="1484218"/>
            <a:ext cx="2005990" cy="678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2D93AC-9D4D-4F53-BBAA-491A1373AAD9}"/>
              </a:ext>
            </a:extLst>
          </p:cNvPr>
          <p:cNvSpPr/>
          <p:nvPr/>
        </p:nvSpPr>
        <p:spPr>
          <a:xfrm>
            <a:off x="440915" y="5225668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Admin.Tests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1E5222-34ED-4B9C-9634-67809774B8F8}"/>
              </a:ext>
            </a:extLst>
          </p:cNvPr>
          <p:cNvSpPr/>
          <p:nvPr/>
        </p:nvSpPr>
        <p:spPr>
          <a:xfrm>
            <a:off x="4163129" y="568037"/>
            <a:ext cx="4096098" cy="174567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F334C1-715C-4069-8E3B-58528ACFF704}"/>
              </a:ext>
            </a:extLst>
          </p:cNvPr>
          <p:cNvSpPr/>
          <p:nvPr/>
        </p:nvSpPr>
        <p:spPr>
          <a:xfrm>
            <a:off x="130894" y="2877325"/>
            <a:ext cx="3820025" cy="38915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208F48-86F9-432E-9174-5F9460026407}"/>
              </a:ext>
            </a:extLst>
          </p:cNvPr>
          <p:cNvSpPr/>
          <p:nvPr/>
        </p:nvSpPr>
        <p:spPr>
          <a:xfrm>
            <a:off x="4160478" y="2772380"/>
            <a:ext cx="4098748" cy="249228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A19216-0FA0-4663-A122-C1DFBB1EB8FE}"/>
              </a:ext>
            </a:extLst>
          </p:cNvPr>
          <p:cNvSpPr/>
          <p:nvPr/>
        </p:nvSpPr>
        <p:spPr>
          <a:xfrm>
            <a:off x="8697014" y="564876"/>
            <a:ext cx="3222533" cy="616075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3F225-23B0-410A-98AA-4DECEEB7A53A}"/>
              </a:ext>
            </a:extLst>
          </p:cNvPr>
          <p:cNvSpPr txBox="1"/>
          <p:nvPr/>
        </p:nvSpPr>
        <p:spPr>
          <a:xfrm>
            <a:off x="4156496" y="199705"/>
            <a:ext cx="752476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Web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2636D6-C416-42AD-958D-2AB5FA8870FD}"/>
              </a:ext>
            </a:extLst>
          </p:cNvPr>
          <p:cNvSpPr txBox="1"/>
          <p:nvPr/>
        </p:nvSpPr>
        <p:spPr>
          <a:xfrm>
            <a:off x="7503393" y="2396968"/>
            <a:ext cx="752476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Core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B5AE6-080C-4F14-8EB3-E6580F56862C}"/>
              </a:ext>
            </a:extLst>
          </p:cNvPr>
          <p:cNvSpPr txBox="1"/>
          <p:nvPr/>
        </p:nvSpPr>
        <p:spPr>
          <a:xfrm>
            <a:off x="128514" y="2499645"/>
            <a:ext cx="108948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Unit.Tests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3087E-301F-4DCA-BF83-4B0F17A1A7DE}"/>
              </a:ext>
            </a:extLst>
          </p:cNvPr>
          <p:cNvSpPr txBox="1"/>
          <p:nvPr/>
        </p:nvSpPr>
        <p:spPr>
          <a:xfrm>
            <a:off x="8706631" y="198043"/>
            <a:ext cx="1573442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34FBDF-A3C6-4EC1-8C29-DB637829278D}"/>
              </a:ext>
            </a:extLst>
          </p:cNvPr>
          <p:cNvSpPr/>
          <p:nvPr/>
        </p:nvSpPr>
        <p:spPr>
          <a:xfrm>
            <a:off x="457189" y="3730254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Infrastructure.Tests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4FDD1-F185-4DE0-8F9C-1377E443A53E}"/>
              </a:ext>
            </a:extLst>
          </p:cNvPr>
          <p:cNvSpPr/>
          <p:nvPr/>
        </p:nvSpPr>
        <p:spPr>
          <a:xfrm>
            <a:off x="443331" y="4486067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Web.Tests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D128ED-AD24-4B3F-B5B8-2D413C33D2DE}"/>
              </a:ext>
            </a:extLst>
          </p:cNvPr>
          <p:cNvSpPr/>
          <p:nvPr/>
        </p:nvSpPr>
        <p:spPr>
          <a:xfrm>
            <a:off x="448617" y="5972864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Shared.Tests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61D8F-D1AA-4D5A-90C3-CE6768C50A09}"/>
              </a:ext>
            </a:extLst>
          </p:cNvPr>
          <p:cNvSpPr/>
          <p:nvPr/>
        </p:nvSpPr>
        <p:spPr>
          <a:xfrm>
            <a:off x="457186" y="2980770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Service.Tests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1BB321-BD05-48CD-92FF-1A9409C1CB1C}"/>
              </a:ext>
            </a:extLst>
          </p:cNvPr>
          <p:cNvSpPr/>
          <p:nvPr/>
        </p:nvSpPr>
        <p:spPr>
          <a:xfrm>
            <a:off x="4340264" y="696836"/>
            <a:ext cx="824132" cy="544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C65BFB-4EF9-476E-9C11-1128C48C6EB9}"/>
              </a:ext>
            </a:extLst>
          </p:cNvPr>
          <p:cNvSpPr/>
          <p:nvPr/>
        </p:nvSpPr>
        <p:spPr>
          <a:xfrm>
            <a:off x="5417127" y="696836"/>
            <a:ext cx="952511" cy="5440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B41D8F-FEFA-4C3E-962E-ACFD97CA03AB}"/>
              </a:ext>
            </a:extLst>
          </p:cNvPr>
          <p:cNvSpPr/>
          <p:nvPr/>
        </p:nvSpPr>
        <p:spPr>
          <a:xfrm>
            <a:off x="4384441" y="2905028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Interfaces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947A33-1528-4108-BCF6-4A44AF4794CD}"/>
              </a:ext>
            </a:extLst>
          </p:cNvPr>
          <p:cNvSpPr/>
          <p:nvPr/>
        </p:nvSpPr>
        <p:spPr>
          <a:xfrm>
            <a:off x="6587649" y="696835"/>
            <a:ext cx="1520489" cy="1466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FFA3E4-7D63-4635-B17C-CDD36B1A5F5E}"/>
              </a:ext>
            </a:extLst>
          </p:cNvPr>
          <p:cNvSpPr/>
          <p:nvPr/>
        </p:nvSpPr>
        <p:spPr>
          <a:xfrm>
            <a:off x="8997286" y="4141599"/>
            <a:ext cx="2507673" cy="486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Elmah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4CB8EA-293E-419F-A647-8B4341470351}"/>
              </a:ext>
            </a:extLst>
          </p:cNvPr>
          <p:cNvSpPr/>
          <p:nvPr/>
        </p:nvSpPr>
        <p:spPr>
          <a:xfrm>
            <a:off x="8974158" y="1354106"/>
            <a:ext cx="2507673" cy="452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Captcha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4C5286-9A08-420F-8F5A-3F3D4B9814CF}"/>
              </a:ext>
            </a:extLst>
          </p:cNvPr>
          <p:cNvSpPr/>
          <p:nvPr/>
        </p:nvSpPr>
        <p:spPr>
          <a:xfrm>
            <a:off x="8974159" y="2018889"/>
            <a:ext cx="2507673" cy="459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Instant Win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1FAE9C-0332-402A-ADD8-C8D0E3BB5C1B}"/>
              </a:ext>
            </a:extLst>
          </p:cNvPr>
          <p:cNvSpPr/>
          <p:nvPr/>
        </p:nvSpPr>
        <p:spPr>
          <a:xfrm>
            <a:off x="8974162" y="2759448"/>
            <a:ext cx="2507673" cy="468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ProCampaign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CC3AE-1742-4337-ACDC-238D7CA13B16}"/>
              </a:ext>
            </a:extLst>
          </p:cNvPr>
          <p:cNvSpPr/>
          <p:nvPr/>
        </p:nvSpPr>
        <p:spPr>
          <a:xfrm>
            <a:off x="4279513" y="5417262"/>
            <a:ext cx="480767" cy="193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E7135-E753-4264-816D-55AF7D28F609}"/>
              </a:ext>
            </a:extLst>
          </p:cNvPr>
          <p:cNvSpPr/>
          <p:nvPr/>
        </p:nvSpPr>
        <p:spPr>
          <a:xfrm>
            <a:off x="4279511" y="5708212"/>
            <a:ext cx="480767" cy="193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5C5CBB-1F79-420D-B34C-B1DA5A6FCC91}"/>
              </a:ext>
            </a:extLst>
          </p:cNvPr>
          <p:cNvSpPr/>
          <p:nvPr/>
        </p:nvSpPr>
        <p:spPr>
          <a:xfrm>
            <a:off x="4279508" y="5999157"/>
            <a:ext cx="480767" cy="193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6DE5E-DD94-41E1-A7DC-41B20B792304}"/>
              </a:ext>
            </a:extLst>
          </p:cNvPr>
          <p:cNvSpPr/>
          <p:nvPr/>
        </p:nvSpPr>
        <p:spPr>
          <a:xfrm>
            <a:off x="4279510" y="6290104"/>
            <a:ext cx="480767" cy="193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C1276-82C0-4DBB-AF43-369C72D14F58}"/>
              </a:ext>
            </a:extLst>
          </p:cNvPr>
          <p:cNvSpPr/>
          <p:nvPr/>
        </p:nvSpPr>
        <p:spPr>
          <a:xfrm>
            <a:off x="4279512" y="6581048"/>
            <a:ext cx="480767" cy="193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B9D4B-D865-4E73-8A80-7B0C8698E6BF}"/>
              </a:ext>
            </a:extLst>
          </p:cNvPr>
          <p:cNvSpPr txBox="1"/>
          <p:nvPr/>
        </p:nvSpPr>
        <p:spPr>
          <a:xfrm>
            <a:off x="4835234" y="5361842"/>
            <a:ext cx="347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Presentation Layer (ASP.NET MVC/API)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A1803D-C772-4888-9224-C5C7B7BDD4FF}"/>
              </a:ext>
            </a:extLst>
          </p:cNvPr>
          <p:cNvSpPr txBox="1"/>
          <p:nvPr/>
        </p:nvSpPr>
        <p:spPr>
          <a:xfrm>
            <a:off x="4835230" y="5638935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Composition Root (</a:t>
            </a:r>
            <a:r>
              <a:rPr lang="en-US" sz="1600" dirty="0" err="1"/>
              <a:t>Autofac</a:t>
            </a:r>
            <a:r>
              <a:rPr lang="en-US" sz="1600" dirty="0"/>
              <a:t> DI)</a:t>
            </a:r>
            <a:endParaRPr lang="en-GB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A160FC-2195-4163-A74C-6B09CBCA7E2E}"/>
              </a:ext>
            </a:extLst>
          </p:cNvPr>
          <p:cNvSpPr txBox="1"/>
          <p:nvPr/>
        </p:nvSpPr>
        <p:spPr>
          <a:xfrm>
            <a:off x="4835228" y="5929883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Logic Layer</a:t>
            </a:r>
            <a:endParaRPr lang="en-GB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F2E7EC-17A9-40C8-A5A2-6139F5F59251}"/>
              </a:ext>
            </a:extLst>
          </p:cNvPr>
          <p:cNvSpPr txBox="1"/>
          <p:nvPr/>
        </p:nvSpPr>
        <p:spPr>
          <a:xfrm>
            <a:off x="4835231" y="6234680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Infrastructure Layer</a:t>
            </a:r>
            <a:endParaRPr lang="en-GB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7C6759-A4D8-4E32-BF86-81F7923CC4DE}"/>
              </a:ext>
            </a:extLst>
          </p:cNvPr>
          <p:cNvSpPr txBox="1"/>
          <p:nvPr/>
        </p:nvSpPr>
        <p:spPr>
          <a:xfrm>
            <a:off x="4835232" y="6511774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 tests (MS Tests)</a:t>
            </a:r>
            <a:endParaRPr lang="en-GB" sz="16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3C4567-B1BD-49AF-B6A6-ABCF9C918FB6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239212" y="2290522"/>
            <a:ext cx="714234" cy="459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5423F4E-2283-411E-BD79-47BA1242F8FB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097369" y="4576209"/>
            <a:ext cx="389824" cy="2496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BDC6E-82F2-4D86-9BD6-DD2DC7888C55}"/>
              </a:ext>
            </a:extLst>
          </p:cNvPr>
          <p:cNvSpPr/>
          <p:nvPr/>
        </p:nvSpPr>
        <p:spPr>
          <a:xfrm>
            <a:off x="6496689" y="2925415"/>
            <a:ext cx="1594292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37DB14-A4E1-4046-B778-BF480C2B236D}"/>
              </a:ext>
            </a:extLst>
          </p:cNvPr>
          <p:cNvSpPr/>
          <p:nvPr/>
        </p:nvSpPr>
        <p:spPr>
          <a:xfrm>
            <a:off x="6505167" y="3765044"/>
            <a:ext cx="1572591" cy="683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Interfaces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82591DF-D3E7-4F17-8EE2-AF51CA311987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 flipV="1">
            <a:off x="5953731" y="4106952"/>
            <a:ext cx="551436" cy="59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26CDECE-1ABB-4576-BE12-AC28B1CACF51}"/>
              </a:ext>
            </a:extLst>
          </p:cNvPr>
          <p:cNvCxnSpPr>
            <a:stCxn id="14" idx="1"/>
            <a:endCxn id="57" idx="3"/>
          </p:cNvCxnSpPr>
          <p:nvPr/>
        </p:nvCxnSpPr>
        <p:spPr>
          <a:xfrm rot="10800000" flipV="1">
            <a:off x="8077758" y="930294"/>
            <a:ext cx="897646" cy="31766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5C3978C-1B90-464D-AD6B-32C201A1650A}"/>
              </a:ext>
            </a:extLst>
          </p:cNvPr>
          <p:cNvCxnSpPr>
            <a:stCxn id="39" idx="1"/>
            <a:endCxn id="57" idx="3"/>
          </p:cNvCxnSpPr>
          <p:nvPr/>
        </p:nvCxnSpPr>
        <p:spPr>
          <a:xfrm rot="10800000" flipV="1">
            <a:off x="8077758" y="1580216"/>
            <a:ext cx="896400" cy="25267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A34EA15-95F6-4B86-BE80-1E69DE009BF2}"/>
              </a:ext>
            </a:extLst>
          </p:cNvPr>
          <p:cNvCxnSpPr>
            <a:stCxn id="40" idx="1"/>
            <a:endCxn id="57" idx="3"/>
          </p:cNvCxnSpPr>
          <p:nvPr/>
        </p:nvCxnSpPr>
        <p:spPr>
          <a:xfrm rot="10800000" flipV="1">
            <a:off x="8077759" y="2248744"/>
            <a:ext cx="896401" cy="185820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6C22E8B-AB34-421B-8536-ABB1F804A687}"/>
              </a:ext>
            </a:extLst>
          </p:cNvPr>
          <p:cNvCxnSpPr>
            <a:cxnSpLocks/>
            <a:endCxn id="57" idx="3"/>
          </p:cNvCxnSpPr>
          <p:nvPr/>
        </p:nvCxnSpPr>
        <p:spPr>
          <a:xfrm rot="10800000" flipV="1">
            <a:off x="8077758" y="3229354"/>
            <a:ext cx="896404" cy="8775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22B5060-F4C4-459B-9FC8-D1BA588F9840}"/>
              </a:ext>
            </a:extLst>
          </p:cNvPr>
          <p:cNvCxnSpPr>
            <a:cxnSpLocks/>
            <a:stCxn id="13" idx="1"/>
            <a:endCxn id="57" idx="3"/>
          </p:cNvCxnSpPr>
          <p:nvPr/>
        </p:nvCxnSpPr>
        <p:spPr>
          <a:xfrm rot="10800000" flipV="1">
            <a:off x="8077759" y="3719752"/>
            <a:ext cx="919529" cy="3872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F16C67-2B1F-4831-A970-111D9CA7A04E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>
            <a:off x="8077758" y="4106952"/>
            <a:ext cx="919528" cy="277992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6992CE-60A9-4BAC-ADBE-C84497CA8B66}"/>
              </a:ext>
            </a:extLst>
          </p:cNvPr>
          <p:cNvCxnSpPr>
            <a:stCxn id="11" idx="0"/>
            <a:endCxn id="36" idx="2"/>
          </p:cNvCxnSpPr>
          <p:nvPr/>
        </p:nvCxnSpPr>
        <p:spPr>
          <a:xfrm rot="5400000" flipH="1" flipV="1">
            <a:off x="5047402" y="3703936"/>
            <a:ext cx="243369" cy="330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4A7469-BA66-4CF2-A66C-503DDF9CC39E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5953731" y="3264852"/>
            <a:ext cx="542958" cy="90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E63C53-B6AE-4079-9F31-5CB7117BEEA3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rot="16200000" flipV="1">
            <a:off x="4937802" y="1055376"/>
            <a:ext cx="243370" cy="6143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5785E3E-6167-4767-9DE9-F0E5E55D0F2F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 rot="5400000">
            <a:off x="5508329" y="1099163"/>
            <a:ext cx="243369" cy="5267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BE143A-7FA4-466D-BBFB-D151A1C92F3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164396" y="968842"/>
            <a:ext cx="25273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7F0DCC-AD44-4911-915E-CF87347C9577}"/>
              </a:ext>
            </a:extLst>
          </p:cNvPr>
          <p:cNvSpPr/>
          <p:nvPr/>
        </p:nvSpPr>
        <p:spPr>
          <a:xfrm>
            <a:off x="8997286" y="4807572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2FC73D1-F305-4EF5-86D2-22795259EEF7}"/>
              </a:ext>
            </a:extLst>
          </p:cNvPr>
          <p:cNvSpPr/>
          <p:nvPr/>
        </p:nvSpPr>
        <p:spPr>
          <a:xfrm>
            <a:off x="9011138" y="5501368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Cache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CA3B43-5EBC-4AE9-BFD2-9C7D35BAFD00}"/>
              </a:ext>
            </a:extLst>
          </p:cNvPr>
          <p:cNvSpPr/>
          <p:nvPr/>
        </p:nvSpPr>
        <p:spPr>
          <a:xfrm>
            <a:off x="9024991" y="6171728"/>
            <a:ext cx="2507673" cy="486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DAL Entity Framework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E82AE20-24A6-4977-B3A0-CAA62B767D9D}"/>
              </a:ext>
            </a:extLst>
          </p:cNvPr>
          <p:cNvCxnSpPr>
            <a:stCxn id="140" idx="1"/>
            <a:endCxn id="57" idx="3"/>
          </p:cNvCxnSpPr>
          <p:nvPr/>
        </p:nvCxnSpPr>
        <p:spPr>
          <a:xfrm rot="10800000">
            <a:off x="8077758" y="4106952"/>
            <a:ext cx="919528" cy="94396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4A790A5-327F-4126-93F6-5AC4245C4637}"/>
              </a:ext>
            </a:extLst>
          </p:cNvPr>
          <p:cNvCxnSpPr>
            <a:stCxn id="142" idx="1"/>
            <a:endCxn id="57" idx="3"/>
          </p:cNvCxnSpPr>
          <p:nvPr/>
        </p:nvCxnSpPr>
        <p:spPr>
          <a:xfrm rot="10800000">
            <a:off x="8077758" y="4106952"/>
            <a:ext cx="933380" cy="163776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E15AADA-72C4-48D8-B054-CF7045405786}"/>
              </a:ext>
            </a:extLst>
          </p:cNvPr>
          <p:cNvCxnSpPr>
            <a:stCxn id="143" idx="1"/>
            <a:endCxn id="57" idx="3"/>
          </p:cNvCxnSpPr>
          <p:nvPr/>
        </p:nvCxnSpPr>
        <p:spPr>
          <a:xfrm rot="10800000">
            <a:off x="8077759" y="4106952"/>
            <a:ext cx="947233" cy="230812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2978CCEE-F017-44D9-86C5-8EA18887E678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 rot="16200000" flipH="1">
            <a:off x="5949077" y="1580657"/>
            <a:ext cx="762324" cy="1927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001EB4-BE52-4D22-A086-AE6B332AC4A0}"/>
              </a:ext>
            </a:extLst>
          </p:cNvPr>
          <p:cNvSpPr/>
          <p:nvPr/>
        </p:nvSpPr>
        <p:spPr>
          <a:xfrm>
            <a:off x="302855" y="1508026"/>
            <a:ext cx="1972586" cy="678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67FBF2-295B-41D1-8801-7FA2483B7096}"/>
              </a:ext>
            </a:extLst>
          </p:cNvPr>
          <p:cNvSpPr/>
          <p:nvPr/>
        </p:nvSpPr>
        <p:spPr>
          <a:xfrm>
            <a:off x="132066" y="591845"/>
            <a:ext cx="3836341" cy="17218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5DE73FC-5505-42FB-9588-53077C4DB0E7}"/>
              </a:ext>
            </a:extLst>
          </p:cNvPr>
          <p:cNvSpPr txBox="1"/>
          <p:nvPr/>
        </p:nvSpPr>
        <p:spPr>
          <a:xfrm>
            <a:off x="130894" y="223513"/>
            <a:ext cx="924881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Admin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161DBD1-5258-42DF-937D-29901E668D6E}"/>
              </a:ext>
            </a:extLst>
          </p:cNvPr>
          <p:cNvSpPr/>
          <p:nvPr/>
        </p:nvSpPr>
        <p:spPr>
          <a:xfrm>
            <a:off x="302854" y="720644"/>
            <a:ext cx="730465" cy="544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EE5F93E-88D7-417A-8D5A-08C79562A4D1}"/>
              </a:ext>
            </a:extLst>
          </p:cNvPr>
          <p:cNvSpPr/>
          <p:nvPr/>
        </p:nvSpPr>
        <p:spPr>
          <a:xfrm>
            <a:off x="1328229" y="720644"/>
            <a:ext cx="947211" cy="5440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F05F61-F672-465A-9A75-06238827F820}"/>
              </a:ext>
            </a:extLst>
          </p:cNvPr>
          <p:cNvSpPr/>
          <p:nvPr/>
        </p:nvSpPr>
        <p:spPr>
          <a:xfrm>
            <a:off x="2416758" y="720643"/>
            <a:ext cx="1396765" cy="1466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2A4AEE7B-E23F-4B2B-BE23-0B42DBF01F6F}"/>
              </a:ext>
            </a:extLst>
          </p:cNvPr>
          <p:cNvCxnSpPr>
            <a:cxnSpLocks/>
            <a:stCxn id="174" idx="0"/>
            <a:endCxn id="177" idx="2"/>
          </p:cNvCxnSpPr>
          <p:nvPr/>
        </p:nvCxnSpPr>
        <p:spPr>
          <a:xfrm rot="16200000" flipV="1">
            <a:off x="856933" y="1075810"/>
            <a:ext cx="243370" cy="6210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B1E39B6-943F-4AAA-88E7-E739DC433E5E}"/>
              </a:ext>
            </a:extLst>
          </p:cNvPr>
          <p:cNvCxnSpPr>
            <a:cxnSpLocks/>
            <a:stCxn id="178" idx="2"/>
            <a:endCxn id="174" idx="0"/>
          </p:cNvCxnSpPr>
          <p:nvPr/>
        </p:nvCxnSpPr>
        <p:spPr>
          <a:xfrm rot="5400000">
            <a:off x="1423808" y="1129998"/>
            <a:ext cx="243369" cy="5126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E4DE61A2-23BA-4264-9327-BBED083CB21A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>
            <a:off x="1033319" y="992650"/>
            <a:ext cx="2949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1C524A96-B58A-44DC-9302-469DB7A6893A}"/>
              </a:ext>
            </a:extLst>
          </p:cNvPr>
          <p:cNvCxnSpPr>
            <a:cxnSpLocks/>
            <a:stCxn id="174" idx="2"/>
            <a:endCxn id="36" idx="0"/>
          </p:cNvCxnSpPr>
          <p:nvPr/>
        </p:nvCxnSpPr>
        <p:spPr>
          <a:xfrm rot="16200000" flipH="1">
            <a:off x="2870878" y="605168"/>
            <a:ext cx="718129" cy="3881589"/>
          </a:xfrm>
          <a:prstGeom prst="bentConnector3">
            <a:avLst>
              <a:gd name="adj1" fmla="val 63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6D6FD9A-D153-4F2F-90B0-84F7C80D629C}"/>
              </a:ext>
            </a:extLst>
          </p:cNvPr>
          <p:cNvCxnSpPr>
            <a:cxnSpLocks/>
            <a:stCxn id="174" idx="2"/>
            <a:endCxn id="56" idx="0"/>
          </p:cNvCxnSpPr>
          <p:nvPr/>
        </p:nvCxnSpPr>
        <p:spPr>
          <a:xfrm rot="16200000" flipH="1">
            <a:off x="3922233" y="-446187"/>
            <a:ext cx="738516" cy="6004687"/>
          </a:xfrm>
          <a:prstGeom prst="bentConnector3">
            <a:avLst>
              <a:gd name="adj1" fmla="val 616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6B355115-FEC8-4148-803B-9C086392056C}"/>
              </a:ext>
            </a:extLst>
          </p:cNvPr>
          <p:cNvSpPr txBox="1"/>
          <p:nvPr/>
        </p:nvSpPr>
        <p:spPr>
          <a:xfrm>
            <a:off x="6886575" y="6007756"/>
            <a:ext cx="1434805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Hexago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.Net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1C9EAC-8081-4DF6-A9C4-4FC5B8B22EF2}"/>
              </a:ext>
            </a:extLst>
          </p:cNvPr>
          <p:cNvSpPr/>
          <p:nvPr/>
        </p:nvSpPr>
        <p:spPr>
          <a:xfrm>
            <a:off x="4381140" y="3854983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22E38-7621-43CE-B540-9211E1A244B6}"/>
              </a:ext>
            </a:extLst>
          </p:cNvPr>
          <p:cNvSpPr/>
          <p:nvPr/>
        </p:nvSpPr>
        <p:spPr>
          <a:xfrm>
            <a:off x="4128472" y="5403210"/>
            <a:ext cx="2106074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19406-D4CB-459C-8FD7-95F6DA891821}"/>
              </a:ext>
            </a:extLst>
          </p:cNvPr>
          <p:cNvSpPr/>
          <p:nvPr/>
        </p:nvSpPr>
        <p:spPr>
          <a:xfrm>
            <a:off x="8997287" y="4629540"/>
            <a:ext cx="2507673" cy="678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Petapoco</a:t>
            </a:r>
            <a:r>
              <a:rPr lang="en-US" dirty="0"/>
              <a:t> Managers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BBC67-65DC-44DB-80E5-EF8E3C52DB8D}"/>
              </a:ext>
            </a:extLst>
          </p:cNvPr>
          <p:cNvSpPr/>
          <p:nvPr/>
        </p:nvSpPr>
        <p:spPr>
          <a:xfrm>
            <a:off x="8975404" y="751385"/>
            <a:ext cx="2507673" cy="468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Hangfire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8133C-B47B-4BEA-B48A-5AFA4921B7F6}"/>
              </a:ext>
            </a:extLst>
          </p:cNvPr>
          <p:cNvSpPr/>
          <p:nvPr/>
        </p:nvSpPr>
        <p:spPr>
          <a:xfrm>
            <a:off x="4114139" y="1484218"/>
            <a:ext cx="2255499" cy="678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4F348-2D04-4B52-B7D0-A1ABC6E8BDCD}"/>
              </a:ext>
            </a:extLst>
          </p:cNvPr>
          <p:cNvSpPr/>
          <p:nvPr/>
        </p:nvSpPr>
        <p:spPr>
          <a:xfrm>
            <a:off x="440915" y="3353132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Business.Tests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D233B-3A6B-4493-B1B6-0F57161D1998}"/>
              </a:ext>
            </a:extLst>
          </p:cNvPr>
          <p:cNvSpPr/>
          <p:nvPr/>
        </p:nvSpPr>
        <p:spPr>
          <a:xfrm>
            <a:off x="3943351" y="568037"/>
            <a:ext cx="4315876" cy="174567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95EC3-2C7D-43F6-AFEE-3EB6E18B442C}"/>
              </a:ext>
            </a:extLst>
          </p:cNvPr>
          <p:cNvSpPr/>
          <p:nvPr/>
        </p:nvSpPr>
        <p:spPr>
          <a:xfrm>
            <a:off x="206273" y="585552"/>
            <a:ext cx="3492892" cy="4499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E05D2B-5139-4D77-8369-3326C430878C}"/>
              </a:ext>
            </a:extLst>
          </p:cNvPr>
          <p:cNvSpPr/>
          <p:nvPr/>
        </p:nvSpPr>
        <p:spPr>
          <a:xfrm>
            <a:off x="3943351" y="2855513"/>
            <a:ext cx="4315875" cy="18264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22A17-121F-4006-8883-4C14F7122195}"/>
              </a:ext>
            </a:extLst>
          </p:cNvPr>
          <p:cNvSpPr/>
          <p:nvPr/>
        </p:nvSpPr>
        <p:spPr>
          <a:xfrm>
            <a:off x="3941509" y="5211300"/>
            <a:ext cx="4315875" cy="107866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940277-3A67-4D94-B130-1F698DD03112}"/>
              </a:ext>
            </a:extLst>
          </p:cNvPr>
          <p:cNvSpPr/>
          <p:nvPr/>
        </p:nvSpPr>
        <p:spPr>
          <a:xfrm>
            <a:off x="8582702" y="564876"/>
            <a:ext cx="3336846" cy="332468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7A9216-D642-4B9A-A7F2-A82CA2E91BEC}"/>
              </a:ext>
            </a:extLst>
          </p:cNvPr>
          <p:cNvSpPr/>
          <p:nvPr/>
        </p:nvSpPr>
        <p:spPr>
          <a:xfrm>
            <a:off x="8582702" y="4450467"/>
            <a:ext cx="3336845" cy="1826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0ACFC-6660-4C14-815D-379E069063D5}"/>
              </a:ext>
            </a:extLst>
          </p:cNvPr>
          <p:cNvSpPr txBox="1"/>
          <p:nvPr/>
        </p:nvSpPr>
        <p:spPr>
          <a:xfrm>
            <a:off x="3942179" y="199705"/>
            <a:ext cx="1195049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Web.Site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24CEE-C7CD-496E-A3DB-4716736A6D1B}"/>
              </a:ext>
            </a:extLst>
          </p:cNvPr>
          <p:cNvSpPr txBox="1"/>
          <p:nvPr/>
        </p:nvSpPr>
        <p:spPr>
          <a:xfrm>
            <a:off x="3928532" y="4840109"/>
            <a:ext cx="1640991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Core.Models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A9D78-7DBE-4431-81FD-4D6BEE9BD573}"/>
              </a:ext>
            </a:extLst>
          </p:cNvPr>
          <p:cNvSpPr txBox="1"/>
          <p:nvPr/>
        </p:nvSpPr>
        <p:spPr>
          <a:xfrm>
            <a:off x="3945791" y="2480101"/>
            <a:ext cx="1698702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Core.Business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5D845-DEA2-481B-A0DE-7C5402395B29}"/>
              </a:ext>
            </a:extLst>
          </p:cNvPr>
          <p:cNvSpPr txBox="1"/>
          <p:nvPr/>
        </p:nvSpPr>
        <p:spPr>
          <a:xfrm>
            <a:off x="214242" y="212766"/>
            <a:ext cx="117121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Unit.Tests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92034-CA18-460F-8CFA-8B288B93297E}"/>
              </a:ext>
            </a:extLst>
          </p:cNvPr>
          <p:cNvSpPr txBox="1"/>
          <p:nvPr/>
        </p:nvSpPr>
        <p:spPr>
          <a:xfrm>
            <a:off x="8581935" y="198043"/>
            <a:ext cx="2612539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Infrastructure.Features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88ECF-578C-41D5-A228-95BC79CD7ADA}"/>
              </a:ext>
            </a:extLst>
          </p:cNvPr>
          <p:cNvSpPr txBox="1"/>
          <p:nvPr/>
        </p:nvSpPr>
        <p:spPr>
          <a:xfrm>
            <a:off x="8582700" y="4080488"/>
            <a:ext cx="229311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Infrastructure.DAL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8A9F5-0D0D-4FD8-8F3C-7845AD8AEDE5}"/>
              </a:ext>
            </a:extLst>
          </p:cNvPr>
          <p:cNvSpPr/>
          <p:nvPr/>
        </p:nvSpPr>
        <p:spPr>
          <a:xfrm>
            <a:off x="457189" y="1614825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Infrastructure.DAL.Tests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897CFA-949C-4F7D-B1E6-E78C11794423}"/>
              </a:ext>
            </a:extLst>
          </p:cNvPr>
          <p:cNvSpPr/>
          <p:nvPr/>
        </p:nvSpPr>
        <p:spPr>
          <a:xfrm>
            <a:off x="443331" y="2470654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Infrastructure.Features.Tests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0C2E5E-983A-4C1C-8418-DA8866DC5DC3}"/>
              </a:ext>
            </a:extLst>
          </p:cNvPr>
          <p:cNvSpPr/>
          <p:nvPr/>
        </p:nvSpPr>
        <p:spPr>
          <a:xfrm>
            <a:off x="448617" y="4186056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Models.Tests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E931D-B52F-4BBE-A26C-99844C1ABB87}"/>
              </a:ext>
            </a:extLst>
          </p:cNvPr>
          <p:cNvSpPr/>
          <p:nvPr/>
        </p:nvSpPr>
        <p:spPr>
          <a:xfrm>
            <a:off x="457186" y="779615"/>
            <a:ext cx="2935640" cy="678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Site.Tests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54912B-484A-47AF-9512-6DD8825ACDE8}"/>
              </a:ext>
            </a:extLst>
          </p:cNvPr>
          <p:cNvSpPr/>
          <p:nvPr/>
        </p:nvSpPr>
        <p:spPr>
          <a:xfrm>
            <a:off x="4114139" y="696836"/>
            <a:ext cx="950241" cy="644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19C96-3714-4B55-962C-10EEE5232287}"/>
              </a:ext>
            </a:extLst>
          </p:cNvPr>
          <p:cNvSpPr/>
          <p:nvPr/>
        </p:nvSpPr>
        <p:spPr>
          <a:xfrm>
            <a:off x="5282391" y="696836"/>
            <a:ext cx="1087247" cy="644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ECE95-7C9D-41CB-989F-D175971B7DAC}"/>
              </a:ext>
            </a:extLst>
          </p:cNvPr>
          <p:cNvSpPr/>
          <p:nvPr/>
        </p:nvSpPr>
        <p:spPr>
          <a:xfrm>
            <a:off x="6505167" y="3846620"/>
            <a:ext cx="1572591" cy="683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Manager Interfaces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09167E-CA65-4745-ABCB-1B36BBDE6F26}"/>
              </a:ext>
            </a:extLst>
          </p:cNvPr>
          <p:cNvSpPr/>
          <p:nvPr/>
        </p:nvSpPr>
        <p:spPr>
          <a:xfrm>
            <a:off x="4398296" y="2988161"/>
            <a:ext cx="1572591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Interfaces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B298F-9C35-433E-AEDC-5BAA36E5D699}"/>
              </a:ext>
            </a:extLst>
          </p:cNvPr>
          <p:cNvSpPr/>
          <p:nvPr/>
        </p:nvSpPr>
        <p:spPr>
          <a:xfrm>
            <a:off x="6587649" y="696835"/>
            <a:ext cx="1520489" cy="1466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9F611-7214-47E4-AF3C-EF6F00EBF757}"/>
              </a:ext>
            </a:extLst>
          </p:cNvPr>
          <p:cNvSpPr/>
          <p:nvPr/>
        </p:nvSpPr>
        <p:spPr>
          <a:xfrm>
            <a:off x="8997286" y="5414102"/>
            <a:ext cx="2507673" cy="678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Umbraco Managers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DC3D84-807F-457C-A630-38A1A4CF862B}"/>
              </a:ext>
            </a:extLst>
          </p:cNvPr>
          <p:cNvSpPr/>
          <p:nvPr/>
        </p:nvSpPr>
        <p:spPr>
          <a:xfrm>
            <a:off x="8974158" y="1380753"/>
            <a:ext cx="2507673" cy="452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Captcha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BB000-14F8-4E5D-AC6F-A9A97D65993D}"/>
              </a:ext>
            </a:extLst>
          </p:cNvPr>
          <p:cNvSpPr/>
          <p:nvPr/>
        </p:nvSpPr>
        <p:spPr>
          <a:xfrm>
            <a:off x="8974159" y="1993317"/>
            <a:ext cx="2507673" cy="459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Instant Win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00949E-B6C5-41D8-B848-C8A5132229FE}"/>
              </a:ext>
            </a:extLst>
          </p:cNvPr>
          <p:cNvSpPr/>
          <p:nvPr/>
        </p:nvSpPr>
        <p:spPr>
          <a:xfrm>
            <a:off x="8974159" y="2628762"/>
            <a:ext cx="2507673" cy="468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 Grab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E3625D-0BED-4B55-BA81-E3B885E434DF}"/>
              </a:ext>
            </a:extLst>
          </p:cNvPr>
          <p:cNvSpPr/>
          <p:nvPr/>
        </p:nvSpPr>
        <p:spPr>
          <a:xfrm>
            <a:off x="8974162" y="3272071"/>
            <a:ext cx="2507673" cy="468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ProCampaign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D45175-38F9-4F91-A48C-227A99FA0CFA}"/>
              </a:ext>
            </a:extLst>
          </p:cNvPr>
          <p:cNvSpPr/>
          <p:nvPr/>
        </p:nvSpPr>
        <p:spPr>
          <a:xfrm>
            <a:off x="206273" y="5292568"/>
            <a:ext cx="480767" cy="193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365319-6C13-40AE-B0CD-E070D4BBDBF7}"/>
              </a:ext>
            </a:extLst>
          </p:cNvPr>
          <p:cNvSpPr/>
          <p:nvPr/>
        </p:nvSpPr>
        <p:spPr>
          <a:xfrm>
            <a:off x="206271" y="5583518"/>
            <a:ext cx="480767" cy="193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C07FF0-5726-46FC-9CB9-B6333E1DD38A}"/>
              </a:ext>
            </a:extLst>
          </p:cNvPr>
          <p:cNvSpPr/>
          <p:nvPr/>
        </p:nvSpPr>
        <p:spPr>
          <a:xfrm>
            <a:off x="206268" y="5874463"/>
            <a:ext cx="480767" cy="193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1B61C3-0ED1-4E3A-A778-C167FAD02BAB}"/>
              </a:ext>
            </a:extLst>
          </p:cNvPr>
          <p:cNvSpPr/>
          <p:nvPr/>
        </p:nvSpPr>
        <p:spPr>
          <a:xfrm>
            <a:off x="206270" y="6165410"/>
            <a:ext cx="480767" cy="193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CC0B34-9056-4D1B-BECE-14C1F7F74E4B}"/>
              </a:ext>
            </a:extLst>
          </p:cNvPr>
          <p:cNvSpPr/>
          <p:nvPr/>
        </p:nvSpPr>
        <p:spPr>
          <a:xfrm>
            <a:off x="206272" y="6456354"/>
            <a:ext cx="480767" cy="193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B4270-9E48-482F-B697-27489291153D}"/>
              </a:ext>
            </a:extLst>
          </p:cNvPr>
          <p:cNvSpPr txBox="1"/>
          <p:nvPr/>
        </p:nvSpPr>
        <p:spPr>
          <a:xfrm>
            <a:off x="761994" y="5237148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Presentation Layer (Umbraco)</a:t>
            </a:r>
            <a:endParaRPr lang="en-GB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6660D-9363-44AB-9B8F-983FF1A721C3}"/>
              </a:ext>
            </a:extLst>
          </p:cNvPr>
          <p:cNvSpPr txBox="1"/>
          <p:nvPr/>
        </p:nvSpPr>
        <p:spPr>
          <a:xfrm>
            <a:off x="761990" y="5514241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Composition Root (Unity DI)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DCC7B7-E983-4176-9899-115A405793B6}"/>
              </a:ext>
            </a:extLst>
          </p:cNvPr>
          <p:cNvSpPr txBox="1"/>
          <p:nvPr/>
        </p:nvSpPr>
        <p:spPr>
          <a:xfrm>
            <a:off x="761988" y="5805189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Logic Layer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A721A6-8D94-45BA-988F-7E714DBE0A2F}"/>
              </a:ext>
            </a:extLst>
          </p:cNvPr>
          <p:cNvSpPr txBox="1"/>
          <p:nvPr/>
        </p:nvSpPr>
        <p:spPr>
          <a:xfrm>
            <a:off x="761991" y="6109986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Infrastructure Layer</a:t>
            </a:r>
            <a:endParaRPr lang="en-GB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5CDB5-7841-40C6-9C3F-7DAEEDA53C9E}"/>
              </a:ext>
            </a:extLst>
          </p:cNvPr>
          <p:cNvSpPr txBox="1"/>
          <p:nvPr/>
        </p:nvSpPr>
        <p:spPr>
          <a:xfrm>
            <a:off x="761992" y="6387080"/>
            <a:ext cx="31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 tests (MS Tests)</a:t>
            </a:r>
            <a:endParaRPr lang="en-GB" sz="16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C45E14F-ABFD-4F85-B5A5-D87292B4991C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106679" y="2298300"/>
            <a:ext cx="818594" cy="548175"/>
          </a:xfrm>
          <a:prstGeom prst="bentConnector3">
            <a:avLst>
              <a:gd name="adj1" fmla="val 279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8A42E2E-2CC9-465C-89EE-B8977A3E7775}"/>
              </a:ext>
            </a:extLst>
          </p:cNvPr>
          <p:cNvCxnSpPr>
            <a:cxnSpLocks/>
          </p:cNvCxnSpPr>
          <p:nvPr/>
        </p:nvCxnSpPr>
        <p:spPr>
          <a:xfrm flipV="1">
            <a:off x="5953731" y="4299368"/>
            <a:ext cx="551436" cy="5892"/>
          </a:xfrm>
          <a:prstGeom prst="bentConnector3">
            <a:avLst>
              <a:gd name="adj1" fmla="val 47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111190A-1423-4499-B666-6BA68DD65F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4674" y="4889230"/>
            <a:ext cx="888610" cy="161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EA3A000-CBAC-42F7-BBA3-20B8432A2A26}"/>
              </a:ext>
            </a:extLst>
          </p:cNvPr>
          <p:cNvSpPr/>
          <p:nvPr/>
        </p:nvSpPr>
        <p:spPr>
          <a:xfrm>
            <a:off x="6558022" y="5382753"/>
            <a:ext cx="1466883" cy="678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8BD786-9C1C-4DF5-87ED-833AC2570EF3}"/>
              </a:ext>
            </a:extLst>
          </p:cNvPr>
          <p:cNvSpPr/>
          <p:nvPr/>
        </p:nvSpPr>
        <p:spPr>
          <a:xfrm>
            <a:off x="6505167" y="2975335"/>
            <a:ext cx="1572591" cy="683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Interfaces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DC9CF46-1D7F-4B70-8269-251691478A2F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5953731" y="3317243"/>
            <a:ext cx="551436" cy="877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CA6E21-D16E-4172-9941-DE423D9BD33F}"/>
              </a:ext>
            </a:extLst>
          </p:cNvPr>
          <p:cNvCxnSpPr>
            <a:stCxn id="8" idx="1"/>
            <a:endCxn id="79" idx="3"/>
          </p:cNvCxnSpPr>
          <p:nvPr/>
        </p:nvCxnSpPr>
        <p:spPr>
          <a:xfrm rot="10800000" flipV="1">
            <a:off x="8077758" y="985713"/>
            <a:ext cx="897646" cy="2331529"/>
          </a:xfrm>
          <a:prstGeom prst="bentConnector3">
            <a:avLst>
              <a:gd name="adj1" fmla="val 7006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28BAE9B-6838-405A-88F5-03709AC2D6E3}"/>
              </a:ext>
            </a:extLst>
          </p:cNvPr>
          <p:cNvCxnSpPr>
            <a:stCxn id="33" idx="1"/>
            <a:endCxn id="79" idx="3"/>
          </p:cNvCxnSpPr>
          <p:nvPr/>
        </p:nvCxnSpPr>
        <p:spPr>
          <a:xfrm rot="10800000" flipV="1">
            <a:off x="8077758" y="1606863"/>
            <a:ext cx="896400" cy="1710379"/>
          </a:xfrm>
          <a:prstGeom prst="bentConnector3">
            <a:avLst>
              <a:gd name="adj1" fmla="val 6081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2839880-781E-45EB-944F-049BD03AE77E}"/>
              </a:ext>
            </a:extLst>
          </p:cNvPr>
          <p:cNvCxnSpPr>
            <a:stCxn id="34" idx="1"/>
            <a:endCxn id="79" idx="3"/>
          </p:cNvCxnSpPr>
          <p:nvPr/>
        </p:nvCxnSpPr>
        <p:spPr>
          <a:xfrm rot="10800000" flipV="1">
            <a:off x="8077759" y="2223171"/>
            <a:ext cx="896401" cy="109407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6D04597-7C54-477E-A391-32A497AB1E3A}"/>
              </a:ext>
            </a:extLst>
          </p:cNvPr>
          <p:cNvCxnSpPr>
            <a:stCxn id="35" idx="1"/>
            <a:endCxn id="79" idx="3"/>
          </p:cNvCxnSpPr>
          <p:nvPr/>
        </p:nvCxnSpPr>
        <p:spPr>
          <a:xfrm rot="10800000" flipV="1">
            <a:off x="8077759" y="2863091"/>
            <a:ext cx="896401" cy="454152"/>
          </a:xfrm>
          <a:prstGeom prst="bentConnector3">
            <a:avLst>
              <a:gd name="adj1" fmla="val 3918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CAE2516-6AD8-454E-AF92-9D0BB812620C}"/>
              </a:ext>
            </a:extLst>
          </p:cNvPr>
          <p:cNvCxnSpPr>
            <a:stCxn id="36" idx="1"/>
            <a:endCxn id="79" idx="3"/>
          </p:cNvCxnSpPr>
          <p:nvPr/>
        </p:nvCxnSpPr>
        <p:spPr>
          <a:xfrm rot="10800000">
            <a:off x="8077758" y="3317244"/>
            <a:ext cx="896404" cy="189157"/>
          </a:xfrm>
          <a:prstGeom prst="bentConnector3">
            <a:avLst>
              <a:gd name="adj1" fmla="val 2681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522B74F-71C2-4590-BD15-9BED39D63EE0}"/>
              </a:ext>
            </a:extLst>
          </p:cNvPr>
          <p:cNvCxnSpPr>
            <a:stCxn id="7" idx="1"/>
            <a:endCxn id="29" idx="3"/>
          </p:cNvCxnSpPr>
          <p:nvPr/>
        </p:nvCxnSpPr>
        <p:spPr>
          <a:xfrm rot="10800000">
            <a:off x="8077759" y="4188529"/>
            <a:ext cx="919529" cy="78044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7F0CEA6-AEB2-427F-935C-5046307130BB}"/>
              </a:ext>
            </a:extLst>
          </p:cNvPr>
          <p:cNvCxnSpPr>
            <a:stCxn id="32" idx="1"/>
            <a:endCxn id="29" idx="3"/>
          </p:cNvCxnSpPr>
          <p:nvPr/>
        </p:nvCxnSpPr>
        <p:spPr>
          <a:xfrm rot="10800000">
            <a:off x="8077758" y="4188529"/>
            <a:ext cx="919528" cy="156501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C92C9DD-2124-418C-86E7-3EEDFEE84844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rot="5400000" flipH="1" flipV="1">
            <a:off x="5082040" y="3752431"/>
            <a:ext cx="187949" cy="1715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70B6660-45F9-429F-90B4-B7A17864B0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8350" y="4499376"/>
            <a:ext cx="942612" cy="8375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ECEF094-A335-41F1-BC14-E9CF8ECB2992}"/>
              </a:ext>
            </a:extLst>
          </p:cNvPr>
          <p:cNvCxnSpPr>
            <a:stCxn id="9" idx="0"/>
            <a:endCxn id="26" idx="2"/>
          </p:cNvCxnSpPr>
          <p:nvPr/>
        </p:nvCxnSpPr>
        <p:spPr>
          <a:xfrm rot="16200000" flipV="1">
            <a:off x="4844236" y="1086564"/>
            <a:ext cx="142678" cy="6526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32D11AE-CFC2-427C-9B47-9F13F5E8CBFA}"/>
              </a:ext>
            </a:extLst>
          </p:cNvPr>
          <p:cNvCxnSpPr>
            <a:stCxn id="27" idx="2"/>
            <a:endCxn id="9" idx="0"/>
          </p:cNvCxnSpPr>
          <p:nvPr/>
        </p:nvCxnSpPr>
        <p:spPr>
          <a:xfrm rot="5400000">
            <a:off x="5462613" y="1120816"/>
            <a:ext cx="142678" cy="5841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6EE130C-D6AA-40D8-B0E3-3B80FBAE832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5064380" y="1019188"/>
            <a:ext cx="218011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AED5402-A73C-4C59-B7BF-9036CEDE740D}"/>
              </a:ext>
            </a:extLst>
          </p:cNvPr>
          <p:cNvSpPr txBox="1"/>
          <p:nvPr/>
        </p:nvSpPr>
        <p:spPr>
          <a:xfrm>
            <a:off x="3640268" y="6364948"/>
            <a:ext cx="488937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Swift Umbraco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6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259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Nalijaona Irina Andriamifidy</dc:creator>
  <cp:lastModifiedBy>Nalijaona Irina Andriamifidy</cp:lastModifiedBy>
  <cp:revision>28</cp:revision>
  <dcterms:created xsi:type="dcterms:W3CDTF">2019-09-21T05:44:26Z</dcterms:created>
  <dcterms:modified xsi:type="dcterms:W3CDTF">2019-09-21T09:35:22Z</dcterms:modified>
</cp:coreProperties>
</file>