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1"/>
  </p:notes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195F5-D0BD-4377-90D7-0AAC176489C7}" v="5" dt="2024-02-21T04:41:56.340"/>
    <p1510:client id="{E567BCB9-A30F-4F58-AF7F-A784C1932FCD}" v="453" dt="2024-02-20T10:33:56.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madaka, Manvitha (Contractor)" userId="S::2327824@cognizant.com::d9b1df53-36db-4769-bab6-410fb6e8d3b7" providerId="AD" clId="Web-{413195F5-D0BD-4377-90D7-0AAC176489C7}"/>
    <pc:docChg chg="modSld">
      <pc:chgData name="Aramadaka, Manvitha (Contractor)" userId="S::2327824@cognizant.com::d9b1df53-36db-4769-bab6-410fb6e8d3b7" providerId="AD" clId="Web-{413195F5-D0BD-4377-90D7-0AAC176489C7}" dt="2024-02-21T04:41:56.340" v="4" actId="20577"/>
      <pc:docMkLst>
        <pc:docMk/>
      </pc:docMkLst>
      <pc:sldChg chg="modSp">
        <pc:chgData name="Aramadaka, Manvitha (Contractor)" userId="S::2327824@cognizant.com::d9b1df53-36db-4769-bab6-410fb6e8d3b7" providerId="AD" clId="Web-{413195F5-D0BD-4377-90D7-0AAC176489C7}" dt="2024-02-21T04:41:56.340" v="4" actId="20577"/>
        <pc:sldMkLst>
          <pc:docMk/>
          <pc:sldMk cId="2804229744" sldId="256"/>
        </pc:sldMkLst>
        <pc:spChg chg="mod">
          <ac:chgData name="Aramadaka, Manvitha (Contractor)" userId="S::2327824@cognizant.com::d9b1df53-36db-4769-bab6-410fb6e8d3b7" providerId="AD" clId="Web-{413195F5-D0BD-4377-90D7-0AAC176489C7}" dt="2024-02-21T04:41:56.340" v="4" actId="20577"/>
          <ac:spMkLst>
            <pc:docMk/>
            <pc:sldMk cId="2804229744" sldId="256"/>
            <ac:spMk id="3" creationId="{B394AC78-4BA3-AFE7-0A4E-DD6839F87519}"/>
          </ac:spMkLst>
        </pc:spChg>
      </pc:sldChg>
    </pc:docChg>
  </pc:docChgLst>
  <pc:docChgLst>
    <pc:chgData name="Pan, Sourik (Contractor)" userId="f3271982-9d37-4f2d-a901-c11931b7f407" providerId="ADAL" clId="{E567BCB9-A30F-4F58-AF7F-A784C1932FCD}"/>
    <pc:docChg chg="undo custSel addSld modSld sldOrd modMainMaster">
      <pc:chgData name="Pan, Sourik (Contractor)" userId="f3271982-9d37-4f2d-a901-c11931b7f407" providerId="ADAL" clId="{E567BCB9-A30F-4F58-AF7F-A784C1932FCD}" dt="2024-02-20T10:33:56.042" v="832"/>
      <pc:docMkLst>
        <pc:docMk/>
      </pc:docMkLst>
      <pc:sldChg chg="addSp delSp modSp mod modTransition setBg addAnim modAnim setClrOvrMap delDesignElem">
        <pc:chgData name="Pan, Sourik (Contractor)" userId="f3271982-9d37-4f2d-a901-c11931b7f407" providerId="ADAL" clId="{E567BCB9-A30F-4F58-AF7F-A784C1932FCD}" dt="2024-02-20T10:28:50.579" v="594" actId="20577"/>
        <pc:sldMkLst>
          <pc:docMk/>
          <pc:sldMk cId="2804229744" sldId="256"/>
        </pc:sldMkLst>
        <pc:spChg chg="mod">
          <ac:chgData name="Pan, Sourik (Contractor)" userId="f3271982-9d37-4f2d-a901-c11931b7f407" providerId="ADAL" clId="{E567BCB9-A30F-4F58-AF7F-A784C1932FCD}" dt="2024-02-20T09:42:35.624" v="194"/>
          <ac:spMkLst>
            <pc:docMk/>
            <pc:sldMk cId="2804229744" sldId="256"/>
            <ac:spMk id="2" creationId="{63A4E798-FD7F-4FD6-49BC-795E6E8B6DF4}"/>
          </ac:spMkLst>
        </pc:spChg>
        <pc:spChg chg="mod">
          <ac:chgData name="Pan, Sourik (Contractor)" userId="f3271982-9d37-4f2d-a901-c11931b7f407" providerId="ADAL" clId="{E567BCB9-A30F-4F58-AF7F-A784C1932FCD}" dt="2024-02-20T10:28:50.579" v="594" actId="20577"/>
          <ac:spMkLst>
            <pc:docMk/>
            <pc:sldMk cId="2804229744" sldId="256"/>
            <ac:spMk id="3" creationId="{B394AC78-4BA3-AFE7-0A4E-DD6839F87519}"/>
          </ac:spMkLst>
        </pc:spChg>
        <pc:spChg chg="add del">
          <ac:chgData name="Pan, Sourik (Contractor)" userId="f3271982-9d37-4f2d-a901-c11931b7f407" providerId="ADAL" clId="{E567BCB9-A30F-4F58-AF7F-A784C1932FCD}" dt="2024-02-20T09:41:53.089" v="176" actId="26606"/>
          <ac:spMkLst>
            <pc:docMk/>
            <pc:sldMk cId="2804229744" sldId="256"/>
            <ac:spMk id="9" creationId="{C67564D6-576C-45C9-B7EA-F7701B149F73}"/>
          </ac:spMkLst>
        </pc:spChg>
        <pc:spChg chg="add del">
          <ac:chgData name="Pan, Sourik (Contractor)" userId="f3271982-9d37-4f2d-a901-c11931b7f407" providerId="ADAL" clId="{E567BCB9-A30F-4F58-AF7F-A784C1932FCD}" dt="2024-02-20T09:41:44.276" v="173"/>
          <ac:spMkLst>
            <pc:docMk/>
            <pc:sldMk cId="2804229744" sldId="256"/>
            <ac:spMk id="10" creationId="{C6A81905-F480-46A4-BC10-215D24EA1AE6}"/>
          </ac:spMkLst>
        </pc:spChg>
        <pc:spChg chg="add del">
          <ac:chgData name="Pan, Sourik (Contractor)" userId="f3271982-9d37-4f2d-a901-c11931b7f407" providerId="ADAL" clId="{E567BCB9-A30F-4F58-AF7F-A784C1932FCD}" dt="2024-02-20T09:41:53.089" v="176" actId="26606"/>
          <ac:spMkLst>
            <pc:docMk/>
            <pc:sldMk cId="2804229744" sldId="256"/>
            <ac:spMk id="11" creationId="{F9060CEE-D73E-44ED-A407-C828C9E4D942}"/>
          </ac:spMkLst>
        </pc:spChg>
        <pc:spChg chg="add del">
          <ac:chgData name="Pan, Sourik (Contractor)" userId="f3271982-9d37-4f2d-a901-c11931b7f407" providerId="ADAL" clId="{E567BCB9-A30F-4F58-AF7F-A784C1932FCD}" dt="2024-02-20T09:41:44.276" v="173"/>
          <ac:spMkLst>
            <pc:docMk/>
            <pc:sldMk cId="2804229744" sldId="256"/>
            <ac:spMk id="12" creationId="{36FD4D9D-3784-41E8-8405-A42B72F51331}"/>
          </ac:spMkLst>
        </pc:spChg>
        <pc:spChg chg="add del">
          <ac:chgData name="Pan, Sourik (Contractor)" userId="f3271982-9d37-4f2d-a901-c11931b7f407" providerId="ADAL" clId="{E567BCB9-A30F-4F58-AF7F-A784C1932FCD}" dt="2024-02-20T09:41:53.089" v="176" actId="26606"/>
          <ac:spMkLst>
            <pc:docMk/>
            <pc:sldMk cId="2804229744" sldId="256"/>
            <ac:spMk id="13" creationId="{AF0B544C-FD6C-42D8-B6B7-DDF7E60D035D}"/>
          </ac:spMkLst>
        </pc:spChg>
        <pc:spChg chg="add del">
          <ac:chgData name="Pan, Sourik (Contractor)" userId="f3271982-9d37-4f2d-a901-c11931b7f407" providerId="ADAL" clId="{E567BCB9-A30F-4F58-AF7F-A784C1932FCD}" dt="2024-02-20T09:41:44.276" v="173"/>
          <ac:spMkLst>
            <pc:docMk/>
            <pc:sldMk cId="2804229744" sldId="256"/>
            <ac:spMk id="14" creationId="{09811DF6-66E4-43D5-B564-3151796531ED}"/>
          </ac:spMkLst>
        </pc:spChg>
        <pc:spChg chg="add del">
          <ac:chgData name="Pan, Sourik (Contractor)" userId="f3271982-9d37-4f2d-a901-c11931b7f407" providerId="ADAL" clId="{E567BCB9-A30F-4F58-AF7F-A784C1932FCD}" dt="2024-02-20T09:42:00.983" v="178" actId="26606"/>
          <ac:spMkLst>
            <pc:docMk/>
            <pc:sldMk cId="2804229744" sldId="256"/>
            <ac:spMk id="15" creationId="{4E59D7C1-6E25-48C3-B420-ED45FFDB7D1D}"/>
          </ac:spMkLst>
        </pc:spChg>
        <pc:spChg chg="add del">
          <ac:chgData name="Pan, Sourik (Contractor)" userId="f3271982-9d37-4f2d-a901-c11931b7f407" providerId="ADAL" clId="{E567BCB9-A30F-4F58-AF7F-A784C1932FCD}" dt="2024-02-20T09:41:44.276" v="173"/>
          <ac:spMkLst>
            <pc:docMk/>
            <pc:sldMk cId="2804229744" sldId="256"/>
            <ac:spMk id="16" creationId="{60817A52-B891-4228-A61E-0C0A57632DDA}"/>
          </ac:spMkLst>
        </pc:spChg>
        <pc:spChg chg="add del">
          <ac:chgData name="Pan, Sourik (Contractor)" userId="f3271982-9d37-4f2d-a901-c11931b7f407" providerId="ADAL" clId="{E567BCB9-A30F-4F58-AF7F-A784C1932FCD}" dt="2024-02-20T09:42:00.983" v="178" actId="26606"/>
          <ac:spMkLst>
            <pc:docMk/>
            <pc:sldMk cId="2804229744" sldId="256"/>
            <ac:spMk id="17" creationId="{6374EBE0-04D0-42B1-93D5-4FC7C9EBAD9D}"/>
          </ac:spMkLst>
        </pc:spChg>
        <pc:spChg chg="add del">
          <ac:chgData name="Pan, Sourik (Contractor)" userId="f3271982-9d37-4f2d-a901-c11931b7f407" providerId="ADAL" clId="{E567BCB9-A30F-4F58-AF7F-A784C1932FCD}" dt="2024-02-20T09:42:00.983" v="178" actId="26606"/>
          <ac:spMkLst>
            <pc:docMk/>
            <pc:sldMk cId="2804229744" sldId="256"/>
            <ac:spMk id="18" creationId="{E1EAEB6D-60FF-455D-B8CC-2AC963CE0360}"/>
          </ac:spMkLst>
        </pc:spChg>
        <pc:spChg chg="add del">
          <ac:chgData name="Pan, Sourik (Contractor)" userId="f3271982-9d37-4f2d-a901-c11931b7f407" providerId="ADAL" clId="{E567BCB9-A30F-4F58-AF7F-A784C1932FCD}" dt="2024-02-20T09:42:05.668" v="180" actId="26606"/>
          <ac:spMkLst>
            <pc:docMk/>
            <pc:sldMk cId="2804229744" sldId="256"/>
            <ac:spMk id="20" creationId="{03463256-2874-4AB8-BE2C-9DE89C4A73AC}"/>
          </ac:spMkLst>
        </pc:spChg>
        <pc:spChg chg="add del">
          <ac:chgData name="Pan, Sourik (Contractor)" userId="f3271982-9d37-4f2d-a901-c11931b7f407" providerId="ADAL" clId="{E567BCB9-A30F-4F58-AF7F-A784C1932FCD}" dt="2024-02-20T09:42:05.668" v="180" actId="26606"/>
          <ac:spMkLst>
            <pc:docMk/>
            <pc:sldMk cId="2804229744" sldId="256"/>
            <ac:spMk id="21" creationId="{96078A10-9FA1-43BD-9125-BEF5DB4D6DB2}"/>
          </ac:spMkLst>
        </pc:spChg>
        <pc:spChg chg="add del">
          <ac:chgData name="Pan, Sourik (Contractor)" userId="f3271982-9d37-4f2d-a901-c11931b7f407" providerId="ADAL" clId="{E567BCB9-A30F-4F58-AF7F-A784C1932FCD}" dt="2024-02-20T09:42:35.624" v="194"/>
          <ac:spMkLst>
            <pc:docMk/>
            <pc:sldMk cId="2804229744" sldId="256"/>
            <ac:spMk id="23" creationId="{C67564D6-576C-45C9-B7EA-F7701B149F73}"/>
          </ac:spMkLst>
        </pc:spChg>
        <pc:spChg chg="add del">
          <ac:chgData name="Pan, Sourik (Contractor)" userId="f3271982-9d37-4f2d-a901-c11931b7f407" providerId="ADAL" clId="{E567BCB9-A30F-4F58-AF7F-A784C1932FCD}" dt="2024-02-20T09:42:35.624" v="194"/>
          <ac:spMkLst>
            <pc:docMk/>
            <pc:sldMk cId="2804229744" sldId="256"/>
            <ac:spMk id="24" creationId="{F9060CEE-D73E-44ED-A407-C828C9E4D942}"/>
          </ac:spMkLst>
        </pc:spChg>
        <pc:spChg chg="add del">
          <ac:chgData name="Pan, Sourik (Contractor)" userId="f3271982-9d37-4f2d-a901-c11931b7f407" providerId="ADAL" clId="{E567BCB9-A30F-4F58-AF7F-A784C1932FCD}" dt="2024-02-20T09:42:35.624" v="194"/>
          <ac:spMkLst>
            <pc:docMk/>
            <pc:sldMk cId="2804229744" sldId="256"/>
            <ac:spMk id="25" creationId="{AF0B544C-FD6C-42D8-B6B7-DDF7E60D035D}"/>
          </ac:spMkLst>
        </pc:spChg>
        <pc:picChg chg="add mod ord">
          <ac:chgData name="Pan, Sourik (Contractor)" userId="f3271982-9d37-4f2d-a901-c11931b7f407" providerId="ADAL" clId="{E567BCB9-A30F-4F58-AF7F-A784C1932FCD}" dt="2024-02-20T09:42:05.683" v="181" actId="26606"/>
          <ac:picMkLst>
            <pc:docMk/>
            <pc:sldMk cId="2804229744" sldId="256"/>
            <ac:picMk id="7" creationId="{1AFD549A-67BD-F3C3-3496-19EC6AD5E353}"/>
          </ac:picMkLst>
        </pc:picChg>
      </pc:sldChg>
      <pc:sldChg chg="modSp mod modTransition">
        <pc:chgData name="Pan, Sourik (Contractor)" userId="f3271982-9d37-4f2d-a901-c11931b7f407" providerId="ADAL" clId="{E567BCB9-A30F-4F58-AF7F-A784C1932FCD}" dt="2024-02-20T10:01:17.145" v="242" actId="123"/>
        <pc:sldMkLst>
          <pc:docMk/>
          <pc:sldMk cId="2512348241" sldId="257"/>
        </pc:sldMkLst>
        <pc:spChg chg="mod">
          <ac:chgData name="Pan, Sourik (Contractor)" userId="f3271982-9d37-4f2d-a901-c11931b7f407" providerId="ADAL" clId="{E567BCB9-A30F-4F58-AF7F-A784C1932FCD}" dt="2024-02-20T09:42:35.624" v="194"/>
          <ac:spMkLst>
            <pc:docMk/>
            <pc:sldMk cId="2512348241" sldId="257"/>
            <ac:spMk id="2" creationId="{2D180C5D-EB7E-7CC9-E4C7-B627273B7A8C}"/>
          </ac:spMkLst>
        </pc:spChg>
        <pc:spChg chg="mod">
          <ac:chgData name="Pan, Sourik (Contractor)" userId="f3271982-9d37-4f2d-a901-c11931b7f407" providerId="ADAL" clId="{E567BCB9-A30F-4F58-AF7F-A784C1932FCD}" dt="2024-02-20T10:01:17.145" v="242" actId="123"/>
          <ac:spMkLst>
            <pc:docMk/>
            <pc:sldMk cId="2512348241" sldId="257"/>
            <ac:spMk id="3" creationId="{FFB1C9AD-8A6C-6B27-01DA-0E4C99A1BBBC}"/>
          </ac:spMkLst>
        </pc:spChg>
      </pc:sldChg>
      <pc:sldChg chg="addSp delSp modSp mod modTransition setBg">
        <pc:chgData name="Pan, Sourik (Contractor)" userId="f3271982-9d37-4f2d-a901-c11931b7f407" providerId="ADAL" clId="{E567BCB9-A30F-4F58-AF7F-A784C1932FCD}" dt="2024-02-20T10:31:43.752" v="605" actId="478"/>
        <pc:sldMkLst>
          <pc:docMk/>
          <pc:sldMk cId="2404994023" sldId="258"/>
        </pc:sldMkLst>
        <pc:spChg chg="mod">
          <ac:chgData name="Pan, Sourik (Contractor)" userId="f3271982-9d37-4f2d-a901-c11931b7f407" providerId="ADAL" clId="{E567BCB9-A30F-4F58-AF7F-A784C1932FCD}" dt="2024-02-20T09:42:35.624" v="194"/>
          <ac:spMkLst>
            <pc:docMk/>
            <pc:sldMk cId="2404994023" sldId="258"/>
            <ac:spMk id="2" creationId="{DB4641C7-DDF1-B3F2-31D0-C8DD2D4031FB}"/>
          </ac:spMkLst>
        </pc:spChg>
        <pc:spChg chg="mod">
          <ac:chgData name="Pan, Sourik (Contractor)" userId="f3271982-9d37-4f2d-a901-c11931b7f407" providerId="ADAL" clId="{E567BCB9-A30F-4F58-AF7F-A784C1932FCD}" dt="2024-02-20T10:31:00.344" v="603" actId="207"/>
          <ac:spMkLst>
            <pc:docMk/>
            <pc:sldMk cId="2404994023" sldId="258"/>
            <ac:spMk id="3" creationId="{BEE48DF4-2B3E-6F98-C90F-8F262BD3E953}"/>
          </ac:spMkLst>
        </pc:spChg>
        <pc:picChg chg="add del mod">
          <ac:chgData name="Pan, Sourik (Contractor)" userId="f3271982-9d37-4f2d-a901-c11931b7f407" providerId="ADAL" clId="{E567BCB9-A30F-4F58-AF7F-A784C1932FCD}" dt="2024-02-20T10:31:43.752" v="605" actId="478"/>
          <ac:picMkLst>
            <pc:docMk/>
            <pc:sldMk cId="2404994023" sldId="258"/>
            <ac:picMk id="5" creationId="{00839820-9BBA-6A23-0378-DC9A83610437}"/>
          </ac:picMkLst>
        </pc:picChg>
      </pc:sldChg>
      <pc:sldChg chg="delSp modSp mod modTransition setBg">
        <pc:chgData name="Pan, Sourik (Contractor)" userId="f3271982-9d37-4f2d-a901-c11931b7f407" providerId="ADAL" clId="{E567BCB9-A30F-4F58-AF7F-A784C1932FCD}" dt="2024-02-20T10:32:15.002" v="610"/>
        <pc:sldMkLst>
          <pc:docMk/>
          <pc:sldMk cId="1345028743" sldId="259"/>
        </pc:sldMkLst>
        <pc:spChg chg="mod">
          <ac:chgData name="Pan, Sourik (Contractor)" userId="f3271982-9d37-4f2d-a901-c11931b7f407" providerId="ADAL" clId="{E567BCB9-A30F-4F58-AF7F-A784C1932FCD}" dt="2024-02-20T09:42:35.624" v="194"/>
          <ac:spMkLst>
            <pc:docMk/>
            <pc:sldMk cId="1345028743" sldId="259"/>
            <ac:spMk id="2" creationId="{BB050CB6-C896-008F-C6BA-E0F97E6F253D}"/>
          </ac:spMkLst>
        </pc:spChg>
        <pc:spChg chg="mod">
          <ac:chgData name="Pan, Sourik (Contractor)" userId="f3271982-9d37-4f2d-a901-c11931b7f407" providerId="ADAL" clId="{E567BCB9-A30F-4F58-AF7F-A784C1932FCD}" dt="2024-02-20T10:04:49.112" v="296" actId="3626"/>
          <ac:spMkLst>
            <pc:docMk/>
            <pc:sldMk cId="1345028743" sldId="259"/>
            <ac:spMk id="3" creationId="{00CA1FBB-97C0-720C-A3F4-8E1C9CB28C04}"/>
          </ac:spMkLst>
        </pc:spChg>
        <pc:picChg chg="del mod">
          <ac:chgData name="Pan, Sourik (Contractor)" userId="f3271982-9d37-4f2d-a901-c11931b7f407" providerId="ADAL" clId="{E567BCB9-A30F-4F58-AF7F-A784C1932FCD}" dt="2024-02-20T10:31:55.892" v="608" actId="478"/>
          <ac:picMkLst>
            <pc:docMk/>
            <pc:sldMk cId="1345028743" sldId="259"/>
            <ac:picMk id="5" creationId="{6371EAD3-1A8A-C43D-0B67-FC69F7A527F5}"/>
          </ac:picMkLst>
        </pc:picChg>
      </pc:sldChg>
      <pc:sldChg chg="delSp modSp mod modTransition">
        <pc:chgData name="Pan, Sourik (Contractor)" userId="f3271982-9d37-4f2d-a901-c11931b7f407" providerId="ADAL" clId="{E567BCB9-A30F-4F58-AF7F-A784C1932FCD}" dt="2024-02-20T10:31:45.986" v="606" actId="478"/>
        <pc:sldMkLst>
          <pc:docMk/>
          <pc:sldMk cId="1864744132" sldId="260"/>
        </pc:sldMkLst>
        <pc:spChg chg="mod">
          <ac:chgData name="Pan, Sourik (Contractor)" userId="f3271982-9d37-4f2d-a901-c11931b7f407" providerId="ADAL" clId="{E567BCB9-A30F-4F58-AF7F-A784C1932FCD}" dt="2024-02-20T09:42:35.624" v="194"/>
          <ac:spMkLst>
            <pc:docMk/>
            <pc:sldMk cId="1864744132" sldId="260"/>
            <ac:spMk id="2" creationId="{5337108F-521D-D741-8E65-B91CAF54E888}"/>
          </ac:spMkLst>
        </pc:spChg>
        <pc:spChg chg="mod">
          <ac:chgData name="Pan, Sourik (Contractor)" userId="f3271982-9d37-4f2d-a901-c11931b7f407" providerId="ADAL" clId="{E567BCB9-A30F-4F58-AF7F-A784C1932FCD}" dt="2024-02-20T10:03:10.761" v="276" actId="3626"/>
          <ac:spMkLst>
            <pc:docMk/>
            <pc:sldMk cId="1864744132" sldId="260"/>
            <ac:spMk id="3" creationId="{2938F09C-EF40-8F4A-B6A3-CD63C24F0C55}"/>
          </ac:spMkLst>
        </pc:spChg>
        <pc:picChg chg="del mod">
          <ac:chgData name="Pan, Sourik (Contractor)" userId="f3271982-9d37-4f2d-a901-c11931b7f407" providerId="ADAL" clId="{E567BCB9-A30F-4F58-AF7F-A784C1932FCD}" dt="2024-02-20T10:31:45.986" v="606" actId="478"/>
          <ac:picMkLst>
            <pc:docMk/>
            <pc:sldMk cId="1864744132" sldId="260"/>
            <ac:picMk id="5" creationId="{CD554AC0-EEF9-9551-9988-BD06165D8C7A}"/>
          </ac:picMkLst>
        </pc:picChg>
      </pc:sldChg>
      <pc:sldChg chg="delSp modSp mod modTransition">
        <pc:chgData name="Pan, Sourik (Contractor)" userId="f3271982-9d37-4f2d-a901-c11931b7f407" providerId="ADAL" clId="{E567BCB9-A30F-4F58-AF7F-A784C1932FCD}" dt="2024-02-20T10:31:49.650" v="607" actId="478"/>
        <pc:sldMkLst>
          <pc:docMk/>
          <pc:sldMk cId="1515194579" sldId="261"/>
        </pc:sldMkLst>
        <pc:spChg chg="mod">
          <ac:chgData name="Pan, Sourik (Contractor)" userId="f3271982-9d37-4f2d-a901-c11931b7f407" providerId="ADAL" clId="{E567BCB9-A30F-4F58-AF7F-A784C1932FCD}" dt="2024-02-20T09:42:35.624" v="194"/>
          <ac:spMkLst>
            <pc:docMk/>
            <pc:sldMk cId="1515194579" sldId="261"/>
            <ac:spMk id="2" creationId="{10A07D63-14DA-8C8A-1D3E-23D07B1D0151}"/>
          </ac:spMkLst>
        </pc:spChg>
        <pc:spChg chg="mod">
          <ac:chgData name="Pan, Sourik (Contractor)" userId="f3271982-9d37-4f2d-a901-c11931b7f407" providerId="ADAL" clId="{E567BCB9-A30F-4F58-AF7F-A784C1932FCD}" dt="2024-02-20T10:00:06.130" v="239" actId="108"/>
          <ac:spMkLst>
            <pc:docMk/>
            <pc:sldMk cId="1515194579" sldId="261"/>
            <ac:spMk id="3" creationId="{C3AC3F71-606E-038F-18CD-47BB5B9396AC}"/>
          </ac:spMkLst>
        </pc:spChg>
        <pc:picChg chg="del mod">
          <ac:chgData name="Pan, Sourik (Contractor)" userId="f3271982-9d37-4f2d-a901-c11931b7f407" providerId="ADAL" clId="{E567BCB9-A30F-4F58-AF7F-A784C1932FCD}" dt="2024-02-20T10:31:49.650" v="607" actId="478"/>
          <ac:picMkLst>
            <pc:docMk/>
            <pc:sldMk cId="1515194579" sldId="261"/>
            <ac:picMk id="5" creationId="{EA0C5FA3-4E7F-B0E0-33BF-E2A48CF59570}"/>
          </ac:picMkLst>
        </pc:picChg>
      </pc:sldChg>
      <pc:sldChg chg="modSp mod modTransition">
        <pc:chgData name="Pan, Sourik (Contractor)" userId="f3271982-9d37-4f2d-a901-c11931b7f407" providerId="ADAL" clId="{E567BCB9-A30F-4F58-AF7F-A784C1932FCD}" dt="2024-02-20T09:52:45.598" v="229" actId="20577"/>
        <pc:sldMkLst>
          <pc:docMk/>
          <pc:sldMk cId="239395180" sldId="262"/>
        </pc:sldMkLst>
        <pc:spChg chg="mod">
          <ac:chgData name="Pan, Sourik (Contractor)" userId="f3271982-9d37-4f2d-a901-c11931b7f407" providerId="ADAL" clId="{E567BCB9-A30F-4F58-AF7F-A784C1932FCD}" dt="2024-02-20T09:42:35.624" v="194"/>
          <ac:spMkLst>
            <pc:docMk/>
            <pc:sldMk cId="239395180" sldId="262"/>
            <ac:spMk id="2" creationId="{5F489EA5-2B8E-5CAE-5B72-FBD10CC3871A}"/>
          </ac:spMkLst>
        </pc:spChg>
        <pc:spChg chg="mod">
          <ac:chgData name="Pan, Sourik (Contractor)" userId="f3271982-9d37-4f2d-a901-c11931b7f407" providerId="ADAL" clId="{E567BCB9-A30F-4F58-AF7F-A784C1932FCD}" dt="2024-02-20T09:52:45.598" v="229" actId="20577"/>
          <ac:spMkLst>
            <pc:docMk/>
            <pc:sldMk cId="239395180" sldId="262"/>
            <ac:spMk id="3" creationId="{3C0D3315-8F68-EE90-1D62-6E58241B5AAF}"/>
          </ac:spMkLst>
        </pc:spChg>
      </pc:sldChg>
      <pc:sldChg chg="modSp new mod ord setBg">
        <pc:chgData name="Pan, Sourik (Contractor)" userId="f3271982-9d37-4f2d-a901-c11931b7f407" providerId="ADAL" clId="{E567BCB9-A30F-4F58-AF7F-A784C1932FCD}" dt="2024-02-20T10:33:56.042" v="832"/>
        <pc:sldMkLst>
          <pc:docMk/>
          <pc:sldMk cId="4239328460" sldId="263"/>
        </pc:sldMkLst>
        <pc:spChg chg="mod">
          <ac:chgData name="Pan, Sourik (Contractor)" userId="f3271982-9d37-4f2d-a901-c11931b7f407" providerId="ADAL" clId="{E567BCB9-A30F-4F58-AF7F-A784C1932FCD}" dt="2024-02-20T10:19:31.919" v="360" actId="20577"/>
          <ac:spMkLst>
            <pc:docMk/>
            <pc:sldMk cId="4239328460" sldId="263"/>
            <ac:spMk id="2" creationId="{9346487C-A0BF-5867-F44D-0F550E7FBD3C}"/>
          </ac:spMkLst>
        </pc:spChg>
        <pc:spChg chg="mod">
          <ac:chgData name="Pan, Sourik (Contractor)" userId="f3271982-9d37-4f2d-a901-c11931b7f407" providerId="ADAL" clId="{E567BCB9-A30F-4F58-AF7F-A784C1932FCD}" dt="2024-02-20T10:22:43.852" v="401" actId="20577"/>
          <ac:spMkLst>
            <pc:docMk/>
            <pc:sldMk cId="4239328460" sldId="263"/>
            <ac:spMk id="3" creationId="{E1C80976-34B2-0DAE-8E17-343517E370FC}"/>
          </ac:spMkLst>
        </pc:spChg>
      </pc:sldChg>
      <pc:sldChg chg="addSp modSp new mod">
        <pc:chgData name="Pan, Sourik (Contractor)" userId="f3271982-9d37-4f2d-a901-c11931b7f407" providerId="ADAL" clId="{E567BCB9-A30F-4F58-AF7F-A784C1932FCD}" dt="2024-02-20T10:23:51.399" v="422" actId="255"/>
        <pc:sldMkLst>
          <pc:docMk/>
          <pc:sldMk cId="2015158396" sldId="264"/>
        </pc:sldMkLst>
        <pc:spChg chg="add mod">
          <ac:chgData name="Pan, Sourik (Contractor)" userId="f3271982-9d37-4f2d-a901-c11931b7f407" providerId="ADAL" clId="{E567BCB9-A30F-4F58-AF7F-A784C1932FCD}" dt="2024-02-20T10:23:51.399" v="422" actId="255"/>
          <ac:spMkLst>
            <pc:docMk/>
            <pc:sldMk cId="2015158396" sldId="264"/>
            <ac:spMk id="2" creationId="{500ED147-8909-0B6A-1576-FC0923BC4B8D}"/>
          </ac:spMkLst>
        </pc:spChg>
      </pc:sldChg>
      <pc:sldMasterChg chg="modTransition modSldLayout">
        <pc:chgData name="Pan, Sourik (Contractor)" userId="f3271982-9d37-4f2d-a901-c11931b7f407" providerId="ADAL" clId="{E567BCB9-A30F-4F58-AF7F-A784C1932FCD}" dt="2024-02-20T08:48:56.873" v="37"/>
        <pc:sldMasterMkLst>
          <pc:docMk/>
          <pc:sldMasterMk cId="2578037551" sldId="2147483718"/>
        </pc:sldMasterMkLst>
        <pc:sldLayoutChg chg="modTransition">
          <pc:chgData name="Pan, Sourik (Contractor)" userId="f3271982-9d37-4f2d-a901-c11931b7f407" providerId="ADAL" clId="{E567BCB9-A30F-4F58-AF7F-A784C1932FCD}" dt="2024-02-20T08:48:56.873" v="37"/>
          <pc:sldLayoutMkLst>
            <pc:docMk/>
            <pc:sldMasterMk cId="2578037551" sldId="2147483718"/>
            <pc:sldLayoutMk cId="1427291437" sldId="2147483719"/>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3336613875" sldId="2147483720"/>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3357129146" sldId="2147483721"/>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639199661" sldId="2147483722"/>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2931310637" sldId="2147483723"/>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2104060522" sldId="2147483724"/>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337434993" sldId="2147483725"/>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2071812933" sldId="2147483726"/>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1153493395" sldId="2147483727"/>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4066795034" sldId="2147483728"/>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3742062975" sldId="2147483729"/>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705421207" sldId="2147483730"/>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264240258" sldId="2147483731"/>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131723312" sldId="2147483732"/>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3468592417" sldId="2147483733"/>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1495069188" sldId="2147483734"/>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1940649787" sldId="2147483735"/>
          </pc:sldLayoutMkLst>
        </pc:sldLayoutChg>
        <pc:sldLayoutChg chg="modTransition">
          <pc:chgData name="Pan, Sourik (Contractor)" userId="f3271982-9d37-4f2d-a901-c11931b7f407" providerId="ADAL" clId="{E567BCB9-A30F-4F58-AF7F-A784C1932FCD}" dt="2024-02-20T08:48:56.873" v="37"/>
          <pc:sldLayoutMkLst>
            <pc:docMk/>
            <pc:sldMasterMk cId="2578037551" sldId="2147483718"/>
            <pc:sldLayoutMk cId="3765250166" sldId="2147483736"/>
          </pc:sldLayoutMkLst>
        </pc:sldLayoutChg>
      </pc:sldMasterChg>
      <pc:sldMasterChg chg="modTransition modSldLayout">
        <pc:chgData name="Pan, Sourik (Contractor)" userId="f3271982-9d37-4f2d-a901-c11931b7f407" providerId="ADAL" clId="{E567BCB9-A30F-4F58-AF7F-A784C1932FCD}" dt="2024-02-20T09:41:44.276" v="173"/>
        <pc:sldMasterMkLst>
          <pc:docMk/>
          <pc:sldMasterMk cId="2282497186" sldId="2147483737"/>
        </pc:sldMasterMkLst>
        <pc:sldLayoutChg chg="modTransition">
          <pc:chgData name="Pan, Sourik (Contractor)" userId="f3271982-9d37-4f2d-a901-c11931b7f407" providerId="ADAL" clId="{E567BCB9-A30F-4F58-AF7F-A784C1932FCD}" dt="2024-02-20T09:41:44.276" v="173"/>
          <pc:sldLayoutMkLst>
            <pc:docMk/>
            <pc:sldMasterMk cId="2282497186" sldId="2147483737"/>
            <pc:sldLayoutMk cId="58183670" sldId="2147483738"/>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3199168147" sldId="2147483739"/>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738576039" sldId="2147483740"/>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945556282" sldId="2147483741"/>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3481856711" sldId="2147483742"/>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3877845658" sldId="2147483743"/>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1000685581" sldId="2147483744"/>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963952166" sldId="2147483745"/>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416624820" sldId="2147483746"/>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2667482119" sldId="2147483747"/>
          </pc:sldLayoutMkLst>
        </pc:sldLayoutChg>
        <pc:sldLayoutChg chg="modTransition">
          <pc:chgData name="Pan, Sourik (Contractor)" userId="f3271982-9d37-4f2d-a901-c11931b7f407" providerId="ADAL" clId="{E567BCB9-A30F-4F58-AF7F-A784C1932FCD}" dt="2024-02-20T09:41:44.276" v="173"/>
          <pc:sldLayoutMkLst>
            <pc:docMk/>
            <pc:sldMasterMk cId="2282497186" sldId="2147483737"/>
            <pc:sldLayoutMk cId="3941738601" sldId="2147483748"/>
          </pc:sldLayoutMkLst>
        </pc:sldLayoutChg>
      </pc:sldMasterChg>
      <pc:sldMasterChg chg="modTransition modSldLayout">
        <pc:chgData name="Pan, Sourik (Contractor)" userId="f3271982-9d37-4f2d-a901-c11931b7f407" providerId="ADAL" clId="{E567BCB9-A30F-4F58-AF7F-A784C1932FCD}" dt="2024-02-20T10:04:10.143" v="286"/>
        <pc:sldMasterMkLst>
          <pc:docMk/>
          <pc:sldMasterMk cId="2086644440" sldId="2147483750"/>
        </pc:sldMasterMkLst>
        <pc:sldLayoutChg chg="modTransition">
          <pc:chgData name="Pan, Sourik (Contractor)" userId="f3271982-9d37-4f2d-a901-c11931b7f407" providerId="ADAL" clId="{E567BCB9-A30F-4F58-AF7F-A784C1932FCD}" dt="2024-02-20T09:41:47.075" v="174"/>
          <pc:sldLayoutMkLst>
            <pc:docMk/>
            <pc:sldMasterMk cId="2086644440" sldId="2147483750"/>
            <pc:sldLayoutMk cId="566925349" sldId="2147483751"/>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3247683736" sldId="2147483752"/>
          </pc:sldLayoutMkLst>
        </pc:sldLayoutChg>
        <pc:sldLayoutChg chg="modTransition setBg">
          <pc:chgData name="Pan, Sourik (Contractor)" userId="f3271982-9d37-4f2d-a901-c11931b7f407" providerId="ADAL" clId="{E567BCB9-A30F-4F58-AF7F-A784C1932FCD}" dt="2024-02-20T10:04:10.143" v="286"/>
          <pc:sldLayoutMkLst>
            <pc:docMk/>
            <pc:sldMasterMk cId="2086644440" sldId="2147483750"/>
            <pc:sldLayoutMk cId="3287788183" sldId="2147483753"/>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3467954582" sldId="2147483754"/>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2305806399" sldId="2147483755"/>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491565601" sldId="2147483756"/>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1341223862" sldId="2147483757"/>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917926489" sldId="2147483758"/>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2562623392" sldId="2147483759"/>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185349252" sldId="2147483760"/>
          </pc:sldLayoutMkLst>
        </pc:sldLayoutChg>
        <pc:sldLayoutChg chg="modTransition">
          <pc:chgData name="Pan, Sourik (Contractor)" userId="f3271982-9d37-4f2d-a901-c11931b7f407" providerId="ADAL" clId="{E567BCB9-A30F-4F58-AF7F-A784C1932FCD}" dt="2024-02-20T09:41:47.075" v="174"/>
          <pc:sldLayoutMkLst>
            <pc:docMk/>
            <pc:sldMasterMk cId="2086644440" sldId="2147483750"/>
            <pc:sldLayoutMk cId="3712685831" sldId="2147483761"/>
          </pc:sldLayoutMkLst>
        </pc:sldLayoutChg>
      </pc:sldMasterChg>
      <pc:sldMasterChg chg="modTransition modSldLayout">
        <pc:chgData name="Pan, Sourik (Contractor)" userId="f3271982-9d37-4f2d-a901-c11931b7f407" providerId="ADAL" clId="{E567BCB9-A30F-4F58-AF7F-A784C1932FCD}" dt="2024-02-20T09:42:35.624" v="194"/>
        <pc:sldMasterMkLst>
          <pc:docMk/>
          <pc:sldMasterMk cId="745771162" sldId="2147483763"/>
        </pc:sldMasterMkLst>
        <pc:sldLayoutChg chg="modTransition">
          <pc:chgData name="Pan, Sourik (Contractor)" userId="f3271982-9d37-4f2d-a901-c11931b7f407" providerId="ADAL" clId="{E567BCB9-A30F-4F58-AF7F-A784C1932FCD}" dt="2024-02-20T09:42:35.624" v="194"/>
          <pc:sldLayoutMkLst>
            <pc:docMk/>
            <pc:sldMasterMk cId="745771162" sldId="2147483763"/>
            <pc:sldLayoutMk cId="66098224" sldId="2147483764"/>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3908443239" sldId="2147483765"/>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1190111704" sldId="2147483766"/>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1937991190" sldId="2147483767"/>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2456663652" sldId="2147483768"/>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2604776064" sldId="2147483769"/>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4066345050" sldId="2147483770"/>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506573734" sldId="2147483771"/>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2376509833" sldId="2147483772"/>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632261214" sldId="2147483779"/>
          </pc:sldLayoutMkLst>
        </pc:sldLayoutChg>
        <pc:sldLayoutChg chg="modTransition">
          <pc:chgData name="Pan, Sourik (Contractor)" userId="f3271982-9d37-4f2d-a901-c11931b7f407" providerId="ADAL" clId="{E567BCB9-A30F-4F58-AF7F-A784C1932FCD}" dt="2024-02-20T09:42:35.624" v="194"/>
          <pc:sldLayoutMkLst>
            <pc:docMk/>
            <pc:sldMasterMk cId="745771162" sldId="2147483763"/>
            <pc:sldLayoutMk cId="856911782" sldId="2147483780"/>
          </pc:sldLayoutMkLst>
        </pc:sldLayoutChg>
      </pc:sldMasterChg>
      <pc:sldMasterChg chg="modTransition modSldLayout">
        <pc:chgData name="Pan, Sourik (Contractor)" userId="f3271982-9d37-4f2d-a901-c11931b7f407" providerId="ADAL" clId="{E567BCB9-A30F-4F58-AF7F-A784C1932FCD}" dt="2024-02-20T09:42:35.256" v="192"/>
        <pc:sldMasterMkLst>
          <pc:docMk/>
          <pc:sldMasterMk cId="38029749" sldId="2147483782"/>
        </pc:sldMasterMkLst>
        <pc:sldLayoutChg chg="modTransition">
          <pc:chgData name="Pan, Sourik (Contractor)" userId="f3271982-9d37-4f2d-a901-c11931b7f407" providerId="ADAL" clId="{E567BCB9-A30F-4F58-AF7F-A784C1932FCD}" dt="2024-02-20T09:42:35.256" v="192"/>
          <pc:sldLayoutMkLst>
            <pc:docMk/>
            <pc:sldMasterMk cId="38029749" sldId="2147483782"/>
            <pc:sldLayoutMk cId="2997340619" sldId="2147483783"/>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837396198" sldId="2147483784"/>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1102745558" sldId="2147483785"/>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242603804" sldId="2147483786"/>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2199733476" sldId="2147483787"/>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2292539276" sldId="2147483788"/>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3195353154" sldId="2147483789"/>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2692171834" sldId="2147483790"/>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1397202601" sldId="2147483791"/>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1484772352" sldId="2147483792"/>
          </pc:sldLayoutMkLst>
        </pc:sldLayoutChg>
        <pc:sldLayoutChg chg="modTransition">
          <pc:chgData name="Pan, Sourik (Contractor)" userId="f3271982-9d37-4f2d-a901-c11931b7f407" providerId="ADAL" clId="{E567BCB9-A30F-4F58-AF7F-A784C1932FCD}" dt="2024-02-20T09:42:35.256" v="192"/>
          <pc:sldLayoutMkLst>
            <pc:docMk/>
            <pc:sldMasterMk cId="38029749" sldId="2147483782"/>
            <pc:sldLayoutMk cId="2913630709" sldId="214748379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563FD-41A5-424F-B0C0-0464B4A29F6B}"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8F6AC-9D45-4F0D-AC39-86E47D69026C}" type="slidenum">
              <a:rPr lang="en-IN" smtClean="0"/>
              <a:t>‹#›</a:t>
            </a:fld>
            <a:endParaRPr lang="en-IN"/>
          </a:p>
        </p:txBody>
      </p:sp>
    </p:spTree>
    <p:extLst>
      <p:ext uri="{BB962C8B-B14F-4D97-AF65-F5344CB8AC3E}">
        <p14:creationId xmlns:p14="http://schemas.microsoft.com/office/powerpoint/2010/main" val="334404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A8F6AC-9D45-4F0D-AC39-86E47D69026C}" type="slidenum">
              <a:rPr lang="en-IN" smtClean="0"/>
              <a:t>4</a:t>
            </a:fld>
            <a:endParaRPr lang="en-IN"/>
          </a:p>
        </p:txBody>
      </p:sp>
    </p:spTree>
    <p:extLst>
      <p:ext uri="{BB962C8B-B14F-4D97-AF65-F5344CB8AC3E}">
        <p14:creationId xmlns:p14="http://schemas.microsoft.com/office/powerpoint/2010/main" val="245139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62563-7091-4C6A-9B87-2BE20D948CFF}"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56692534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62563-7091-4C6A-9B87-2BE20D948CFF}"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18534925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AB62563-7091-4C6A-9B87-2BE20D948CFF}" type="datetimeFigureOut">
              <a:rPr lang="en-IN" smtClean="0"/>
              <a:t>01-04-2024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371268583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D2A0-4290-0D7C-C72F-8925D8BA87CE}"/>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7217C-BAF2-65B9-F0C8-58DF76033AC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EC94A-A52B-69F5-4D75-6BEBDB7E294F}"/>
              </a:ext>
            </a:extLst>
          </p:cNvPr>
          <p:cNvSpPr>
            <a:spLocks noGrp="1"/>
          </p:cNvSpPr>
          <p:nvPr>
            <p:ph type="dt" sz="half" idx="10"/>
          </p:nvPr>
        </p:nvSpPr>
        <p:spPr/>
        <p:txBody>
          <a:bodyPr/>
          <a:lstStyle/>
          <a:p>
            <a:fld id="{AAB62563-7091-4C6A-9B87-2BE20D948CFF}" type="datetimeFigureOut">
              <a:rPr lang="en-IN" smtClean="0"/>
              <a:t>01-04-2024</a:t>
            </a:fld>
            <a:endParaRPr lang="en-IN"/>
          </a:p>
        </p:txBody>
      </p:sp>
      <p:sp>
        <p:nvSpPr>
          <p:cNvPr id="5" name="Footer Placeholder 4">
            <a:extLst>
              <a:ext uri="{FF2B5EF4-FFF2-40B4-BE49-F238E27FC236}">
                <a16:creationId xmlns:a16="http://schemas.microsoft.com/office/drawing/2014/main" id="{C1E33E14-5F86-E20A-3C35-D4BF9F7A4B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1A059D-3234-DA03-8ACB-6BE7D468E375}"/>
              </a:ext>
            </a:extLst>
          </p:cNvPr>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3994562214"/>
      </p:ext>
    </p:extLst>
  </p:cSld>
  <p:clrMapOvr>
    <a:masterClrMapping/>
  </p:clrMapOvr>
  <mc:AlternateContent xmlns:mc="http://schemas.openxmlformats.org/markup-compatibility/2006" xmlns:p14="http://schemas.microsoft.com/office/powerpoint/2010/main">
    <mc:Choice Requires="p14">
      <p:transition spd="slow" p14:dur="1500" advClick="0">
        <p:fade/>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62563-7091-4C6A-9B87-2BE20D948CFF}"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324768373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AB62563-7091-4C6A-9B87-2BE20D948CFF}" type="datetimeFigureOut">
              <a:rPr lang="en-IN" smtClean="0"/>
              <a:t>01-04-2024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00F9BF8-FD6A-4F0D-9442-1C94EB14ACCF}" type="slidenum">
              <a:rPr lang="en-IN" smtClean="0"/>
              <a:t>‹#›</a:t>
            </a:fld>
            <a:endParaRPr lang="en-IN"/>
          </a:p>
        </p:txBody>
      </p:sp>
    </p:spTree>
    <p:extLst>
      <p:ext uri="{BB962C8B-B14F-4D97-AF65-F5344CB8AC3E}">
        <p14:creationId xmlns:p14="http://schemas.microsoft.com/office/powerpoint/2010/main" val="32877881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62563-7091-4C6A-9B87-2BE20D948CF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346795458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62563-7091-4C6A-9B87-2BE20D948CFF}"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230580639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62563-7091-4C6A-9B87-2BE20D948CFF}"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49156560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2563-7091-4C6A-9B87-2BE20D948CFF}"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134122386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B62563-7091-4C6A-9B87-2BE20D948CF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91792648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B62563-7091-4C6A-9B87-2BE20D948CF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F9BF8-FD6A-4F0D-9442-1C94EB14ACCF}" type="slidenum">
              <a:rPr lang="en-IN" smtClean="0"/>
              <a:t>‹#›</a:t>
            </a:fld>
            <a:endParaRPr lang="en-IN"/>
          </a:p>
        </p:txBody>
      </p:sp>
    </p:spTree>
    <p:extLst>
      <p:ext uri="{BB962C8B-B14F-4D97-AF65-F5344CB8AC3E}">
        <p14:creationId xmlns:p14="http://schemas.microsoft.com/office/powerpoint/2010/main" val="256262339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AB62563-7091-4C6A-9B87-2BE20D948CFF}" type="datetimeFigureOut">
              <a:rPr lang="en-IN" smtClean="0"/>
              <a:t>01-04-2024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00F9BF8-FD6A-4F0D-9442-1C94EB14ACCF}" type="slidenum">
              <a:rPr lang="en-IN" smtClean="0"/>
              <a:t>‹#›</a:t>
            </a:fld>
            <a:endParaRPr lang="en-IN"/>
          </a:p>
        </p:txBody>
      </p:sp>
    </p:spTree>
    <p:extLst>
      <p:ext uri="{BB962C8B-B14F-4D97-AF65-F5344CB8AC3E}">
        <p14:creationId xmlns:p14="http://schemas.microsoft.com/office/powerpoint/2010/main" val="208664444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67564D6-576C-45C9-B7EA-F7701B149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0994"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Graphic 6" descr="Head with Gears">
            <a:extLst>
              <a:ext uri="{FF2B5EF4-FFF2-40B4-BE49-F238E27FC236}">
                <a16:creationId xmlns:a16="http://schemas.microsoft.com/office/drawing/2014/main" id="{1AFD549A-67BD-F3C3-3496-19EC6AD5E3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276" y="1720950"/>
            <a:ext cx="3374654" cy="3374654"/>
          </a:xfrm>
          <a:prstGeom prst="rect">
            <a:avLst/>
          </a:prstGeom>
        </p:spPr>
      </p:pic>
      <p:sp>
        <p:nvSpPr>
          <p:cNvPr id="24" name="Rectangle 23">
            <a:extLst>
              <a:ext uri="{FF2B5EF4-FFF2-40B4-BE49-F238E27FC236}">
                <a16:creationId xmlns:a16="http://schemas.microsoft.com/office/drawing/2014/main" id="{F9060CEE-D73E-44ED-A407-C828C9E4D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0"/>
            <a:ext cx="756100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0B544C-FD6C-42D8-B6B7-DDF7E60D0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2059012"/>
            <a:ext cx="756100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3A4E798-FD7F-4FD6-49BC-795E6E8B6DF4}"/>
              </a:ext>
            </a:extLst>
          </p:cNvPr>
          <p:cNvSpPr>
            <a:spLocks noGrp="1"/>
          </p:cNvSpPr>
          <p:nvPr>
            <p:ph type="ctrTitle"/>
          </p:nvPr>
        </p:nvSpPr>
        <p:spPr>
          <a:xfrm>
            <a:off x="4958664" y="2059012"/>
            <a:ext cx="6905666" cy="1739347"/>
          </a:xfrm>
        </p:spPr>
        <p:txBody>
          <a:bodyPr>
            <a:normAutofit/>
          </a:bodyPr>
          <a:lstStyle/>
          <a:p>
            <a:r>
              <a:rPr lang="en-US" sz="4200" dirty="0">
                <a:solidFill>
                  <a:schemeClr val="tx2"/>
                </a:solidFill>
              </a:rPr>
              <a:t>Techniques to Increase Productivity at Workplace</a:t>
            </a:r>
            <a:endParaRPr lang="en-IN" sz="4200" dirty="0">
              <a:solidFill>
                <a:schemeClr val="tx2"/>
              </a:solidFill>
            </a:endParaRPr>
          </a:p>
        </p:txBody>
      </p:sp>
      <p:sp>
        <p:nvSpPr>
          <p:cNvPr id="3" name="Subtitle 2">
            <a:extLst>
              <a:ext uri="{FF2B5EF4-FFF2-40B4-BE49-F238E27FC236}">
                <a16:creationId xmlns:a16="http://schemas.microsoft.com/office/drawing/2014/main" id="{B394AC78-4BA3-AFE7-0A4E-DD6839F87519}"/>
              </a:ext>
            </a:extLst>
          </p:cNvPr>
          <p:cNvSpPr>
            <a:spLocks noGrp="1"/>
          </p:cNvSpPr>
          <p:nvPr>
            <p:ph type="subTitle" idx="1"/>
          </p:nvPr>
        </p:nvSpPr>
        <p:spPr>
          <a:xfrm>
            <a:off x="4963246" y="3887813"/>
            <a:ext cx="6901084" cy="2796016"/>
          </a:xfrm>
        </p:spPr>
        <p:txBody>
          <a:bodyPr vert="horz" lIns="91440" tIns="45720" rIns="91440" bIns="45720" rtlCol="0" anchor="t">
            <a:normAutofit fontScale="92500" lnSpcReduction="20000"/>
          </a:bodyPr>
          <a:lstStyle/>
          <a:p>
            <a:r>
              <a:rPr lang="en-US" sz="2600" b="1" dirty="0">
                <a:solidFill>
                  <a:schemeClr val="bg2"/>
                </a:solidFill>
              </a:rPr>
              <a:t>SUBMITTED BY:</a:t>
            </a:r>
          </a:p>
          <a:p>
            <a:pPr marL="342900" indent="-342900" algn="l">
              <a:buFont typeface="Arial" panose="020B0604020202020204" pitchFamily="34" charset="0"/>
              <a:buChar char="•"/>
            </a:pPr>
            <a:r>
              <a:rPr lang="en-US" dirty="0">
                <a:solidFill>
                  <a:schemeClr val="bg2"/>
                </a:solidFill>
              </a:rPr>
              <a:t>SOURIK PAN (2327838)</a:t>
            </a:r>
          </a:p>
          <a:p>
            <a:pPr marL="342900" indent="-342900" algn="l">
              <a:buFont typeface="Arial" panose="020B0604020202020204" pitchFamily="34" charset="0"/>
              <a:buChar char="•"/>
            </a:pPr>
            <a:r>
              <a:rPr lang="en-US" dirty="0">
                <a:solidFill>
                  <a:schemeClr val="bg2"/>
                </a:solidFill>
              </a:rPr>
              <a:t>KHUSHI CHANDIL (2327839)</a:t>
            </a:r>
          </a:p>
          <a:p>
            <a:pPr marL="342900" indent="-342900" algn="l">
              <a:buFont typeface="Arial" panose="020B0604020202020204" pitchFamily="34" charset="0"/>
              <a:buChar char="•"/>
            </a:pPr>
            <a:r>
              <a:rPr lang="en-US" dirty="0">
                <a:solidFill>
                  <a:schemeClr val="bg2"/>
                </a:solidFill>
              </a:rPr>
              <a:t>KIRAN PATIL (2327831)</a:t>
            </a:r>
          </a:p>
          <a:p>
            <a:pPr marL="342900" indent="-342900" algn="l">
              <a:buFont typeface="Arial" panose="020B0604020202020204" pitchFamily="34" charset="0"/>
              <a:buChar char="•"/>
            </a:pPr>
            <a:r>
              <a:rPr lang="en-US" dirty="0">
                <a:solidFill>
                  <a:schemeClr val="bg2"/>
                </a:solidFill>
              </a:rPr>
              <a:t>APOORVA SHRIVASTAVA (2327719)</a:t>
            </a:r>
          </a:p>
          <a:p>
            <a:pPr marL="342900" indent="-342900" algn="l">
              <a:buFont typeface="Arial" panose="020B0604020202020204" pitchFamily="34" charset="0"/>
              <a:buChar char="•"/>
            </a:pPr>
            <a:r>
              <a:rPr lang="en-US" dirty="0">
                <a:solidFill>
                  <a:schemeClr val="bg2"/>
                </a:solidFill>
              </a:rPr>
              <a:t>MANVITHA  ARAMDAKA(</a:t>
            </a:r>
            <a:r>
              <a:rPr lang="en-US" sz="2100" dirty="0">
                <a:solidFill>
                  <a:schemeClr val="bg2"/>
                </a:solidFill>
              </a:rPr>
              <a:t>2327824</a:t>
            </a:r>
            <a:r>
              <a:rPr lang="en-US" dirty="0">
                <a:solidFill>
                  <a:schemeClr val="bg2"/>
                </a:solidFill>
              </a:rPr>
              <a:t>)</a:t>
            </a:r>
          </a:p>
          <a:p>
            <a:pPr marL="342900" indent="-342900" algn="l">
              <a:buFont typeface="Arial" panose="020B0604020202020204" pitchFamily="34" charset="0"/>
              <a:buChar char="•"/>
            </a:pPr>
            <a:r>
              <a:rPr lang="en-IN" sz="2100" dirty="0">
                <a:solidFill>
                  <a:schemeClr val="bg2"/>
                </a:solidFill>
              </a:rPr>
              <a:t>BYNA VENKATA SAI  (2327784)</a:t>
            </a:r>
          </a:p>
        </p:txBody>
      </p:sp>
    </p:spTree>
    <p:extLst>
      <p:ext uri="{BB962C8B-B14F-4D97-AF65-F5344CB8AC3E}">
        <p14:creationId xmlns:p14="http://schemas.microsoft.com/office/powerpoint/2010/main" val="28042297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7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500"/>
                                  </p:stCondLst>
                                  <p:iterate>
                                    <p:tmPct val="10000"/>
                                  </p:iterate>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700"/>
                                        <p:tgtEl>
                                          <p:spTgt spid="3">
                                            <p:txEl>
                                              <p:pRg st="6" end="6"/>
                                            </p:txEl>
                                          </p:spTgt>
                                        </p:tgtEl>
                                      </p:cBhvr>
                                    </p:animEffect>
                                  </p:childTnLst>
                                </p:cTn>
                              </p:par>
                              <p:par>
                                <p:cTn id="41" presetID="10" presetClass="entr" presetSubtype="0" fill="hold" nodeType="withEffect">
                                  <p:stCondLst>
                                    <p:cond delay="500"/>
                                  </p:stCondLst>
                                  <p:iterate>
                                    <p:tmPct val="10000"/>
                                  </p:iterate>
                                  <p:childTnLst>
                                    <p:set>
                                      <p:cBhvr>
                                        <p:cTn id="42" dur="1" fill="hold">
                                          <p:stCondLst>
                                            <p:cond delay="0"/>
                                          </p:stCondLst>
                                        </p:cTn>
                                        <p:tgtEl>
                                          <p:spTgt spid="7"/>
                                        </p:tgtEl>
                                        <p:attrNameLst>
                                          <p:attrName>style.visibility</p:attrName>
                                        </p:attrNameLst>
                                      </p:cBhvr>
                                      <p:to>
                                        <p:strVal val="visible"/>
                                      </p:to>
                                    </p:set>
                                    <p:animEffect transition="in" filter="fade">
                                      <p:cBhvr>
                                        <p:cTn id="4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0C5D-EB7E-7CC9-E4C7-B627273B7A8C}"/>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FFB1C9AD-8A6C-6B27-01DA-0E4C99A1BBBC}"/>
              </a:ext>
            </a:extLst>
          </p:cNvPr>
          <p:cNvSpPr>
            <a:spLocks noGrp="1"/>
          </p:cNvSpPr>
          <p:nvPr>
            <p:ph type="body" idx="1"/>
          </p:nvPr>
        </p:nvSpPr>
        <p:spPr/>
        <p:txBody>
          <a:bodyPr/>
          <a:lstStyle/>
          <a:p>
            <a:pPr algn="just"/>
            <a:r>
              <a:rPr lang="en-US" dirty="0"/>
              <a:t>Productivity is crucial for success in the workplace. Implementing effective techniques can significantly improve productivity levels.</a:t>
            </a:r>
          </a:p>
          <a:p>
            <a:pPr algn="just"/>
            <a:r>
              <a:rPr lang="en-US" dirty="0"/>
              <a:t>Productivity is a measure of how efficiently a person completes a task. </a:t>
            </a:r>
          </a:p>
          <a:p>
            <a:pPr algn="just"/>
            <a:r>
              <a:rPr lang="en-US" dirty="0"/>
              <a:t>We can define productivity as the rate at which a company or country produces goods and services (output), usually judged based on the amounts of inputs (labor, capital, energy, or other resources) used to deliver those goods and services. </a:t>
            </a:r>
          </a:p>
          <a:p>
            <a:pPr algn="just"/>
            <a:endParaRPr lang="en-US" dirty="0"/>
          </a:p>
          <a:p>
            <a:endParaRPr lang="en-IN" dirty="0"/>
          </a:p>
        </p:txBody>
      </p:sp>
    </p:spTree>
    <p:extLst>
      <p:ext uri="{BB962C8B-B14F-4D97-AF65-F5344CB8AC3E}">
        <p14:creationId xmlns:p14="http://schemas.microsoft.com/office/powerpoint/2010/main" val="2512348241"/>
      </p:ext>
    </p:extLst>
  </p:cSld>
  <p:clrMapOvr>
    <a:masterClrMapping/>
  </p:clrMapOvr>
  <mc:AlternateContent xmlns:mc="http://schemas.openxmlformats.org/markup-compatibility/2006" xmlns:p14="http://schemas.microsoft.com/office/powerpoint/2010/main">
    <mc:Choice Requires="p14">
      <p:transition spd="slow" p14:dur="1500" advClick="0">
        <p:fade/>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487C-A0BF-5867-F44D-0F550E7FBD3C}"/>
              </a:ext>
            </a:extLst>
          </p:cNvPr>
          <p:cNvSpPr>
            <a:spLocks noGrp="1"/>
          </p:cNvSpPr>
          <p:nvPr>
            <p:ph type="title"/>
          </p:nvPr>
        </p:nvSpPr>
        <p:spPr/>
        <p:txBody>
          <a:bodyPr/>
          <a:lstStyle/>
          <a:p>
            <a:r>
              <a:rPr lang="en-US" dirty="0"/>
              <a:t>Strategies to increase productivity</a:t>
            </a:r>
            <a:endParaRPr lang="en-IN" dirty="0"/>
          </a:p>
        </p:txBody>
      </p:sp>
      <p:sp>
        <p:nvSpPr>
          <p:cNvPr id="3" name="Content Placeholder 2">
            <a:extLst>
              <a:ext uri="{FF2B5EF4-FFF2-40B4-BE49-F238E27FC236}">
                <a16:creationId xmlns:a16="http://schemas.microsoft.com/office/drawing/2014/main" id="{E1C80976-34B2-0DAE-8E17-343517E370FC}"/>
              </a:ext>
            </a:extLst>
          </p:cNvPr>
          <p:cNvSpPr>
            <a:spLocks noGrp="1"/>
          </p:cNvSpPr>
          <p:nvPr>
            <p:ph idx="1"/>
          </p:nvPr>
        </p:nvSpPr>
        <p:spPr>
          <a:xfrm>
            <a:off x="1202919" y="2000794"/>
            <a:ext cx="9784080" cy="4206240"/>
          </a:xfrm>
        </p:spPr>
        <p:txBody>
          <a:bodyPr/>
          <a:lstStyle/>
          <a:p>
            <a:pPr marL="0" indent="0">
              <a:buNone/>
            </a:pPr>
            <a:endParaRPr lang="en-IN" dirty="0"/>
          </a:p>
          <a:p>
            <a:r>
              <a:rPr lang="en-IN" sz="2600" dirty="0"/>
              <a:t>Time Management</a:t>
            </a:r>
          </a:p>
          <a:p>
            <a:r>
              <a:rPr lang="en-IN" sz="2600" dirty="0"/>
              <a:t>Collaboration Tools</a:t>
            </a:r>
          </a:p>
          <a:p>
            <a:r>
              <a:rPr lang="en-IN" sz="2600" dirty="0"/>
              <a:t>Automation</a:t>
            </a:r>
          </a:p>
          <a:p>
            <a:r>
              <a:rPr lang="en-IN" sz="2600" dirty="0"/>
              <a:t>Work-Life Balance</a:t>
            </a:r>
          </a:p>
          <a:p>
            <a:endParaRPr lang="en-IN" dirty="0"/>
          </a:p>
        </p:txBody>
      </p:sp>
    </p:spTree>
    <p:extLst>
      <p:ext uri="{BB962C8B-B14F-4D97-AF65-F5344CB8AC3E}">
        <p14:creationId xmlns:p14="http://schemas.microsoft.com/office/powerpoint/2010/main" val="423932846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41C7-DDF1-B3F2-31D0-C8DD2D4031FB}"/>
              </a:ext>
            </a:extLst>
          </p:cNvPr>
          <p:cNvSpPr>
            <a:spLocks noGrp="1"/>
          </p:cNvSpPr>
          <p:nvPr>
            <p:ph type="title"/>
          </p:nvPr>
        </p:nvSpPr>
        <p:spPr/>
        <p:txBody>
          <a:bodyPr/>
          <a:lstStyle/>
          <a:p>
            <a:r>
              <a:rPr lang="en-IN" dirty="0"/>
              <a:t>Time Management</a:t>
            </a:r>
          </a:p>
        </p:txBody>
      </p:sp>
      <p:sp>
        <p:nvSpPr>
          <p:cNvPr id="3" name="Text Placeholder 2">
            <a:extLst>
              <a:ext uri="{FF2B5EF4-FFF2-40B4-BE49-F238E27FC236}">
                <a16:creationId xmlns:a16="http://schemas.microsoft.com/office/drawing/2014/main" id="{BEE48DF4-2B3E-6F98-C90F-8F262BD3E953}"/>
              </a:ext>
            </a:extLst>
          </p:cNvPr>
          <p:cNvSpPr>
            <a:spLocks noGrp="1"/>
          </p:cNvSpPr>
          <p:nvPr>
            <p:ph type="body" idx="1"/>
          </p:nvPr>
        </p:nvSpPr>
        <p:spPr/>
        <p:txBody>
          <a:bodyPr/>
          <a:lstStyle/>
          <a:p>
            <a:pPr algn="just"/>
            <a:r>
              <a:rPr lang="en-US" dirty="0"/>
              <a:t>Effective time management techniques, such as prioritizing tasks and setting goals, can help employees stay focused and productive.</a:t>
            </a:r>
          </a:p>
          <a:p>
            <a:pPr algn="just"/>
            <a:r>
              <a:rPr lang="en-US" dirty="0"/>
              <a:t>Time management refers to the skill of organizing and aligning your tasks and objectives into a schedule. </a:t>
            </a:r>
          </a:p>
          <a:p>
            <a:pPr algn="just"/>
            <a:r>
              <a:rPr lang="en-US" dirty="0"/>
              <a:t>Time management is the process of planning and exercising conscious control of time spent on specific activities — especially to increase effectiveness, efficiency, and productivity.</a:t>
            </a:r>
          </a:p>
          <a:p>
            <a:pPr marL="0" indent="0">
              <a:buNone/>
            </a:pPr>
            <a:endParaRPr lang="en-US" dirty="0"/>
          </a:p>
          <a:p>
            <a:pPr marL="0" indent="0">
              <a:buNone/>
            </a:pPr>
            <a:r>
              <a:rPr lang="en-US" dirty="0"/>
              <a:t>“Time management is about life management.”</a:t>
            </a:r>
            <a:br>
              <a:rPr lang="en-US" dirty="0"/>
            </a:br>
            <a:r>
              <a:rPr lang="en-US" dirty="0"/>
              <a:t>― Idowu Koyenikan</a:t>
            </a:r>
          </a:p>
          <a:p>
            <a:endParaRPr lang="en-US" dirty="0"/>
          </a:p>
          <a:p>
            <a:endParaRPr lang="en-IN" dirty="0"/>
          </a:p>
        </p:txBody>
      </p:sp>
    </p:spTree>
    <p:extLst>
      <p:ext uri="{BB962C8B-B14F-4D97-AF65-F5344CB8AC3E}">
        <p14:creationId xmlns:p14="http://schemas.microsoft.com/office/powerpoint/2010/main" val="2404994023"/>
      </p:ext>
    </p:extLst>
  </p:cSld>
  <p:clrMapOvr>
    <a:masterClrMapping/>
  </p:clrMapOvr>
  <mc:AlternateContent xmlns:mc="http://schemas.openxmlformats.org/markup-compatibility/2006" xmlns:p14="http://schemas.microsoft.com/office/powerpoint/2010/main">
    <mc:Choice Requires="p14">
      <p:transition spd="slow" p14:dur="1500" advClick="0">
        <p:fade/>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0CB6-C896-008F-C6BA-E0F97E6F253D}"/>
              </a:ext>
            </a:extLst>
          </p:cNvPr>
          <p:cNvSpPr>
            <a:spLocks noGrp="1"/>
          </p:cNvSpPr>
          <p:nvPr>
            <p:ph type="title"/>
          </p:nvPr>
        </p:nvSpPr>
        <p:spPr/>
        <p:txBody>
          <a:bodyPr/>
          <a:lstStyle/>
          <a:p>
            <a:r>
              <a:rPr lang="en-IN" dirty="0"/>
              <a:t>Collaboration Tools</a:t>
            </a:r>
          </a:p>
        </p:txBody>
      </p:sp>
      <p:sp>
        <p:nvSpPr>
          <p:cNvPr id="3" name="Text Placeholder 2">
            <a:extLst>
              <a:ext uri="{FF2B5EF4-FFF2-40B4-BE49-F238E27FC236}">
                <a16:creationId xmlns:a16="http://schemas.microsoft.com/office/drawing/2014/main" id="{00CA1FBB-97C0-720C-A3F4-8E1C9CB28C04}"/>
              </a:ext>
            </a:extLst>
          </p:cNvPr>
          <p:cNvSpPr>
            <a:spLocks noGrp="1"/>
          </p:cNvSpPr>
          <p:nvPr>
            <p:ph type="body" idx="1"/>
          </p:nvPr>
        </p:nvSpPr>
        <p:spPr/>
        <p:txBody>
          <a:bodyPr/>
          <a:lstStyle/>
          <a:p>
            <a:pPr algn="just"/>
            <a:r>
              <a:rPr lang="en-US" dirty="0"/>
              <a:t>Utilizing collaboration tools, such as Slack and Microsoft Teams, can streamline communication and enhance team collaboration.</a:t>
            </a:r>
          </a:p>
          <a:p>
            <a:pPr algn="just"/>
            <a:r>
              <a:rPr lang="en-US" dirty="0"/>
              <a:t>A collaboration tool helps people to collaborate. The purpose of a collaboration tool is to support a group of two or more individuals to accomplish a common goal or objective.</a:t>
            </a:r>
          </a:p>
          <a:p>
            <a:r>
              <a:rPr lang="en-US" dirty="0"/>
              <a:t>Three aspects of collaboration:</a:t>
            </a:r>
          </a:p>
          <a:p>
            <a:pPr marL="0" indent="0">
              <a:buNone/>
            </a:pPr>
            <a:r>
              <a:rPr lang="en-US" dirty="0"/>
              <a:t>       </a:t>
            </a:r>
          </a:p>
          <a:p>
            <a:pPr marL="457200" indent="-457200">
              <a:buFont typeface="+mj-lt"/>
              <a:buAutoNum type="arabicPeriod"/>
            </a:pPr>
            <a:r>
              <a:rPr lang="en-US" b="1" dirty="0"/>
              <a:t>Communication </a:t>
            </a:r>
          </a:p>
          <a:p>
            <a:pPr marL="457200" indent="-457200">
              <a:buFont typeface="+mj-lt"/>
              <a:buAutoNum type="arabicPeriod"/>
            </a:pPr>
            <a:r>
              <a:rPr lang="en-US" b="1" dirty="0"/>
              <a:t>Coordination</a:t>
            </a:r>
            <a:r>
              <a:rPr lang="en-US" dirty="0"/>
              <a:t> </a:t>
            </a:r>
          </a:p>
          <a:p>
            <a:pPr marL="457200" indent="-457200">
              <a:buFont typeface="+mj-lt"/>
              <a:buAutoNum type="arabicPeriod"/>
            </a:pPr>
            <a:r>
              <a:rPr lang="en-US" b="1" dirty="0"/>
              <a:t>Cooperation</a:t>
            </a:r>
          </a:p>
          <a:p>
            <a:pPr marL="0" indent="0">
              <a:buNone/>
            </a:pPr>
            <a:endParaRPr lang="en-IN" dirty="0"/>
          </a:p>
        </p:txBody>
      </p:sp>
    </p:spTree>
    <p:extLst>
      <p:ext uri="{BB962C8B-B14F-4D97-AF65-F5344CB8AC3E}">
        <p14:creationId xmlns:p14="http://schemas.microsoft.com/office/powerpoint/2010/main" val="1345028743"/>
      </p:ext>
    </p:extLst>
  </p:cSld>
  <p:clrMapOvr>
    <a:masterClrMapping/>
  </p:clrMapOvr>
  <mc:AlternateContent xmlns:mc="http://schemas.openxmlformats.org/markup-compatibility/2006" xmlns:p14="http://schemas.microsoft.com/office/powerpoint/2010/main">
    <mc:Choice Requires="p14">
      <p:transition spd="slow" p14:dur="1500" advClick="0">
        <p:fade/>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108F-521D-D741-8E65-B91CAF54E888}"/>
              </a:ext>
            </a:extLst>
          </p:cNvPr>
          <p:cNvSpPr>
            <a:spLocks noGrp="1"/>
          </p:cNvSpPr>
          <p:nvPr>
            <p:ph type="title"/>
          </p:nvPr>
        </p:nvSpPr>
        <p:spPr/>
        <p:txBody>
          <a:bodyPr/>
          <a:lstStyle/>
          <a:p>
            <a:r>
              <a:rPr lang="en-IN" dirty="0"/>
              <a:t>Automation</a:t>
            </a:r>
          </a:p>
        </p:txBody>
      </p:sp>
      <p:sp>
        <p:nvSpPr>
          <p:cNvPr id="3" name="Text Placeholder 2">
            <a:extLst>
              <a:ext uri="{FF2B5EF4-FFF2-40B4-BE49-F238E27FC236}">
                <a16:creationId xmlns:a16="http://schemas.microsoft.com/office/drawing/2014/main" id="{2938F09C-EF40-8F4A-B6A3-CD63C24F0C55}"/>
              </a:ext>
            </a:extLst>
          </p:cNvPr>
          <p:cNvSpPr>
            <a:spLocks noGrp="1"/>
          </p:cNvSpPr>
          <p:nvPr>
            <p:ph type="body" idx="1"/>
          </p:nvPr>
        </p:nvSpPr>
        <p:spPr/>
        <p:txBody>
          <a:bodyPr/>
          <a:lstStyle/>
          <a:p>
            <a:pPr algn="just"/>
            <a:r>
              <a:rPr lang="en-US" dirty="0"/>
              <a:t>Implementing automation for repetitive tasks can save time and reduce human error, increasing overall productivity.</a:t>
            </a:r>
          </a:p>
          <a:p>
            <a:pPr algn="just"/>
            <a:r>
              <a:rPr lang="en-US" dirty="0"/>
              <a:t>Automation is the use of technology to perform tasks with where human input is minimized. </a:t>
            </a:r>
          </a:p>
          <a:p>
            <a:pPr algn="just"/>
            <a:r>
              <a:rPr lang="en-US" dirty="0"/>
              <a:t>Automation includes enterprise applications such as business process automation (BPA), IT automation, network automation, automating integration between systems, industrial automation such as robotics, and consumer applications </a:t>
            </a:r>
            <a:endParaRPr lang="en-IN" dirty="0"/>
          </a:p>
        </p:txBody>
      </p:sp>
    </p:spTree>
    <p:extLst>
      <p:ext uri="{BB962C8B-B14F-4D97-AF65-F5344CB8AC3E}">
        <p14:creationId xmlns:p14="http://schemas.microsoft.com/office/powerpoint/2010/main" val="1864744132"/>
      </p:ext>
    </p:extLst>
  </p:cSld>
  <p:clrMapOvr>
    <a:masterClrMapping/>
  </p:clrMapOvr>
  <mc:AlternateContent xmlns:mc="http://schemas.openxmlformats.org/markup-compatibility/2006" xmlns:p14="http://schemas.microsoft.com/office/powerpoint/2010/main">
    <mc:Choice Requires="p14">
      <p:transition spd="slow" p14:dur="1500" advClick="0">
        <p:fade/>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7D63-14DA-8C8A-1D3E-23D07B1D0151}"/>
              </a:ext>
            </a:extLst>
          </p:cNvPr>
          <p:cNvSpPr>
            <a:spLocks noGrp="1"/>
          </p:cNvSpPr>
          <p:nvPr>
            <p:ph type="title"/>
          </p:nvPr>
        </p:nvSpPr>
        <p:spPr/>
        <p:txBody>
          <a:bodyPr/>
          <a:lstStyle/>
          <a:p>
            <a:r>
              <a:rPr lang="en-IN" dirty="0"/>
              <a:t>Work-Life Balance</a:t>
            </a:r>
          </a:p>
        </p:txBody>
      </p:sp>
      <p:sp>
        <p:nvSpPr>
          <p:cNvPr id="3" name="Text Placeholder 2">
            <a:extLst>
              <a:ext uri="{FF2B5EF4-FFF2-40B4-BE49-F238E27FC236}">
                <a16:creationId xmlns:a16="http://schemas.microsoft.com/office/drawing/2014/main" id="{C3AC3F71-606E-038F-18CD-47BB5B9396AC}"/>
              </a:ext>
            </a:extLst>
          </p:cNvPr>
          <p:cNvSpPr>
            <a:spLocks noGrp="1"/>
          </p:cNvSpPr>
          <p:nvPr>
            <p:ph type="body" idx="1"/>
          </p:nvPr>
        </p:nvSpPr>
        <p:spPr/>
        <p:txBody>
          <a:bodyPr/>
          <a:lstStyle/>
          <a:p>
            <a:r>
              <a:rPr lang="en-US" dirty="0"/>
              <a:t>Encouraging a healthy work-life balance can lead to happier, more motivated employees who are likely to be more productive.</a:t>
            </a:r>
          </a:p>
          <a:p>
            <a:r>
              <a:rPr lang="en-US" dirty="0"/>
              <a:t>Work-life balance is typically defined as the amount of time you spend doing your job versus the amount of time you spend doing what's important to you outside of work, whether that is with loved ones or pursuing personal interests and hobbies</a:t>
            </a:r>
          </a:p>
          <a:p>
            <a:endParaRPr lang="en-US" dirty="0">
              <a:solidFill>
                <a:srgbClr val="2D2D2D"/>
              </a:solidFill>
              <a:latin typeface="Noto Sans" panose="020B0502040504020204" pitchFamily="34" charset="0"/>
            </a:endParaRPr>
          </a:p>
          <a:p>
            <a:pPr marL="0" indent="0">
              <a:buNone/>
            </a:pPr>
            <a:r>
              <a:rPr lang="en-US" dirty="0"/>
              <a:t>Work-life balance is not an entitlement or benefit. Your company cannot give it to you. You have to create it for yourself." </a:t>
            </a:r>
          </a:p>
          <a:p>
            <a:pPr marL="0" indent="0">
              <a:buNone/>
            </a:pPr>
            <a:r>
              <a:rPr lang="en-US" sz="1800" b="0" i="0" dirty="0">
                <a:solidFill>
                  <a:schemeClr val="tx2"/>
                </a:solidFill>
                <a:effectLst/>
                <a:latin typeface="Noto Sans" panose="020B0502040504020204" pitchFamily="34" charset="0"/>
              </a:rPr>
              <a:t>—Matthew Kelly</a:t>
            </a:r>
            <a:endParaRPr lang="en-IN" sz="1800" dirty="0">
              <a:solidFill>
                <a:schemeClr val="tx2"/>
              </a:solidFill>
            </a:endParaRPr>
          </a:p>
        </p:txBody>
      </p:sp>
    </p:spTree>
    <p:extLst>
      <p:ext uri="{BB962C8B-B14F-4D97-AF65-F5344CB8AC3E}">
        <p14:creationId xmlns:p14="http://schemas.microsoft.com/office/powerpoint/2010/main" val="1515194579"/>
      </p:ext>
    </p:extLst>
  </p:cSld>
  <p:clrMapOvr>
    <a:masterClrMapping/>
  </p:clrMapOvr>
  <mc:AlternateContent xmlns:mc="http://schemas.openxmlformats.org/markup-compatibility/2006" xmlns:p14="http://schemas.microsoft.com/office/powerpoint/2010/main">
    <mc:Choice Requires="p14">
      <p:transition spd="slow" p14:dur="1500" advClick="0">
        <p:fade/>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9EA5-2B8E-5CAE-5B72-FBD10CC3871A}"/>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3C0D3315-8F68-EE90-1D62-6E58241B5AAF}"/>
              </a:ext>
            </a:extLst>
          </p:cNvPr>
          <p:cNvSpPr>
            <a:spLocks noGrp="1"/>
          </p:cNvSpPr>
          <p:nvPr>
            <p:ph type="body" idx="1"/>
          </p:nvPr>
        </p:nvSpPr>
        <p:spPr/>
        <p:txBody>
          <a:bodyPr/>
          <a:lstStyle/>
          <a:p>
            <a:r>
              <a:rPr lang="en-US" dirty="0"/>
              <a:t>By implementing these techniques, organizations can create a more productive and efficient workplace, leading to greater success.</a:t>
            </a:r>
          </a:p>
          <a:p>
            <a:r>
              <a:rPr lang="en-US" dirty="0"/>
              <a:t>In the end, high productivity is more about working smarter than working harder — if you establish a morning routine, manage your time and plan your days in relation to your goals, take care of your health, and remember to have some “you” time, you’re bound to increase your productivity.</a:t>
            </a:r>
          </a:p>
          <a:p>
            <a:endParaRPr lang="en-US" dirty="0"/>
          </a:p>
          <a:p>
            <a:endParaRPr lang="en-IN" dirty="0"/>
          </a:p>
        </p:txBody>
      </p:sp>
    </p:spTree>
    <p:extLst>
      <p:ext uri="{BB962C8B-B14F-4D97-AF65-F5344CB8AC3E}">
        <p14:creationId xmlns:p14="http://schemas.microsoft.com/office/powerpoint/2010/main" val="239395180"/>
      </p:ext>
    </p:extLst>
  </p:cSld>
  <p:clrMapOvr>
    <a:masterClrMapping/>
  </p:clrMapOvr>
  <mc:AlternateContent xmlns:mc="http://schemas.openxmlformats.org/markup-compatibility/2006" xmlns:p14="http://schemas.microsoft.com/office/powerpoint/2010/main">
    <mc:Choice Requires="p14">
      <p:transition spd="slow" p14:dur="1500" advClick="0">
        <p:fade/>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ED147-8909-0B6A-1576-FC0923BC4B8D}"/>
              </a:ext>
            </a:extLst>
          </p:cNvPr>
          <p:cNvSpPr/>
          <p:nvPr/>
        </p:nvSpPr>
        <p:spPr>
          <a:xfrm>
            <a:off x="2938024" y="2967335"/>
            <a:ext cx="6315960" cy="1446550"/>
          </a:xfrm>
          <a:prstGeom prst="rect">
            <a:avLst/>
          </a:prstGeom>
          <a:noFill/>
        </p:spPr>
        <p:txBody>
          <a:bodyPr wrap="none" lIns="91440" tIns="45720" rIns="91440" bIns="45720">
            <a:spAutoFit/>
          </a:bodyPr>
          <a:lstStyle/>
          <a:p>
            <a:pPr algn="ctr"/>
            <a:r>
              <a:rPr lang="en-US" sz="8800" b="1"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1515839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advClick="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133</TotalTime>
  <Words>515</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Noto Sans</vt:lpstr>
      <vt:lpstr>Wingdings</vt:lpstr>
      <vt:lpstr>Banded</vt:lpstr>
      <vt:lpstr>Techniques to Increase Productivity at Workplace</vt:lpstr>
      <vt:lpstr>Introduction</vt:lpstr>
      <vt:lpstr>Strategies to increase productivity</vt:lpstr>
      <vt:lpstr>Time Management</vt:lpstr>
      <vt:lpstr>Collaboration Tools</vt:lpstr>
      <vt:lpstr>Automation</vt:lpstr>
      <vt:lpstr>Work-Life Balance</vt:lpstr>
      <vt:lpstr>Conclusion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to Increase Productivity at Workplace</dc:title>
  <dc:creator>Pan, Sourik (Contractor)</dc:creator>
  <cp:lastModifiedBy>Pan, Sourik (Contractor)</cp:lastModifiedBy>
  <cp:revision>7</cp:revision>
  <dcterms:created xsi:type="dcterms:W3CDTF">2024-02-19T10:43:59Z</dcterms:created>
  <dcterms:modified xsi:type="dcterms:W3CDTF">2024-04-01T09:43:58Z</dcterms:modified>
</cp:coreProperties>
</file>