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62912" cy="388620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DIABETIC PREDICTION </a:t>
            </a:r>
            <a:br>
              <a:rPr lang="en-GB" b="1" dirty="0" smtClean="0"/>
            </a:br>
            <a:r>
              <a:rPr lang="en-GB" b="1" dirty="0" smtClean="0"/>
              <a:t>USING </a:t>
            </a:r>
            <a:br>
              <a:rPr lang="en-GB" b="1" dirty="0" smtClean="0"/>
            </a:br>
            <a:r>
              <a:rPr lang="en-GB" b="1" dirty="0" smtClean="0"/>
              <a:t>LOGISTIC REGRESSION</a:t>
            </a:r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pPr algn="ctr"/>
            <a:r>
              <a:rPr lang="en-GB" b="1" dirty="0" smtClean="0"/>
              <a:t>CORRELATION HEATMAP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Heatmap</a:t>
            </a:r>
            <a:r>
              <a:rPr lang="en-GB" dirty="0" smtClean="0"/>
              <a:t> visual will emphasize the correlation data</a:t>
            </a:r>
            <a:endParaRPr lang="en-GB" dirty="0"/>
          </a:p>
        </p:txBody>
      </p:sp>
      <p:pic>
        <p:nvPicPr>
          <p:cNvPr id="5" name="Picture 4" descr="Correlation 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7467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PAIRPLOT DATA</a:t>
            </a:r>
            <a:endParaRPr lang="en-GB" b="1" dirty="0"/>
          </a:p>
        </p:txBody>
      </p:sp>
      <p:pic>
        <p:nvPicPr>
          <p:cNvPr id="7" name="Picture 6" descr="Correlation 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5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r>
              <a:rPr lang="en-GB" b="1" dirty="0" smtClean="0"/>
              <a:t>PREDICTIVE MODELLING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For the purpose of predictive modelling logistic regression is being </a:t>
            </a:r>
            <a:r>
              <a:rPr lang="en-GB" dirty="0" smtClean="0"/>
              <a:t>used</a:t>
            </a:r>
          </a:p>
          <a:p>
            <a:r>
              <a:rPr lang="en-GB" dirty="0" smtClean="0"/>
              <a:t>T</a:t>
            </a:r>
            <a:r>
              <a:rPr lang="en-GB" dirty="0" smtClean="0"/>
              <a:t>he dataset has been split </a:t>
            </a:r>
            <a:r>
              <a:rPr lang="en-GB" dirty="0" smtClean="0"/>
              <a:t>in training set and test set in the ration of </a:t>
            </a:r>
            <a:r>
              <a:rPr lang="en-GB" dirty="0" smtClean="0"/>
              <a:t>7:3</a:t>
            </a:r>
          </a:p>
          <a:p>
            <a:r>
              <a:rPr lang="en-GB" dirty="0" smtClean="0"/>
              <a:t>The classification report of the model is as follows which signifies an accuracy of 72-80%</a:t>
            </a:r>
            <a:endParaRPr lang="en-GB" dirty="0"/>
          </a:p>
        </p:txBody>
      </p:sp>
      <p:pic>
        <p:nvPicPr>
          <p:cNvPr id="4" name="Picture 3" descr="Classification 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746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dataset being used though of a certain ethnicity the procedural development of the model may be used for a dataset which reduces this </a:t>
            </a:r>
            <a:r>
              <a:rPr lang="en-GB" dirty="0" smtClean="0"/>
              <a:t>bias</a:t>
            </a:r>
          </a:p>
          <a:p>
            <a:r>
              <a:rPr lang="en-GB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medical conditions being considered for this study is limited to a few </a:t>
            </a:r>
            <a:r>
              <a:rPr lang="en-GB" dirty="0" err="1" smtClean="0"/>
              <a:t>nos</a:t>
            </a:r>
            <a:r>
              <a:rPr lang="en-GB" dirty="0" smtClean="0"/>
              <a:t> only and there may be other different reasons which may help to determine the outcome more accurately and thus may increase the accuracy of the model.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399032"/>
          </a:xfrm>
        </p:spPr>
        <p:txBody>
          <a:bodyPr>
            <a:noAutofit/>
          </a:bodyPr>
          <a:lstStyle/>
          <a:p>
            <a:r>
              <a:rPr lang="en-GB" sz="9600" dirty="0" smtClean="0">
                <a:latin typeface="Brush Script MT" pitchFamily="66" charset="0"/>
              </a:rPr>
              <a:t>THANK YOU</a:t>
            </a:r>
            <a:endParaRPr lang="en-GB" sz="96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>
            <a:normAutofit/>
          </a:bodyPr>
          <a:lstStyle/>
          <a:p>
            <a:r>
              <a:rPr lang="en-GB" sz="1600" dirty="0" smtClean="0"/>
              <a:t>Diabetes mellitus (DM), commonly known as diabetes, is a group of metabolic disorders characterized by a high blood sugar level over a prolonged period of </a:t>
            </a:r>
            <a:r>
              <a:rPr lang="en-GB" sz="1600" dirty="0" smtClean="0"/>
              <a:t>time</a:t>
            </a:r>
          </a:p>
          <a:p>
            <a:r>
              <a:rPr lang="en-GB" sz="1600" dirty="0" smtClean="0"/>
              <a:t>Symptoms often include frequent urination, increased thirst, and increased </a:t>
            </a:r>
            <a:r>
              <a:rPr lang="en-GB" sz="1600" dirty="0" smtClean="0"/>
              <a:t>appetite</a:t>
            </a:r>
          </a:p>
          <a:p>
            <a:r>
              <a:rPr lang="en-GB" sz="1600" dirty="0" smtClean="0"/>
              <a:t>If left untreated, diabetes can cause many complications. Acute complications can include diabetic ketoacidosis, hyperosmolar hyperglycemic state, or </a:t>
            </a:r>
            <a:r>
              <a:rPr lang="en-GB" sz="1600" dirty="0" smtClean="0"/>
              <a:t>death</a:t>
            </a:r>
          </a:p>
          <a:p>
            <a:r>
              <a:rPr lang="en-GB" sz="1600" dirty="0" smtClean="0"/>
              <a:t>Serious long-term complications include cardiovascular disease, stroke, chronic kidney disease, foot ulcers, damage to the nerves, damage to the eyes and cognitive </a:t>
            </a:r>
            <a:r>
              <a:rPr lang="en-GB" sz="1600" dirty="0" smtClean="0"/>
              <a:t>impairment</a:t>
            </a:r>
          </a:p>
          <a:p>
            <a:r>
              <a:rPr lang="en-GB" sz="1600" dirty="0" smtClean="0"/>
              <a:t>As of 2019, an estimated 463 million people had diabetes worldwide (8.8% of the adult population). Rates are similar in women and men. Trends suggest that rates will continue to </a:t>
            </a:r>
            <a:r>
              <a:rPr lang="en-GB" sz="1600" dirty="0" smtClean="0"/>
              <a:t>rise</a:t>
            </a:r>
          </a:p>
          <a:p>
            <a:r>
              <a:rPr lang="en-GB" sz="1600" dirty="0" smtClean="0"/>
              <a:t>Diabetes at least doubles a person's risk of early death. In 2019, diabetes resulted in approximately 4.2 million deaths. It is the 7th leading cause of death globally.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providing details of certain numbers of persons under scrutiny with different medical conditions might be helpful to prepare an algorithm which may be helpful to predict whether a person under consideration may have diabetes or not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INTEREST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would be naturally of interest to medical researcher or practioners. At the same point of time it would be beneficial for an individual being to ascertain whether he/she is in high risk zone or not when it comes to being diagnosed with diabetes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GB" b="1" dirty="0" smtClean="0"/>
              <a:t>DATA SOURCE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The data being used for this study was made available by “National Institute of Diabetes and Digestive and Kidney Diseases” as part of the Pima Indians Diabetes </a:t>
            </a:r>
            <a:r>
              <a:rPr lang="en-GB" sz="1800" dirty="0" smtClean="0"/>
              <a:t>Database</a:t>
            </a:r>
          </a:p>
          <a:p>
            <a:r>
              <a:rPr lang="en-GB" sz="1800" dirty="0" smtClean="0"/>
              <a:t>Several constraints were placed on the selection of these instances from a larger </a:t>
            </a:r>
            <a:r>
              <a:rPr lang="en-GB" sz="1800" dirty="0" smtClean="0"/>
              <a:t>database</a:t>
            </a:r>
          </a:p>
          <a:p>
            <a:r>
              <a:rPr lang="en-GB" sz="1800" dirty="0" smtClean="0"/>
              <a:t>In particular, all patients here belong to the Pima Indian heritage (subgroup of Native Americans), and are females of ages 21 and </a:t>
            </a:r>
            <a:r>
              <a:rPr lang="en-GB" sz="1800" dirty="0" smtClean="0"/>
              <a:t>above</a:t>
            </a:r>
          </a:p>
          <a:p>
            <a:r>
              <a:rPr lang="en-GB" sz="1800" dirty="0" smtClean="0"/>
              <a:t>This dataset was available in </a:t>
            </a:r>
            <a:r>
              <a:rPr lang="en-GB" sz="1800" dirty="0" err="1" smtClean="0"/>
              <a:t>Kaggle</a:t>
            </a:r>
            <a:r>
              <a:rPr lang="en-GB" sz="1800" dirty="0" smtClean="0"/>
              <a:t> dataset as an open dataset for </a:t>
            </a:r>
            <a:r>
              <a:rPr lang="en-GB" sz="1800" dirty="0" smtClean="0"/>
              <a:t>study</a:t>
            </a:r>
          </a:p>
          <a:p>
            <a:r>
              <a:rPr lang="en-GB" sz="1800" dirty="0" smtClean="0"/>
              <a:t>The dataset has a total of 8 features to determine the final outcome i.e. whether the concerned person is diabetic or </a:t>
            </a:r>
            <a:r>
              <a:rPr lang="en-GB" sz="1800" dirty="0" smtClean="0"/>
              <a:t>not</a:t>
            </a:r>
          </a:p>
          <a:p>
            <a:r>
              <a:rPr lang="en-GB" sz="1800" dirty="0" smtClean="0"/>
              <a:t>For this purpose a total of 768 samples being considered</a:t>
            </a:r>
          </a:p>
          <a:p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GB" b="1" dirty="0" smtClean="0"/>
              <a:t>EXPLORATORY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3733800" cy="4572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test shows that out of 768 samples 500 samples are negative i.e. non-diabetic whereas 268 samples are positive i.e. diabetic</a:t>
            </a:r>
            <a:endParaRPr lang="en-GB" dirty="0"/>
          </a:p>
        </p:txBody>
      </p:sp>
      <p:pic>
        <p:nvPicPr>
          <p:cNvPr id="4" name="Picture 3" descr="Out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28800"/>
            <a:ext cx="4572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EXPLORATORY ANALYSIS 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3733800" cy="4572000"/>
          </a:xfrm>
        </p:spPr>
        <p:txBody>
          <a:bodyPr>
            <a:normAutofit/>
          </a:bodyPr>
          <a:lstStyle/>
          <a:p>
            <a:r>
              <a:rPr lang="en-GB" dirty="0" smtClean="0"/>
              <a:t>The following figure depicts the </a:t>
            </a:r>
            <a:r>
              <a:rPr lang="en-GB" dirty="0" smtClean="0"/>
              <a:t>relationship between the outcome with different age group</a:t>
            </a:r>
            <a:endParaRPr lang="en-GB" dirty="0"/>
          </a:p>
        </p:txBody>
      </p:sp>
      <p:pic>
        <p:nvPicPr>
          <p:cNvPr id="5" name="Picture 4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57400"/>
            <a:ext cx="46482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EXPLORATORY ANALYSIS 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8382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box plot analysis of the outcome at different age </a:t>
            </a:r>
            <a:endParaRPr lang="en-GB" sz="2400" dirty="0"/>
          </a:p>
        </p:txBody>
      </p:sp>
      <p:pic>
        <p:nvPicPr>
          <p:cNvPr id="6" name="Picture 5" descr="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534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CORRELATION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following table shows the correlation between different features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57462"/>
            <a:ext cx="7696199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400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DIABETIC PREDICTION  USING  LOGISTIC REGRESSION</vt:lpstr>
      <vt:lpstr>BACKGROUND</vt:lpstr>
      <vt:lpstr>PROBLEM STATEMENT</vt:lpstr>
      <vt:lpstr>INTEREST</vt:lpstr>
      <vt:lpstr>DATA SOURCE</vt:lpstr>
      <vt:lpstr>EXPLORATORY ANALYSIS</vt:lpstr>
      <vt:lpstr>EXPLORATORY ANALYSIS contd.</vt:lpstr>
      <vt:lpstr>EXPLORATORY ANALYSIS contd.</vt:lpstr>
      <vt:lpstr>CORRELATION</vt:lpstr>
      <vt:lpstr>CORRELATION HEATMAP</vt:lpstr>
      <vt:lpstr>PAIRPLOT DATA</vt:lpstr>
      <vt:lpstr>PREDICTIVE MODELLING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PREDICTION  USING  LOGISTIC REGRESSION</dc:title>
  <dc:creator>ELECTRICAL</dc:creator>
  <cp:lastModifiedBy>ELECTRICAL</cp:lastModifiedBy>
  <cp:revision>3</cp:revision>
  <dcterms:created xsi:type="dcterms:W3CDTF">2006-08-16T00:00:00Z</dcterms:created>
  <dcterms:modified xsi:type="dcterms:W3CDTF">2020-10-14T16:05:45Z</dcterms:modified>
</cp:coreProperties>
</file>