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FABF"/>
    <a:srgbClr val="62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5225" autoAdjust="0"/>
    <p:restoredTop sz="86469" autoAdjust="0"/>
  </p:normalViewPr>
  <p:slideViewPr>
    <p:cSldViewPr snapToGrid="0">
      <p:cViewPr varScale="1">
        <p:scale>
          <a:sx n="72" d="100"/>
          <a:sy n="72" d="100"/>
        </p:scale>
        <p:origin x="15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093B8-9201-4155-8B4B-85267FEBFD77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691A3-D225-4177-A809-0A1EA7A75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691A3-D225-4177-A809-0A1EA7A75A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C249-2FC9-5292-F225-422730A8E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56ED6-3058-9C53-9071-A56FA6502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5241-8EF7-4180-B157-700BFA30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DB07-F45C-4020-9C23-6283F3B286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8A89-5794-0581-BC3D-FDBCAEB4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30C8-A972-7079-ADBE-D7A60080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44FF-E8B4-49DE-9420-8ECDB85B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FFBE-0FB5-1788-4E4C-E77B2DF3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58B86-595A-A021-BABE-4CBE43747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AA31-A4B5-D535-63AD-F4BADE79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DB07-F45C-4020-9C23-6283F3B286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3739B-C320-8790-B741-06C2B40F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B8BA-BF91-E281-5EEC-7694DEA9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44FF-E8B4-49DE-9420-8ECDB85B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501D8-82DA-82A1-395B-C8CF5881A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E8F5-C592-814F-A8AB-059CDEE19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6FA3-02D6-DF2F-50A3-07799917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DB07-F45C-4020-9C23-6283F3B286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50DCD-2289-7E36-B416-D70696E1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0754-A83B-35B6-CD58-F2866763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44FF-E8B4-49DE-9420-8ECDB85B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1E43-29A5-DB23-00B8-75708FB3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B135-D8F4-1E7D-3A5D-EA16F32B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AE60A-5802-46AC-3B3B-4CEBE93B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DB07-F45C-4020-9C23-6283F3B286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C644-2361-4C11-F744-DCC73832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915E-C925-628D-ADD8-5536B42A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44FF-E8B4-49DE-9420-8ECDB85B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9AE1-0257-F830-494F-57607A0A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B5611-E026-616A-8752-17B1F5D95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D693-D514-E834-A182-E847C0C1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DB07-F45C-4020-9C23-6283F3B286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AE3F-151E-F7C6-3F03-9DC6177B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98CF-24A1-275D-F7CE-CF6ACD3B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44FF-E8B4-49DE-9420-8ECDB85B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80DE-C745-2984-0A0F-BADC1EEA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6994-2524-8692-294C-67CD356DF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1A271-0B37-E316-653E-DD928058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5C0AC-2FB6-A4F7-2093-7A104204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DB07-F45C-4020-9C23-6283F3B286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884F-707A-223E-A4EE-F28E68D3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5C472-C766-C7A8-6337-D0178ED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44FF-E8B4-49DE-9420-8ECDB85B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2C01-5836-F3D1-66A7-C191A102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B9B45-C9F9-6527-7E1F-C9E7E1EAA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AB41-4C22-165D-68D5-E9BAA97A7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291A5-BA13-6AAE-61A4-BAE7D2FCB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654F6-34E8-CC60-D503-FFB22C868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5498D-63B3-E041-DFB7-E17C39ED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DB07-F45C-4020-9C23-6283F3B286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00894-5785-B022-BF0D-469D277A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F22A1-E69E-AC5D-CE2F-10960407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44FF-E8B4-49DE-9420-8ECDB85B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1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F4A2-6CC9-0FF0-B871-214F327A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1D48E-1AF2-BA31-74A7-171FFB9F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DB07-F45C-4020-9C23-6283F3B286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E1CA9-B3F0-1E21-D2DE-CAC6B17D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1F45F-9EC0-E008-72F1-DB9120F1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44FF-E8B4-49DE-9420-8ECDB85B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AEF05-31C2-FCCC-413F-44F54047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DB07-F45C-4020-9C23-6283F3B286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9CB19-746F-ADEA-BB64-B7621765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35840-DB30-388B-C725-E9FC2E4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44FF-E8B4-49DE-9420-8ECDB85B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05CC-1630-5FEE-B65D-9C1D7B8C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776F-9F5F-B770-695E-E5493572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DD78C-8881-C68B-41AA-F8D45BF5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D678-AB6F-2A25-DA8B-82DE8D56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DB07-F45C-4020-9C23-6283F3B286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28EBA-C94B-07D9-CF5A-92D98A4A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50E1E-8837-7776-34D3-A448F1BD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44FF-E8B4-49DE-9420-8ECDB85B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1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0643-F436-0745-2C3E-457F5FC1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74BC3-A04C-DF9E-4943-F65F01CF4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129A6-8458-EC03-AE4B-A7BE7802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8BF39-D6B0-2AA9-9BAC-9FC21F1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DB07-F45C-4020-9C23-6283F3B286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568FC-3CEA-2560-BE45-589F243B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EDCDF-1509-697E-936E-EA96B4DB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44FF-E8B4-49DE-9420-8ECDB85B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6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63B94-C000-E0A4-7DCD-14089F78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5F1AC-055E-9DDA-B415-94BD5A6B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4F61-E672-710F-CB5A-0DAE1301E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DB07-F45C-4020-9C23-6283F3B286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337E4-1002-EB9D-76FC-73EB0C549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DA475-9BEB-9DCA-5809-847E94E02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44FF-E8B4-49DE-9420-8ECDB85B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login screen&#10;&#10;Description automatically generated">
            <a:extLst>
              <a:ext uri="{FF2B5EF4-FFF2-40B4-BE49-F238E27FC236}">
                <a16:creationId xmlns:a16="http://schemas.microsoft.com/office/drawing/2014/main" id="{1EF1C660-84E2-985F-0CB1-23D69E491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3" b="16241"/>
          <a:stretch/>
        </p:blipFill>
        <p:spPr>
          <a:xfrm>
            <a:off x="5001663" y="2399447"/>
            <a:ext cx="2284319" cy="2924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ADBD2E-E2F8-103A-C101-9B97F1334611}"/>
              </a:ext>
            </a:extLst>
          </p:cNvPr>
          <p:cNvSpPr txBox="1"/>
          <p:nvPr/>
        </p:nvSpPr>
        <p:spPr>
          <a:xfrm>
            <a:off x="5320682" y="1616593"/>
            <a:ext cx="18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SCREEN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0E1A5E-407E-5817-E8F0-4108020CA25E}"/>
              </a:ext>
            </a:extLst>
          </p:cNvPr>
          <p:cNvSpPr/>
          <p:nvPr/>
        </p:nvSpPr>
        <p:spPr>
          <a:xfrm>
            <a:off x="5638827" y="4488484"/>
            <a:ext cx="938424" cy="169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1ED48B-6552-9791-8C65-D88BD11C0514}"/>
              </a:ext>
            </a:extLst>
          </p:cNvPr>
          <p:cNvCxnSpPr>
            <a:cxnSpLocks/>
            <a:stCxn id="14" idx="2"/>
            <a:endCxn id="17" idx="3"/>
          </p:cNvCxnSpPr>
          <p:nvPr/>
        </p:nvCxnSpPr>
        <p:spPr>
          <a:xfrm flipH="1">
            <a:off x="3344181" y="4573187"/>
            <a:ext cx="2294646" cy="1631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479CD2-F15D-BB9C-96A0-674FA81D873D}"/>
              </a:ext>
            </a:extLst>
          </p:cNvPr>
          <p:cNvSpPr txBox="1"/>
          <p:nvPr/>
        </p:nvSpPr>
        <p:spPr>
          <a:xfrm>
            <a:off x="259985" y="5743054"/>
            <a:ext cx="30841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Login</a:t>
            </a:r>
          </a:p>
          <a:p>
            <a:pPr algn="ctr"/>
            <a:r>
              <a:rPr lang="en-US" dirty="0"/>
              <a:t>Enter Username and password</a:t>
            </a:r>
          </a:p>
          <a:p>
            <a:pPr algn="ctr"/>
            <a:r>
              <a:rPr lang="en-US" dirty="0"/>
              <a:t>&gt;&gt; LOGIN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0F1C82-1377-58EA-CF92-501257B9F9B2}"/>
              </a:ext>
            </a:extLst>
          </p:cNvPr>
          <p:cNvSpPr txBox="1"/>
          <p:nvPr/>
        </p:nvSpPr>
        <p:spPr>
          <a:xfrm>
            <a:off x="8414637" y="2151405"/>
            <a:ext cx="308419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Register New User Screen</a:t>
            </a:r>
          </a:p>
          <a:p>
            <a:pPr algn="ctr"/>
            <a:r>
              <a:rPr lang="en-US" dirty="0"/>
              <a:t>First Name: __</a:t>
            </a:r>
          </a:p>
          <a:p>
            <a:pPr algn="ctr"/>
            <a:r>
              <a:rPr lang="en-US" dirty="0"/>
              <a:t>Last Name: __</a:t>
            </a:r>
          </a:p>
          <a:p>
            <a:pPr algn="ctr"/>
            <a:r>
              <a:rPr lang="en-US" dirty="0"/>
              <a:t>Email: __</a:t>
            </a:r>
          </a:p>
          <a:p>
            <a:pPr algn="ctr"/>
            <a:r>
              <a:rPr lang="en-US" dirty="0"/>
              <a:t>Username: __</a:t>
            </a:r>
          </a:p>
          <a:p>
            <a:pPr algn="ctr"/>
            <a:r>
              <a:rPr lang="en-US" dirty="0"/>
              <a:t>Password: __</a:t>
            </a:r>
          </a:p>
          <a:p>
            <a:pPr algn="ctr"/>
            <a:r>
              <a:rPr lang="en-US" dirty="0"/>
              <a:t>&gt;&gt; REGISTER</a:t>
            </a:r>
          </a:p>
          <a:p>
            <a:pPr algn="ctr"/>
            <a:r>
              <a:rPr lang="en-US" dirty="0"/>
              <a:t>&lt;&lt; Enter UN/PWD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377D51-7E51-69B1-38EC-58F495B8D7B6}"/>
              </a:ext>
            </a:extLst>
          </p:cNvPr>
          <p:cNvSpPr txBox="1"/>
          <p:nvPr/>
        </p:nvSpPr>
        <p:spPr>
          <a:xfrm>
            <a:off x="842809" y="476256"/>
            <a:ext cx="308419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Weight Progress Screen</a:t>
            </a:r>
          </a:p>
          <a:p>
            <a:pPr algn="ctr"/>
            <a:r>
              <a:rPr lang="en-US" u="sng" dirty="0"/>
              <a:t>Starting Weight: 170</a:t>
            </a:r>
          </a:p>
          <a:p>
            <a:pPr algn="ctr"/>
            <a:r>
              <a:rPr lang="en-US" u="sng" dirty="0"/>
              <a:t>GOAL WEIGHT: 150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29D724-8BD5-DB79-E2CE-677732A55A2A}"/>
              </a:ext>
            </a:extLst>
          </p:cNvPr>
          <p:cNvSpPr/>
          <p:nvPr/>
        </p:nvSpPr>
        <p:spPr>
          <a:xfrm>
            <a:off x="9039693" y="4093301"/>
            <a:ext cx="1932281" cy="363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F9C89D-2113-E593-06D3-9DB0BA86F79C}"/>
              </a:ext>
            </a:extLst>
          </p:cNvPr>
          <p:cNvCxnSpPr>
            <a:cxnSpLocks/>
            <a:stCxn id="23" idx="4"/>
            <a:endCxn id="17" idx="0"/>
          </p:cNvCxnSpPr>
          <p:nvPr/>
        </p:nvCxnSpPr>
        <p:spPr>
          <a:xfrm rot="5400000">
            <a:off x="5261047" y="998266"/>
            <a:ext cx="1285825" cy="82037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158E7B9-5CC5-7496-665C-8DC854C62539}"/>
              </a:ext>
            </a:extLst>
          </p:cNvPr>
          <p:cNvSpPr/>
          <p:nvPr/>
        </p:nvSpPr>
        <p:spPr>
          <a:xfrm>
            <a:off x="1045505" y="6345030"/>
            <a:ext cx="1559510" cy="312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848D21-DD0F-D8C6-9B85-5847E21E0053}"/>
              </a:ext>
            </a:extLst>
          </p:cNvPr>
          <p:cNvSpPr/>
          <p:nvPr/>
        </p:nvSpPr>
        <p:spPr>
          <a:xfrm>
            <a:off x="9226078" y="3795002"/>
            <a:ext cx="1559510" cy="312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77C42E8-EFC1-D6EC-FAF9-41F38ADF1C95}"/>
              </a:ext>
            </a:extLst>
          </p:cNvPr>
          <p:cNvCxnSpPr>
            <a:cxnSpLocks/>
            <a:endCxn id="130" idx="3"/>
          </p:cNvCxnSpPr>
          <p:nvPr/>
        </p:nvCxnSpPr>
        <p:spPr>
          <a:xfrm rot="5400000" flipH="1" flipV="1">
            <a:off x="10014989" y="2460501"/>
            <a:ext cx="2236500" cy="745802"/>
          </a:xfrm>
          <a:prstGeom prst="bentConnector4">
            <a:avLst>
              <a:gd name="adj1" fmla="val 252"/>
              <a:gd name="adj2" fmla="val 1395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2">
            <a:extLst>
              <a:ext uri="{FF2B5EF4-FFF2-40B4-BE49-F238E27FC236}">
                <a16:creationId xmlns:a16="http://schemas.microsoft.com/office/drawing/2014/main" id="{61CF9113-6820-BFDC-979C-1B861743EEED}"/>
              </a:ext>
            </a:extLst>
          </p:cNvPr>
          <p:cNvGraphicFramePr>
            <a:graphicFrameLocks noGrp="1"/>
          </p:cNvGraphicFramePr>
          <p:nvPr/>
        </p:nvGraphicFramePr>
        <p:xfrm>
          <a:off x="1324457" y="1387847"/>
          <a:ext cx="21209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3090824195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42952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7/10/2022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3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7/13/2022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1169"/>
                  </a:ext>
                </a:extLst>
              </a:tr>
            </a:tbl>
          </a:graphicData>
        </a:graphic>
      </p:graphicFrame>
      <p:sp>
        <p:nvSpPr>
          <p:cNvPr id="33" name="Cross 32">
            <a:extLst>
              <a:ext uri="{FF2B5EF4-FFF2-40B4-BE49-F238E27FC236}">
                <a16:creationId xmlns:a16="http://schemas.microsoft.com/office/drawing/2014/main" id="{0B23703D-DD77-F42F-B7D3-B4EEC242BB19}"/>
              </a:ext>
            </a:extLst>
          </p:cNvPr>
          <p:cNvSpPr/>
          <p:nvPr/>
        </p:nvSpPr>
        <p:spPr>
          <a:xfrm>
            <a:off x="3519775" y="785795"/>
            <a:ext cx="332373" cy="304800"/>
          </a:xfrm>
          <a:prstGeom prst="plus">
            <a:avLst>
              <a:gd name="adj" fmla="val 36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84F4CA-0E30-13F6-9C6A-2D8AABE4677B}"/>
              </a:ext>
            </a:extLst>
          </p:cNvPr>
          <p:cNvSpPr/>
          <p:nvPr/>
        </p:nvSpPr>
        <p:spPr>
          <a:xfrm>
            <a:off x="3478566" y="722876"/>
            <a:ext cx="414789" cy="430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BA956C-3117-E2A2-856C-FFC45BC709EE}"/>
              </a:ext>
            </a:extLst>
          </p:cNvPr>
          <p:cNvSpPr/>
          <p:nvPr/>
        </p:nvSpPr>
        <p:spPr>
          <a:xfrm>
            <a:off x="3280924" y="632732"/>
            <a:ext cx="877970" cy="6903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6E4522-3570-C099-E522-7ECCE41A0D63}"/>
              </a:ext>
            </a:extLst>
          </p:cNvPr>
          <p:cNvSpPr txBox="1"/>
          <p:nvPr/>
        </p:nvSpPr>
        <p:spPr>
          <a:xfrm>
            <a:off x="918077" y="3218207"/>
            <a:ext cx="308419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Enter New Weight Screen</a:t>
            </a:r>
          </a:p>
          <a:p>
            <a:pPr algn="ctr"/>
            <a:r>
              <a:rPr lang="en-US" sz="1200" dirty="0"/>
              <a:t>Date: __</a:t>
            </a:r>
          </a:p>
          <a:p>
            <a:pPr algn="ctr"/>
            <a:r>
              <a:rPr lang="en-US" sz="1200" dirty="0"/>
              <a:t>Weight: __</a:t>
            </a:r>
          </a:p>
          <a:p>
            <a:pPr algn="ctr"/>
            <a:r>
              <a:rPr lang="en-US" sz="1200" dirty="0"/>
              <a:t>&gt;&gt; ADD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165C9BA-4BEA-5661-59D6-D9D9E61671D7}"/>
              </a:ext>
            </a:extLst>
          </p:cNvPr>
          <p:cNvCxnSpPr>
            <a:cxnSpLocks/>
            <a:stCxn id="36" idx="6"/>
          </p:cNvCxnSpPr>
          <p:nvPr/>
        </p:nvCxnSpPr>
        <p:spPr>
          <a:xfrm flipH="1">
            <a:off x="4002273" y="977921"/>
            <a:ext cx="156621" cy="2847209"/>
          </a:xfrm>
          <a:prstGeom prst="bentConnector4">
            <a:avLst>
              <a:gd name="adj1" fmla="val -145957"/>
              <a:gd name="adj2" fmla="val 1002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41D134E-E774-1968-DE10-4AE41B682001}"/>
              </a:ext>
            </a:extLst>
          </p:cNvPr>
          <p:cNvSpPr/>
          <p:nvPr/>
        </p:nvSpPr>
        <p:spPr>
          <a:xfrm>
            <a:off x="2053744" y="3795002"/>
            <a:ext cx="877970" cy="218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31AEAD7-1E15-9E13-8AEF-34CB8D78F21E}"/>
              </a:ext>
            </a:extLst>
          </p:cNvPr>
          <p:cNvCxnSpPr>
            <a:cxnSpLocks/>
            <a:stCxn id="42" idx="2"/>
            <a:endCxn id="22" idx="1"/>
          </p:cNvCxnSpPr>
          <p:nvPr/>
        </p:nvCxnSpPr>
        <p:spPr>
          <a:xfrm rot="10800000">
            <a:off x="842810" y="1630418"/>
            <a:ext cx="1210935" cy="2273798"/>
          </a:xfrm>
          <a:prstGeom prst="bentConnector3">
            <a:avLst>
              <a:gd name="adj1" fmla="val 1188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51E9E24-32E6-B5E0-AE62-21F3E9CFAC8C}"/>
              </a:ext>
            </a:extLst>
          </p:cNvPr>
          <p:cNvSpPr/>
          <p:nvPr/>
        </p:nvSpPr>
        <p:spPr>
          <a:xfrm>
            <a:off x="6582781" y="2454347"/>
            <a:ext cx="561300" cy="442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7A70FF-B852-229A-E198-99C7B67A5390}"/>
              </a:ext>
            </a:extLst>
          </p:cNvPr>
          <p:cNvSpPr txBox="1"/>
          <p:nvPr/>
        </p:nvSpPr>
        <p:spPr>
          <a:xfrm>
            <a:off x="8447192" y="557251"/>
            <a:ext cx="30841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Change Goal Weight</a:t>
            </a:r>
          </a:p>
          <a:p>
            <a:pPr algn="ctr"/>
            <a:r>
              <a:rPr lang="en-US" sz="1200" dirty="0"/>
              <a:t>Goal Weight: __</a:t>
            </a:r>
          </a:p>
          <a:p>
            <a:pPr algn="ctr"/>
            <a:r>
              <a:rPr lang="en-US" sz="1200" dirty="0"/>
              <a:t>&gt;&gt; EDIT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BE5F606-E05B-E458-02CE-3CF5C2C7D6C0}"/>
              </a:ext>
            </a:extLst>
          </p:cNvPr>
          <p:cNvCxnSpPr>
            <a:cxnSpLocks/>
            <a:stCxn id="27" idx="4"/>
          </p:cNvCxnSpPr>
          <p:nvPr/>
        </p:nvCxnSpPr>
        <p:spPr>
          <a:xfrm rot="5400000" flipH="1">
            <a:off x="-3067950" y="1764434"/>
            <a:ext cx="3686502" cy="6099919"/>
          </a:xfrm>
          <a:prstGeom prst="bentConnector4">
            <a:avLst>
              <a:gd name="adj1" fmla="val -7751"/>
              <a:gd name="adj2" fmla="val 859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88F002-3BA3-C29A-3FBC-969D7D9EF1BB}"/>
              </a:ext>
            </a:extLst>
          </p:cNvPr>
          <p:cNvCxnSpPr>
            <a:cxnSpLocks/>
            <a:stCxn id="46" idx="6"/>
            <a:endCxn id="1027" idx="2"/>
          </p:cNvCxnSpPr>
          <p:nvPr/>
        </p:nvCxnSpPr>
        <p:spPr>
          <a:xfrm flipV="1">
            <a:off x="7144081" y="1889189"/>
            <a:ext cx="418344" cy="7865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9F3D68C9-5622-CD88-B702-719A6F961A26}"/>
              </a:ext>
            </a:extLst>
          </p:cNvPr>
          <p:cNvSpPr/>
          <p:nvPr/>
        </p:nvSpPr>
        <p:spPr>
          <a:xfrm>
            <a:off x="6989769" y="984577"/>
            <a:ext cx="1145311" cy="9046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Options are:</a:t>
            </a:r>
          </a:p>
          <a:p>
            <a:pPr algn="ctr"/>
            <a:r>
              <a:rPr lang="en-US" sz="900" dirty="0"/>
              <a:t>Change Goal Weight</a:t>
            </a:r>
          </a:p>
          <a:p>
            <a:pPr algn="ctr"/>
            <a:r>
              <a:rPr lang="en-US" sz="900" dirty="0"/>
              <a:t>Update Profile</a:t>
            </a:r>
          </a:p>
          <a:p>
            <a:pPr algn="ctr"/>
            <a:r>
              <a:rPr lang="en-US" sz="900" dirty="0"/>
              <a:t>About</a:t>
            </a:r>
          </a:p>
          <a:p>
            <a:pPr algn="ctr"/>
            <a:r>
              <a:rPr lang="en-US" sz="900" dirty="0"/>
              <a:t>LOGOUT</a:t>
            </a:r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4D8F079C-34E1-0A0E-ED6C-7A5AB9595DFB}"/>
              </a:ext>
            </a:extLst>
          </p:cNvPr>
          <p:cNvCxnSpPr>
            <a:cxnSpLocks/>
            <a:stCxn id="1027" idx="0"/>
            <a:endCxn id="47" idx="1"/>
          </p:cNvCxnSpPr>
          <p:nvPr/>
        </p:nvCxnSpPr>
        <p:spPr>
          <a:xfrm rot="5400000" flipH="1" flipV="1">
            <a:off x="7952728" y="490114"/>
            <a:ext cx="104160" cy="8847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311D0803-4408-AF11-69DF-3610115942F0}"/>
              </a:ext>
            </a:extLst>
          </p:cNvPr>
          <p:cNvSpPr/>
          <p:nvPr/>
        </p:nvSpPr>
        <p:spPr>
          <a:xfrm>
            <a:off x="5478599" y="2424295"/>
            <a:ext cx="629440" cy="442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4E540C9-533A-6218-7F38-D8158F085890}"/>
              </a:ext>
            </a:extLst>
          </p:cNvPr>
          <p:cNvSpPr/>
          <p:nvPr/>
        </p:nvSpPr>
        <p:spPr>
          <a:xfrm>
            <a:off x="4486335" y="773532"/>
            <a:ext cx="1145311" cy="7488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Title Bar will stay consistent thru navigation.</a:t>
            </a:r>
          </a:p>
          <a:p>
            <a:pPr algn="ctr"/>
            <a:r>
              <a:rPr lang="en-US" sz="900" dirty="0"/>
              <a:t>Page title will change as needed</a:t>
            </a:r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7A6F79C4-DE83-A738-9AF9-1D06F0D0A80D}"/>
              </a:ext>
            </a:extLst>
          </p:cNvPr>
          <p:cNvCxnSpPr>
            <a:stCxn id="75" idx="0"/>
            <a:endCxn id="76" idx="2"/>
          </p:cNvCxnSpPr>
          <p:nvPr/>
        </p:nvCxnSpPr>
        <p:spPr>
          <a:xfrm rot="16200000" flipV="1">
            <a:off x="4975219" y="1606195"/>
            <a:ext cx="901872" cy="7343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6139E55-02F6-9954-BF33-CC810183E6A0}"/>
              </a:ext>
            </a:extLst>
          </p:cNvPr>
          <p:cNvSpPr txBox="1"/>
          <p:nvPr/>
        </p:nvSpPr>
        <p:spPr>
          <a:xfrm>
            <a:off x="2113374" y="4459729"/>
            <a:ext cx="1967624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/>
              <a:t>Update Profile Screen</a:t>
            </a:r>
          </a:p>
          <a:p>
            <a:pPr algn="ctr"/>
            <a:r>
              <a:rPr lang="en-US" sz="1000" dirty="0"/>
              <a:t>First Name: __</a:t>
            </a:r>
          </a:p>
          <a:p>
            <a:pPr algn="ctr"/>
            <a:r>
              <a:rPr lang="en-US" sz="1000" dirty="0"/>
              <a:t>Last Name: __</a:t>
            </a:r>
          </a:p>
          <a:p>
            <a:pPr algn="ctr"/>
            <a:r>
              <a:rPr lang="en-US" sz="1000" dirty="0"/>
              <a:t>Email: __</a:t>
            </a:r>
          </a:p>
          <a:p>
            <a:pPr algn="ctr"/>
            <a:r>
              <a:rPr lang="en-US" sz="1000" dirty="0"/>
              <a:t>Username: __</a:t>
            </a:r>
          </a:p>
          <a:p>
            <a:pPr algn="ctr"/>
            <a:r>
              <a:rPr lang="en-US" sz="1000" dirty="0"/>
              <a:t>Password: __</a:t>
            </a:r>
          </a:p>
          <a:p>
            <a:pPr algn="ctr"/>
            <a:r>
              <a:rPr lang="en-US" sz="1000" dirty="0"/>
              <a:t>&gt;&gt; EDIT</a:t>
            </a:r>
          </a:p>
        </p:txBody>
      </p: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24AF24C7-9515-37B8-6C3C-A06482706331}"/>
              </a:ext>
            </a:extLst>
          </p:cNvPr>
          <p:cNvCxnSpPr>
            <a:cxnSpLocks/>
            <a:stCxn id="1027" idx="3"/>
            <a:endCxn id="83" idx="2"/>
          </p:cNvCxnSpPr>
          <p:nvPr/>
        </p:nvCxnSpPr>
        <p:spPr>
          <a:xfrm flipH="1">
            <a:off x="3097186" y="1436883"/>
            <a:ext cx="5037894" cy="4192397"/>
          </a:xfrm>
          <a:prstGeom prst="bentConnector4">
            <a:avLst>
              <a:gd name="adj1" fmla="val -4538"/>
              <a:gd name="adj2" fmla="val 1054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194D7122-203F-A254-6CF6-984D47F29650}"/>
              </a:ext>
            </a:extLst>
          </p:cNvPr>
          <p:cNvSpPr/>
          <p:nvPr/>
        </p:nvSpPr>
        <p:spPr>
          <a:xfrm>
            <a:off x="2874356" y="5370295"/>
            <a:ext cx="497753" cy="199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5" name="Connector: Elbow 1044">
            <a:extLst>
              <a:ext uri="{FF2B5EF4-FFF2-40B4-BE49-F238E27FC236}">
                <a16:creationId xmlns:a16="http://schemas.microsoft.com/office/drawing/2014/main" id="{8C40CBCE-D635-BD25-D394-81694341E60C}"/>
              </a:ext>
            </a:extLst>
          </p:cNvPr>
          <p:cNvCxnSpPr>
            <a:cxnSpLocks/>
            <a:stCxn id="89" idx="6"/>
            <a:endCxn id="22" idx="3"/>
          </p:cNvCxnSpPr>
          <p:nvPr/>
        </p:nvCxnSpPr>
        <p:spPr>
          <a:xfrm flipV="1">
            <a:off x="3372109" y="1630418"/>
            <a:ext cx="554896" cy="3839735"/>
          </a:xfrm>
          <a:prstGeom prst="bentConnector3">
            <a:avLst>
              <a:gd name="adj1" fmla="val 1411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D8FE3E93-4FBB-EA86-290B-5D17820780A3}"/>
              </a:ext>
            </a:extLst>
          </p:cNvPr>
          <p:cNvSpPr/>
          <p:nvPr/>
        </p:nvSpPr>
        <p:spPr>
          <a:xfrm>
            <a:off x="9550305" y="969736"/>
            <a:ext cx="877970" cy="218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5" name="Connector: Elbow 1054">
            <a:extLst>
              <a:ext uri="{FF2B5EF4-FFF2-40B4-BE49-F238E27FC236}">
                <a16:creationId xmlns:a16="http://schemas.microsoft.com/office/drawing/2014/main" id="{45F8CBE3-4224-5F24-FCC7-513E7AA4E3DE}"/>
              </a:ext>
            </a:extLst>
          </p:cNvPr>
          <p:cNvCxnSpPr>
            <a:cxnSpLocks/>
            <a:endCxn id="22" idx="0"/>
          </p:cNvCxnSpPr>
          <p:nvPr/>
        </p:nvCxnSpPr>
        <p:spPr>
          <a:xfrm rot="10800000">
            <a:off x="2384908" y="476257"/>
            <a:ext cx="7122741" cy="574621"/>
          </a:xfrm>
          <a:prstGeom prst="bentConnector4">
            <a:avLst>
              <a:gd name="adj1" fmla="val 5476"/>
              <a:gd name="adj2" fmla="val 1397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183BD3F-67FE-BE62-C551-3136B7DA4A77}"/>
              </a:ext>
            </a:extLst>
          </p:cNvPr>
          <p:cNvSpPr/>
          <p:nvPr/>
        </p:nvSpPr>
        <p:spPr>
          <a:xfrm>
            <a:off x="6968971" y="152400"/>
            <a:ext cx="1425113" cy="21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To Weight Progress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0AE3B4C-9849-57F9-A2C6-932E8141D0E0}"/>
              </a:ext>
            </a:extLst>
          </p:cNvPr>
          <p:cNvSpPr/>
          <p:nvPr/>
        </p:nvSpPr>
        <p:spPr>
          <a:xfrm rot="16200000">
            <a:off x="3415711" y="4556068"/>
            <a:ext cx="1425113" cy="21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To Weight Progress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C90E76C-FFD1-7013-2F74-92E91A9F37EF}"/>
              </a:ext>
            </a:extLst>
          </p:cNvPr>
          <p:cNvSpPr/>
          <p:nvPr/>
        </p:nvSpPr>
        <p:spPr>
          <a:xfrm>
            <a:off x="473436" y="3733833"/>
            <a:ext cx="1425113" cy="21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To Weight Progress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7F6114-7A50-CDB0-08DE-BE765F391156}"/>
              </a:ext>
            </a:extLst>
          </p:cNvPr>
          <p:cNvSpPr/>
          <p:nvPr/>
        </p:nvSpPr>
        <p:spPr>
          <a:xfrm>
            <a:off x="8299820" y="6501337"/>
            <a:ext cx="1425113" cy="21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Proposed Design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4FE22C9-A79F-BDA2-5788-80E41E2496D2}"/>
              </a:ext>
            </a:extLst>
          </p:cNvPr>
          <p:cNvSpPr/>
          <p:nvPr/>
        </p:nvSpPr>
        <p:spPr>
          <a:xfrm>
            <a:off x="6531355" y="3696857"/>
            <a:ext cx="847820" cy="32200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 Title and Logo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037DB7-6F3F-747D-E769-2F4D5747C330}"/>
              </a:ext>
            </a:extLst>
          </p:cNvPr>
          <p:cNvSpPr txBox="1"/>
          <p:nvPr/>
        </p:nvSpPr>
        <p:spPr>
          <a:xfrm>
            <a:off x="496212" y="4459729"/>
            <a:ext cx="1425113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/>
              <a:t>About  Screen</a:t>
            </a:r>
          </a:p>
          <a:p>
            <a:pPr algn="ctr"/>
            <a:r>
              <a:rPr lang="en-US" sz="1000" dirty="0"/>
              <a:t>&lt;Content will include how app works, some FAQs, and a contact email&gt;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A5F6DF-071B-2298-FC17-ECCB48EEE828}"/>
              </a:ext>
            </a:extLst>
          </p:cNvPr>
          <p:cNvSpPr txBox="1"/>
          <p:nvPr/>
        </p:nvSpPr>
        <p:spPr>
          <a:xfrm>
            <a:off x="8421944" y="1299653"/>
            <a:ext cx="308419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Add Goal Weight</a:t>
            </a:r>
          </a:p>
          <a:p>
            <a:pPr algn="ctr"/>
            <a:r>
              <a:rPr lang="en-US" sz="1200" dirty="0"/>
              <a:t>Starting Weight: __</a:t>
            </a:r>
          </a:p>
          <a:p>
            <a:pPr algn="ctr"/>
            <a:r>
              <a:rPr lang="en-US" sz="1200" dirty="0"/>
              <a:t>Goal Weight: __</a:t>
            </a:r>
          </a:p>
          <a:p>
            <a:pPr algn="ctr"/>
            <a:r>
              <a:rPr lang="en-US" sz="1200" dirty="0"/>
              <a:t>&gt;&gt; ADD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8658D4-39AE-4A36-7C6D-A2AC4B839930}"/>
              </a:ext>
            </a:extLst>
          </p:cNvPr>
          <p:cNvSpPr/>
          <p:nvPr/>
        </p:nvSpPr>
        <p:spPr>
          <a:xfrm>
            <a:off x="9505890" y="1882550"/>
            <a:ext cx="877970" cy="218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EE394C9-53EB-8E09-7AF2-228582289336}"/>
              </a:ext>
            </a:extLst>
          </p:cNvPr>
          <p:cNvCxnSpPr>
            <a:cxnSpLocks/>
            <a:stCxn id="131" idx="2"/>
          </p:cNvCxnSpPr>
          <p:nvPr/>
        </p:nvCxnSpPr>
        <p:spPr>
          <a:xfrm rot="10800000">
            <a:off x="8665538" y="251574"/>
            <a:ext cx="840352" cy="174019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6E18964-CF2F-22A2-0A23-FE6F411DCF1E}"/>
              </a:ext>
            </a:extLst>
          </p:cNvPr>
          <p:cNvSpPr/>
          <p:nvPr/>
        </p:nvSpPr>
        <p:spPr>
          <a:xfrm>
            <a:off x="5352923" y="4645569"/>
            <a:ext cx="1559510" cy="32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DAFF9C-D8AF-F743-3244-79BAA2E36673}"/>
              </a:ext>
            </a:extLst>
          </p:cNvPr>
          <p:cNvCxnSpPr>
            <a:endCxn id="21" idx="1"/>
          </p:cNvCxnSpPr>
          <p:nvPr/>
        </p:nvCxnSpPr>
        <p:spPr>
          <a:xfrm flipV="1">
            <a:off x="6968971" y="3305567"/>
            <a:ext cx="1445666" cy="15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2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login screen&#10;&#10;Description automatically generated">
            <a:extLst>
              <a:ext uri="{FF2B5EF4-FFF2-40B4-BE49-F238E27FC236}">
                <a16:creationId xmlns:a16="http://schemas.microsoft.com/office/drawing/2014/main" id="{AC1992D0-B2E3-19D4-D39F-BA5C5CA65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3" b="16241"/>
          <a:stretch/>
        </p:blipFill>
        <p:spPr>
          <a:xfrm>
            <a:off x="4953840" y="1866900"/>
            <a:ext cx="2284319" cy="2924176"/>
          </a:xfrm>
          <a:prstGeom prst="rect">
            <a:avLst/>
          </a:prstGeom>
        </p:spPr>
      </p:pic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BDC253-D781-FCD5-D467-4245B74F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61" y="323850"/>
            <a:ext cx="10969014" cy="63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2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login screen&#10;&#10;Description automatically generated">
            <a:extLst>
              <a:ext uri="{FF2B5EF4-FFF2-40B4-BE49-F238E27FC236}">
                <a16:creationId xmlns:a16="http://schemas.microsoft.com/office/drawing/2014/main" id="{1EF1C660-84E2-985F-0CB1-23D69E491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3" b="16241"/>
          <a:stretch/>
        </p:blipFill>
        <p:spPr>
          <a:xfrm>
            <a:off x="5001663" y="2399447"/>
            <a:ext cx="2284319" cy="2924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ADBD2E-E2F8-103A-C101-9B97F1334611}"/>
              </a:ext>
            </a:extLst>
          </p:cNvPr>
          <p:cNvSpPr txBox="1"/>
          <p:nvPr/>
        </p:nvSpPr>
        <p:spPr>
          <a:xfrm>
            <a:off x="5320682" y="1616593"/>
            <a:ext cx="18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SCREEN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0E1A5E-407E-5817-E8F0-4108020CA25E}"/>
              </a:ext>
            </a:extLst>
          </p:cNvPr>
          <p:cNvSpPr/>
          <p:nvPr/>
        </p:nvSpPr>
        <p:spPr>
          <a:xfrm>
            <a:off x="5638827" y="4488484"/>
            <a:ext cx="938424" cy="169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1ED48B-6552-9791-8C65-D88BD11C0514}"/>
              </a:ext>
            </a:extLst>
          </p:cNvPr>
          <p:cNvCxnSpPr>
            <a:cxnSpLocks/>
            <a:stCxn id="14" idx="2"/>
            <a:endCxn id="17" idx="3"/>
          </p:cNvCxnSpPr>
          <p:nvPr/>
        </p:nvCxnSpPr>
        <p:spPr>
          <a:xfrm flipH="1">
            <a:off x="3344181" y="4573187"/>
            <a:ext cx="2294646" cy="1631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479CD2-F15D-BB9C-96A0-674FA81D873D}"/>
              </a:ext>
            </a:extLst>
          </p:cNvPr>
          <p:cNvSpPr txBox="1"/>
          <p:nvPr/>
        </p:nvSpPr>
        <p:spPr>
          <a:xfrm>
            <a:off x="259985" y="5743054"/>
            <a:ext cx="30841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Login</a:t>
            </a:r>
          </a:p>
          <a:p>
            <a:pPr algn="ctr"/>
            <a:r>
              <a:rPr lang="en-US" dirty="0"/>
              <a:t>Enter Username and password</a:t>
            </a:r>
          </a:p>
          <a:p>
            <a:pPr algn="ctr"/>
            <a:r>
              <a:rPr lang="en-US" dirty="0"/>
              <a:t>&gt;&gt; LOGIN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0F1C82-1377-58EA-CF92-501257B9F9B2}"/>
              </a:ext>
            </a:extLst>
          </p:cNvPr>
          <p:cNvSpPr txBox="1"/>
          <p:nvPr/>
        </p:nvSpPr>
        <p:spPr>
          <a:xfrm>
            <a:off x="8414637" y="2151405"/>
            <a:ext cx="308419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Register New User Screen</a:t>
            </a:r>
          </a:p>
          <a:p>
            <a:pPr algn="ctr"/>
            <a:r>
              <a:rPr lang="en-US" dirty="0"/>
              <a:t>First Name: __</a:t>
            </a:r>
          </a:p>
          <a:p>
            <a:pPr algn="ctr"/>
            <a:r>
              <a:rPr lang="en-US" dirty="0"/>
              <a:t>Last Name: __</a:t>
            </a:r>
          </a:p>
          <a:p>
            <a:pPr algn="ctr"/>
            <a:r>
              <a:rPr lang="en-US" dirty="0"/>
              <a:t>Email: __</a:t>
            </a:r>
          </a:p>
          <a:p>
            <a:pPr algn="ctr"/>
            <a:r>
              <a:rPr lang="en-US" dirty="0"/>
              <a:t>Username: __</a:t>
            </a:r>
          </a:p>
          <a:p>
            <a:pPr algn="ctr"/>
            <a:r>
              <a:rPr lang="en-US" dirty="0"/>
              <a:t>Password: __</a:t>
            </a:r>
          </a:p>
          <a:p>
            <a:pPr algn="ctr"/>
            <a:r>
              <a:rPr lang="en-US" dirty="0"/>
              <a:t>&gt;&gt; REGISTER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377D51-7E51-69B1-38EC-58F495B8D7B6}"/>
              </a:ext>
            </a:extLst>
          </p:cNvPr>
          <p:cNvSpPr txBox="1"/>
          <p:nvPr/>
        </p:nvSpPr>
        <p:spPr>
          <a:xfrm>
            <a:off x="842809" y="476256"/>
            <a:ext cx="308419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Weight Progress Screen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58E7B9-5CC5-7496-665C-8DC854C62539}"/>
              </a:ext>
            </a:extLst>
          </p:cNvPr>
          <p:cNvSpPr/>
          <p:nvPr/>
        </p:nvSpPr>
        <p:spPr>
          <a:xfrm>
            <a:off x="1045505" y="6345030"/>
            <a:ext cx="1559510" cy="312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848D21-DD0F-D8C6-9B85-5847E21E0053}"/>
              </a:ext>
            </a:extLst>
          </p:cNvPr>
          <p:cNvSpPr/>
          <p:nvPr/>
        </p:nvSpPr>
        <p:spPr>
          <a:xfrm>
            <a:off x="9226078" y="3795002"/>
            <a:ext cx="1559510" cy="312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77C42E8-EFC1-D6EC-FAF9-41F38ADF1C95}"/>
              </a:ext>
            </a:extLst>
          </p:cNvPr>
          <p:cNvCxnSpPr>
            <a:cxnSpLocks/>
            <a:stCxn id="21" idx="2"/>
            <a:endCxn id="66" idx="3"/>
          </p:cNvCxnSpPr>
          <p:nvPr/>
        </p:nvCxnSpPr>
        <p:spPr>
          <a:xfrm rot="5400000" flipH="1">
            <a:off x="6185382" y="411378"/>
            <a:ext cx="3930173" cy="3612533"/>
          </a:xfrm>
          <a:prstGeom prst="bentConnector4">
            <a:avLst>
              <a:gd name="adj1" fmla="val -5817"/>
              <a:gd name="adj2" fmla="val 358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2">
            <a:extLst>
              <a:ext uri="{FF2B5EF4-FFF2-40B4-BE49-F238E27FC236}">
                <a16:creationId xmlns:a16="http://schemas.microsoft.com/office/drawing/2014/main" id="{61CF9113-6820-BFDC-979C-1B861743EEED}"/>
              </a:ext>
            </a:extLst>
          </p:cNvPr>
          <p:cNvGraphicFramePr>
            <a:graphicFrameLocks noGrp="1"/>
          </p:cNvGraphicFramePr>
          <p:nvPr/>
        </p:nvGraphicFramePr>
        <p:xfrm>
          <a:off x="1324457" y="1387847"/>
          <a:ext cx="21209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3090824195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42952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7/10/2022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3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7/13/2022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1169"/>
                  </a:ext>
                </a:extLst>
              </a:tr>
            </a:tbl>
          </a:graphicData>
        </a:graphic>
      </p:graphicFrame>
      <p:sp>
        <p:nvSpPr>
          <p:cNvPr id="33" name="Cross 32">
            <a:extLst>
              <a:ext uri="{FF2B5EF4-FFF2-40B4-BE49-F238E27FC236}">
                <a16:creationId xmlns:a16="http://schemas.microsoft.com/office/drawing/2014/main" id="{0B23703D-DD77-F42F-B7D3-B4EEC242BB19}"/>
              </a:ext>
            </a:extLst>
          </p:cNvPr>
          <p:cNvSpPr/>
          <p:nvPr/>
        </p:nvSpPr>
        <p:spPr>
          <a:xfrm>
            <a:off x="3519775" y="785795"/>
            <a:ext cx="332373" cy="304800"/>
          </a:xfrm>
          <a:prstGeom prst="plus">
            <a:avLst>
              <a:gd name="adj" fmla="val 36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84F4CA-0E30-13F6-9C6A-2D8AABE4677B}"/>
              </a:ext>
            </a:extLst>
          </p:cNvPr>
          <p:cNvSpPr/>
          <p:nvPr/>
        </p:nvSpPr>
        <p:spPr>
          <a:xfrm>
            <a:off x="3478566" y="722876"/>
            <a:ext cx="414789" cy="430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BA956C-3117-E2A2-856C-FFC45BC709EE}"/>
              </a:ext>
            </a:extLst>
          </p:cNvPr>
          <p:cNvSpPr/>
          <p:nvPr/>
        </p:nvSpPr>
        <p:spPr>
          <a:xfrm>
            <a:off x="3280924" y="632732"/>
            <a:ext cx="877970" cy="6903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6E4522-3570-C099-E522-7ECCE41A0D63}"/>
              </a:ext>
            </a:extLst>
          </p:cNvPr>
          <p:cNvSpPr txBox="1"/>
          <p:nvPr/>
        </p:nvSpPr>
        <p:spPr>
          <a:xfrm>
            <a:off x="918077" y="3218207"/>
            <a:ext cx="308419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Enter New Weight Screen</a:t>
            </a:r>
          </a:p>
          <a:p>
            <a:pPr algn="ctr"/>
            <a:r>
              <a:rPr lang="en-US" sz="1200" dirty="0"/>
              <a:t>Date: __</a:t>
            </a:r>
          </a:p>
          <a:p>
            <a:pPr algn="ctr"/>
            <a:r>
              <a:rPr lang="en-US" sz="1200" dirty="0"/>
              <a:t>Weight: __</a:t>
            </a:r>
          </a:p>
          <a:p>
            <a:pPr algn="ctr"/>
            <a:r>
              <a:rPr lang="en-US" sz="1200" dirty="0"/>
              <a:t>&gt;&gt; ADD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165C9BA-4BEA-5661-59D6-D9D9E61671D7}"/>
              </a:ext>
            </a:extLst>
          </p:cNvPr>
          <p:cNvCxnSpPr>
            <a:cxnSpLocks/>
            <a:stCxn id="36" idx="6"/>
          </p:cNvCxnSpPr>
          <p:nvPr/>
        </p:nvCxnSpPr>
        <p:spPr>
          <a:xfrm flipH="1">
            <a:off x="4002273" y="977921"/>
            <a:ext cx="156621" cy="2847209"/>
          </a:xfrm>
          <a:prstGeom prst="bentConnector4">
            <a:avLst>
              <a:gd name="adj1" fmla="val -145957"/>
              <a:gd name="adj2" fmla="val 1002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41D134E-E774-1968-DE10-4AE41B682001}"/>
              </a:ext>
            </a:extLst>
          </p:cNvPr>
          <p:cNvSpPr/>
          <p:nvPr/>
        </p:nvSpPr>
        <p:spPr>
          <a:xfrm>
            <a:off x="2053744" y="3795002"/>
            <a:ext cx="877970" cy="218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31AEAD7-1E15-9E13-8AEF-34CB8D78F21E}"/>
              </a:ext>
            </a:extLst>
          </p:cNvPr>
          <p:cNvCxnSpPr>
            <a:cxnSpLocks/>
            <a:stCxn id="42" idx="2"/>
            <a:endCxn id="22" idx="1"/>
          </p:cNvCxnSpPr>
          <p:nvPr/>
        </p:nvCxnSpPr>
        <p:spPr>
          <a:xfrm rot="10800000">
            <a:off x="842810" y="1214920"/>
            <a:ext cx="1210935" cy="2689296"/>
          </a:xfrm>
          <a:prstGeom prst="bentConnector3">
            <a:avLst>
              <a:gd name="adj1" fmla="val 1188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51E9E24-32E6-B5E0-AE62-21F3E9CFAC8C}"/>
              </a:ext>
            </a:extLst>
          </p:cNvPr>
          <p:cNvSpPr/>
          <p:nvPr/>
        </p:nvSpPr>
        <p:spPr>
          <a:xfrm>
            <a:off x="6582781" y="2454347"/>
            <a:ext cx="561300" cy="442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7A70FF-B852-229A-E198-99C7B67A5390}"/>
              </a:ext>
            </a:extLst>
          </p:cNvPr>
          <p:cNvSpPr txBox="1"/>
          <p:nvPr/>
        </p:nvSpPr>
        <p:spPr>
          <a:xfrm>
            <a:off x="8447192" y="557251"/>
            <a:ext cx="30841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Change Daily Weight</a:t>
            </a:r>
          </a:p>
          <a:p>
            <a:pPr algn="ctr"/>
            <a:r>
              <a:rPr lang="en-US" sz="1200" dirty="0"/>
              <a:t>Weight: __</a:t>
            </a:r>
          </a:p>
          <a:p>
            <a:pPr algn="ctr"/>
            <a:r>
              <a:rPr lang="en-US" sz="1200" dirty="0"/>
              <a:t>&gt;&gt; EDIT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BE5F606-E05B-E458-02CE-3CF5C2C7D6C0}"/>
              </a:ext>
            </a:extLst>
          </p:cNvPr>
          <p:cNvCxnSpPr>
            <a:cxnSpLocks/>
            <a:stCxn id="17" idx="1"/>
            <a:endCxn id="31" idx="2"/>
          </p:cNvCxnSpPr>
          <p:nvPr/>
        </p:nvCxnSpPr>
        <p:spPr>
          <a:xfrm rot="10800000" flipH="1">
            <a:off x="259985" y="2500367"/>
            <a:ext cx="2124922" cy="3704352"/>
          </a:xfrm>
          <a:prstGeom prst="bentConnector4">
            <a:avLst>
              <a:gd name="adj1" fmla="val -10758"/>
              <a:gd name="adj2" fmla="val 881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88F002-3BA3-C29A-3FBC-969D7D9EF1BB}"/>
              </a:ext>
            </a:extLst>
          </p:cNvPr>
          <p:cNvCxnSpPr>
            <a:cxnSpLocks/>
            <a:stCxn id="46" idx="6"/>
            <a:endCxn id="1027" idx="2"/>
          </p:cNvCxnSpPr>
          <p:nvPr/>
        </p:nvCxnSpPr>
        <p:spPr>
          <a:xfrm flipV="1">
            <a:off x="7144081" y="1889188"/>
            <a:ext cx="418344" cy="78656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9F3D68C9-5622-CD88-B702-719A6F961A26}"/>
              </a:ext>
            </a:extLst>
          </p:cNvPr>
          <p:cNvSpPr/>
          <p:nvPr/>
        </p:nvSpPr>
        <p:spPr>
          <a:xfrm>
            <a:off x="6989769" y="1188163"/>
            <a:ext cx="1145311" cy="7010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Options are:</a:t>
            </a:r>
          </a:p>
          <a:p>
            <a:pPr algn="ctr"/>
            <a:r>
              <a:rPr lang="en-US" sz="900" dirty="0"/>
              <a:t>SMS Preference</a:t>
            </a:r>
          </a:p>
          <a:p>
            <a:pPr algn="ctr"/>
            <a:r>
              <a:rPr lang="en-US" sz="900" dirty="0"/>
              <a:t>About</a:t>
            </a:r>
          </a:p>
          <a:p>
            <a:pPr algn="ctr"/>
            <a:r>
              <a:rPr lang="en-US" sz="900" dirty="0"/>
              <a:t>LOGOUT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11D0803-4408-AF11-69DF-3610115942F0}"/>
              </a:ext>
            </a:extLst>
          </p:cNvPr>
          <p:cNvSpPr/>
          <p:nvPr/>
        </p:nvSpPr>
        <p:spPr>
          <a:xfrm>
            <a:off x="5478599" y="2424295"/>
            <a:ext cx="629440" cy="442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4E540C9-533A-6218-7F38-D8158F085890}"/>
              </a:ext>
            </a:extLst>
          </p:cNvPr>
          <p:cNvSpPr/>
          <p:nvPr/>
        </p:nvSpPr>
        <p:spPr>
          <a:xfrm>
            <a:off x="4486335" y="773532"/>
            <a:ext cx="1145311" cy="7488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Title Bar will stay consistent thru navigation.</a:t>
            </a:r>
          </a:p>
          <a:p>
            <a:pPr algn="ctr"/>
            <a:r>
              <a:rPr lang="en-US" sz="900" dirty="0"/>
              <a:t>Page title will change as needed</a:t>
            </a:r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7A6F79C4-DE83-A738-9AF9-1D06F0D0A80D}"/>
              </a:ext>
            </a:extLst>
          </p:cNvPr>
          <p:cNvCxnSpPr>
            <a:stCxn id="75" idx="0"/>
            <a:endCxn id="76" idx="2"/>
          </p:cNvCxnSpPr>
          <p:nvPr/>
        </p:nvCxnSpPr>
        <p:spPr>
          <a:xfrm rot="16200000" flipV="1">
            <a:off x="4975219" y="1606195"/>
            <a:ext cx="901872" cy="7343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D8FE3E93-4FBB-EA86-290B-5D17820780A3}"/>
              </a:ext>
            </a:extLst>
          </p:cNvPr>
          <p:cNvSpPr/>
          <p:nvPr/>
        </p:nvSpPr>
        <p:spPr>
          <a:xfrm>
            <a:off x="9550305" y="969736"/>
            <a:ext cx="877970" cy="218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5" name="Connector: Elbow 1054">
            <a:extLst>
              <a:ext uri="{FF2B5EF4-FFF2-40B4-BE49-F238E27FC236}">
                <a16:creationId xmlns:a16="http://schemas.microsoft.com/office/drawing/2014/main" id="{45F8CBE3-4224-5F24-FCC7-513E7AA4E3DE}"/>
              </a:ext>
            </a:extLst>
          </p:cNvPr>
          <p:cNvCxnSpPr>
            <a:cxnSpLocks/>
            <a:endCxn id="22" idx="0"/>
          </p:cNvCxnSpPr>
          <p:nvPr/>
        </p:nvCxnSpPr>
        <p:spPr>
          <a:xfrm rot="10800000">
            <a:off x="2384908" y="476257"/>
            <a:ext cx="7122743" cy="574623"/>
          </a:xfrm>
          <a:prstGeom prst="bentConnector4">
            <a:avLst>
              <a:gd name="adj1" fmla="val 39175"/>
              <a:gd name="adj2" fmla="val 1397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183BD3F-67FE-BE62-C551-3136B7DA4A77}"/>
              </a:ext>
            </a:extLst>
          </p:cNvPr>
          <p:cNvSpPr/>
          <p:nvPr/>
        </p:nvSpPr>
        <p:spPr>
          <a:xfrm>
            <a:off x="4919089" y="144289"/>
            <a:ext cx="1425113" cy="21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To Weight Progress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0AE3B4C-9849-57F9-A2C6-932E8141D0E0}"/>
              </a:ext>
            </a:extLst>
          </p:cNvPr>
          <p:cNvSpPr/>
          <p:nvPr/>
        </p:nvSpPr>
        <p:spPr>
          <a:xfrm rot="16200000">
            <a:off x="-518677" y="4287745"/>
            <a:ext cx="1425113" cy="21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 To Weight Progress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C90E76C-FFD1-7013-2F74-92E91A9F37EF}"/>
              </a:ext>
            </a:extLst>
          </p:cNvPr>
          <p:cNvSpPr/>
          <p:nvPr/>
        </p:nvSpPr>
        <p:spPr>
          <a:xfrm>
            <a:off x="473436" y="3733833"/>
            <a:ext cx="1425113" cy="21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To Weight Progress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7F6114-7A50-CDB0-08DE-BE765F391156}"/>
              </a:ext>
            </a:extLst>
          </p:cNvPr>
          <p:cNvSpPr/>
          <p:nvPr/>
        </p:nvSpPr>
        <p:spPr>
          <a:xfrm>
            <a:off x="8564177" y="6248505"/>
            <a:ext cx="1425113" cy="2165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Expected Design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4FE22C9-A79F-BDA2-5788-80E41E2496D2}"/>
              </a:ext>
            </a:extLst>
          </p:cNvPr>
          <p:cNvSpPr/>
          <p:nvPr/>
        </p:nvSpPr>
        <p:spPr>
          <a:xfrm>
            <a:off x="6531355" y="3696857"/>
            <a:ext cx="847820" cy="32200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 Title and Logo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E18964-CF2F-22A2-0A23-FE6F411DCF1E}"/>
              </a:ext>
            </a:extLst>
          </p:cNvPr>
          <p:cNvSpPr/>
          <p:nvPr/>
        </p:nvSpPr>
        <p:spPr>
          <a:xfrm>
            <a:off x="5352923" y="4645569"/>
            <a:ext cx="1559510" cy="32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DAFF9C-D8AF-F743-3244-79BAA2E36673}"/>
              </a:ext>
            </a:extLst>
          </p:cNvPr>
          <p:cNvCxnSpPr>
            <a:endCxn id="21" idx="1"/>
          </p:cNvCxnSpPr>
          <p:nvPr/>
        </p:nvCxnSpPr>
        <p:spPr>
          <a:xfrm flipV="1">
            <a:off x="6968971" y="3167068"/>
            <a:ext cx="1445666" cy="1681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4D6D2D-1BA6-53B7-08D5-D1550C2BB6CF}"/>
              </a:ext>
            </a:extLst>
          </p:cNvPr>
          <p:cNvSpPr txBox="1"/>
          <p:nvPr/>
        </p:nvSpPr>
        <p:spPr>
          <a:xfrm>
            <a:off x="921193" y="4289817"/>
            <a:ext cx="30841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Delete this Weight Screen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&gt;&gt; DELETE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FEA702-64F1-D96E-B71E-90AAC55D988D}"/>
              </a:ext>
            </a:extLst>
          </p:cNvPr>
          <p:cNvSpPr/>
          <p:nvPr/>
        </p:nvSpPr>
        <p:spPr>
          <a:xfrm>
            <a:off x="2043586" y="4678662"/>
            <a:ext cx="877970" cy="218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8CFB5FB-430E-0A65-7DDA-89E5762C04E4}"/>
              </a:ext>
            </a:extLst>
          </p:cNvPr>
          <p:cNvCxnSpPr>
            <a:cxnSpLocks/>
            <a:stCxn id="31" idx="3"/>
            <a:endCxn id="30" idx="6"/>
          </p:cNvCxnSpPr>
          <p:nvPr/>
        </p:nvCxnSpPr>
        <p:spPr>
          <a:xfrm flipH="1">
            <a:off x="2921556" y="1944107"/>
            <a:ext cx="523801" cy="2843769"/>
          </a:xfrm>
          <a:prstGeom prst="bentConnector3">
            <a:avLst>
              <a:gd name="adj1" fmla="val -2287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9E8FF52-C27D-C80B-61D6-8D87C04CC2A8}"/>
              </a:ext>
            </a:extLst>
          </p:cNvPr>
          <p:cNvSpPr/>
          <p:nvPr/>
        </p:nvSpPr>
        <p:spPr>
          <a:xfrm>
            <a:off x="3161183" y="4650468"/>
            <a:ext cx="1425113" cy="21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To Weight Progress</a:t>
            </a:r>
          </a:p>
        </p:txBody>
      </p:sp>
    </p:spTree>
    <p:extLst>
      <p:ext uri="{BB962C8B-B14F-4D97-AF65-F5344CB8AC3E}">
        <p14:creationId xmlns:p14="http://schemas.microsoft.com/office/powerpoint/2010/main" val="425801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weight progress&#10;&#10;Description automatically generated">
            <a:extLst>
              <a:ext uri="{FF2B5EF4-FFF2-40B4-BE49-F238E27FC236}">
                <a16:creationId xmlns:a16="http://schemas.microsoft.com/office/drawing/2014/main" id="{A432302D-94F1-EB60-036C-D9C32CEF2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00328"/>
            <a:ext cx="8191500" cy="66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4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207EC9-5A1A-666B-5749-07DF8D0D4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21884"/>
              </p:ext>
            </p:extLst>
          </p:nvPr>
        </p:nvGraphicFramePr>
        <p:xfrm>
          <a:off x="2032000" y="719666"/>
          <a:ext cx="2987675" cy="3337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41530428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952632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Unique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2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Email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71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7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22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Date registered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6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SMS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7007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D78B83-E713-6CF8-3AA5-1E70DEDA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72153"/>
              </p:ext>
            </p:extLst>
          </p:nvPr>
        </p:nvGraphicFramePr>
        <p:xfrm>
          <a:off x="6018357" y="719666"/>
          <a:ext cx="2987675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41530428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952632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2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Date entered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646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5ACC23-2FDB-B9E5-DC26-CEC6FD781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38015"/>
              </p:ext>
            </p:extLst>
          </p:nvPr>
        </p:nvGraphicFramePr>
        <p:xfrm>
          <a:off x="2020878" y="4552756"/>
          <a:ext cx="2987675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41530428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952632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2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Goal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Starting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6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Date entered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646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7F5310-D3EC-A25A-D880-E8E9D8EA9243}"/>
              </a:ext>
            </a:extLst>
          </p:cNvPr>
          <p:cNvSpPr txBox="1"/>
          <p:nvPr/>
        </p:nvSpPr>
        <p:spPr>
          <a:xfrm>
            <a:off x="2599653" y="350334"/>
            <a:ext cx="18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0021C-A7B0-69C2-D559-5D0E46DC6B1D}"/>
              </a:ext>
            </a:extLst>
          </p:cNvPr>
          <p:cNvSpPr txBox="1"/>
          <p:nvPr/>
        </p:nvSpPr>
        <p:spPr>
          <a:xfrm>
            <a:off x="6812179" y="350334"/>
            <a:ext cx="140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D81C4-7971-34A7-E6DF-FBC2768F4115}"/>
              </a:ext>
            </a:extLst>
          </p:cNvPr>
          <p:cNvSpPr txBox="1"/>
          <p:nvPr/>
        </p:nvSpPr>
        <p:spPr>
          <a:xfrm>
            <a:off x="2571059" y="4183424"/>
            <a:ext cx="188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Weight Table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8641C35-CDB0-13F9-8856-6266B1692D43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>
            <a:off x="44683" y="3497307"/>
            <a:ext cx="3958745" cy="6353"/>
          </a:xfrm>
          <a:prstGeom prst="bentConnector4">
            <a:avLst>
              <a:gd name="adj1" fmla="val -6040"/>
              <a:gd name="adj2" fmla="val 1532918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8DB2C7-2650-F64C-C5DA-0B108E489399}"/>
              </a:ext>
            </a:extLst>
          </p:cNvPr>
          <p:cNvCxnSpPr/>
          <p:nvPr/>
        </p:nvCxnSpPr>
        <p:spPr>
          <a:xfrm>
            <a:off x="5030797" y="1299440"/>
            <a:ext cx="945130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2BF1CAC-0D6B-EF6A-FE71-CC0499699CC1}"/>
              </a:ext>
            </a:extLst>
          </p:cNvPr>
          <p:cNvSpPr/>
          <p:nvPr/>
        </p:nvSpPr>
        <p:spPr>
          <a:xfrm>
            <a:off x="8265217" y="3961752"/>
            <a:ext cx="2743200" cy="1256145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Tracker 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ACE88A-6AD6-3BBF-5C86-BC46417674CA}"/>
              </a:ext>
            </a:extLst>
          </p:cNvPr>
          <p:cNvCxnSpPr>
            <a:endCxn id="20" idx="1"/>
          </p:cNvCxnSpPr>
          <p:nvPr/>
        </p:nvCxnSpPr>
        <p:spPr>
          <a:xfrm rot="16200000" flipV="1">
            <a:off x="9043370" y="4555199"/>
            <a:ext cx="1296432" cy="109537"/>
          </a:xfrm>
          <a:prstGeom prst="bentConnector5">
            <a:avLst>
              <a:gd name="adj1" fmla="val -102040"/>
              <a:gd name="adj2" fmla="val 8326125"/>
              <a:gd name="adj3" fmla="val 393149"/>
            </a:avLst>
          </a:prstGeom>
          <a:ln w="47625" cap="rnd" cmpd="sng" algn="ctr">
            <a:solidFill>
              <a:srgbClr val="BCFABF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9090</TotalTime>
  <Words>339</Words>
  <Application>Microsoft Office PowerPoint</Application>
  <PresentationFormat>Widescreen</PresentationFormat>
  <Paragraphs>139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Brooks, Laura</dc:creator>
  <cp:lastModifiedBy>Laura Brooks</cp:lastModifiedBy>
  <cp:revision>7</cp:revision>
  <dcterms:created xsi:type="dcterms:W3CDTF">2022-07-13T22:14:59Z</dcterms:created>
  <dcterms:modified xsi:type="dcterms:W3CDTF">2024-09-14T22:09:20Z</dcterms:modified>
</cp:coreProperties>
</file>