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BDCC"/>
    <a:srgbClr val="0070C0"/>
    <a:srgbClr val="005398"/>
    <a:srgbClr val="006BC2"/>
    <a:srgbClr val="F80000"/>
    <a:srgbClr val="3FAA00"/>
    <a:srgbClr val="ADADAD"/>
    <a:srgbClr val="A7A9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995" autoAdjust="0"/>
    <p:restoredTop sz="91381" autoAdjust="0"/>
  </p:normalViewPr>
  <p:slideViewPr>
    <p:cSldViewPr snapToGrid="0">
      <p:cViewPr varScale="1">
        <p:scale>
          <a:sx n="82" d="100"/>
          <a:sy n="82" d="100"/>
        </p:scale>
        <p:origin x="643" y="77"/>
      </p:cViewPr>
      <p:guideLst/>
    </p:cSldViewPr>
  </p:slideViewPr>
  <p:notesTextViewPr>
    <p:cViewPr>
      <p:scale>
        <a:sx n="3" d="2"/>
        <a:sy n="3" d="2"/>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7AE35F-1BBC-CD2B-07FB-1859E4604C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7E0CC6D-2B53-6DF6-49E3-7A0A742560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E13A6D-2F0B-425A-9232-C616CD750E85}" type="datetimeFigureOut">
              <a:rPr lang="en-US" smtClean="0"/>
              <a:t>1/23/2023</a:t>
            </a:fld>
            <a:endParaRPr lang="en-US"/>
          </a:p>
        </p:txBody>
      </p:sp>
      <p:sp>
        <p:nvSpPr>
          <p:cNvPr id="4" name="Footer Placeholder 3">
            <a:extLst>
              <a:ext uri="{FF2B5EF4-FFF2-40B4-BE49-F238E27FC236}">
                <a16:creationId xmlns:a16="http://schemas.microsoft.com/office/drawing/2014/main" id="{6B9582EE-2219-D6E5-8C34-CDA7372155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01DA303-D178-7141-020C-A5883CF10B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A52783-5BA7-4890-9F4E-A83325D3D143}" type="slidenum">
              <a:rPr lang="en-US" smtClean="0"/>
              <a:t>‹#›</a:t>
            </a:fld>
            <a:endParaRPr lang="en-US"/>
          </a:p>
        </p:txBody>
      </p:sp>
    </p:spTree>
    <p:extLst>
      <p:ext uri="{BB962C8B-B14F-4D97-AF65-F5344CB8AC3E}">
        <p14:creationId xmlns:p14="http://schemas.microsoft.com/office/powerpoint/2010/main" val="3993184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E5C44-6581-444B-90D2-E5D1D099B9CA}"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EB062F-BE53-4C3F-AD68-2E48673C7069}" type="slidenum">
              <a:rPr lang="en-US" smtClean="0"/>
              <a:t>‹#›</a:t>
            </a:fld>
            <a:endParaRPr lang="en-US"/>
          </a:p>
        </p:txBody>
      </p:sp>
    </p:spTree>
    <p:extLst>
      <p:ext uri="{BB962C8B-B14F-4D97-AF65-F5344CB8AC3E}">
        <p14:creationId xmlns:p14="http://schemas.microsoft.com/office/powerpoint/2010/main" val="535665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231FAA0-1003-6E46-586D-454923A4FCF6}"/>
              </a:ext>
            </a:extLst>
          </p:cNvPr>
          <p:cNvSpPr/>
          <p:nvPr userDrawn="1"/>
        </p:nvSpPr>
        <p:spPr>
          <a:xfrm>
            <a:off x="0" y="6406551"/>
            <a:ext cx="12192000" cy="4572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6D6DF9B-949C-61DE-5A4F-2CD380E066B0}"/>
              </a:ext>
            </a:extLst>
          </p:cNvPr>
          <p:cNvSpPr/>
          <p:nvPr userDrawn="1"/>
        </p:nvSpPr>
        <p:spPr>
          <a:xfrm>
            <a:off x="0" y="131948"/>
            <a:ext cx="12192000" cy="152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892EE7-E6C8-45AC-9A12-C1D2706AE13D}"/>
              </a:ext>
            </a:extLst>
          </p:cNvPr>
          <p:cNvSpPr/>
          <p:nvPr userDrawn="1"/>
        </p:nvSpPr>
        <p:spPr>
          <a:xfrm>
            <a:off x="0" y="0"/>
            <a:ext cx="12192000" cy="15240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a16="http://schemas.microsoft.com/office/drawing/2014/main" id="{DD2D7245-F273-BAC4-9EEC-F3733850D1B3}"/>
              </a:ext>
            </a:extLst>
          </p:cNvPr>
          <p:cNvSpPr>
            <a:spLocks noGrp="1"/>
          </p:cNvSpPr>
          <p:nvPr>
            <p:ph type="subTitle" idx="1" hasCustomPrompt="1"/>
          </p:nvPr>
        </p:nvSpPr>
        <p:spPr>
          <a:xfrm>
            <a:off x="0" y="1655948"/>
            <a:ext cx="12191999" cy="5202052"/>
          </a:xfrm>
        </p:spPr>
        <p:txBody>
          <a:bodyPr>
            <a:normAutofit/>
          </a:bodyPr>
          <a:lstStyle>
            <a:lvl1pPr marL="0" indent="0" algn="l">
              <a:buNone/>
              <a:defRPr sz="4000" b="1">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m-KH" dirty="0"/>
              <a:t>​</a:t>
            </a:r>
            <a:endParaRPr lang="en-US" dirty="0"/>
          </a:p>
        </p:txBody>
      </p:sp>
      <p:sp>
        <p:nvSpPr>
          <p:cNvPr id="13" name="Rectangle 3">
            <a:extLst>
              <a:ext uri="{FF2B5EF4-FFF2-40B4-BE49-F238E27FC236}">
                <a16:creationId xmlns:a16="http://schemas.microsoft.com/office/drawing/2014/main" id="{2EFAA89C-E94D-9EA6-F191-2773FDE374E2}"/>
              </a:ext>
            </a:extLst>
          </p:cNvPr>
          <p:cNvSpPr/>
          <p:nvPr userDrawn="1"/>
        </p:nvSpPr>
        <p:spPr>
          <a:xfrm>
            <a:off x="8759687" y="6195824"/>
            <a:ext cx="3432312" cy="664342"/>
          </a:xfrm>
          <a:custGeom>
            <a:avLst/>
            <a:gdLst>
              <a:gd name="connsiteX0" fmla="*/ 0 w 5102086"/>
              <a:gd name="connsiteY0" fmla="*/ 0 h 966938"/>
              <a:gd name="connsiteX1" fmla="*/ 5102086 w 5102086"/>
              <a:gd name="connsiteY1" fmla="*/ 0 h 966938"/>
              <a:gd name="connsiteX2" fmla="*/ 5102086 w 5102086"/>
              <a:gd name="connsiteY2" fmla="*/ 966938 h 966938"/>
              <a:gd name="connsiteX3" fmla="*/ 0 w 5102086"/>
              <a:gd name="connsiteY3" fmla="*/ 966938 h 966938"/>
              <a:gd name="connsiteX4" fmla="*/ 0 w 5102086"/>
              <a:gd name="connsiteY4" fmla="*/ 0 h 966938"/>
              <a:gd name="connsiteX0" fmla="*/ 450574 w 5102086"/>
              <a:gd name="connsiteY0" fmla="*/ 13252 h 966938"/>
              <a:gd name="connsiteX1" fmla="*/ 5102086 w 5102086"/>
              <a:gd name="connsiteY1" fmla="*/ 0 h 966938"/>
              <a:gd name="connsiteX2" fmla="*/ 5102086 w 5102086"/>
              <a:gd name="connsiteY2" fmla="*/ 966938 h 966938"/>
              <a:gd name="connsiteX3" fmla="*/ 0 w 5102086"/>
              <a:gd name="connsiteY3" fmla="*/ 966938 h 966938"/>
              <a:gd name="connsiteX4" fmla="*/ 450574 w 5102086"/>
              <a:gd name="connsiteY4" fmla="*/ 13252 h 96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2086" h="966938">
                <a:moveTo>
                  <a:pt x="450574" y="13252"/>
                </a:moveTo>
                <a:lnTo>
                  <a:pt x="5102086" y="0"/>
                </a:lnTo>
                <a:lnTo>
                  <a:pt x="5102086" y="966938"/>
                </a:lnTo>
                <a:lnTo>
                  <a:pt x="0" y="966938"/>
                </a:lnTo>
                <a:lnTo>
                  <a:pt x="450574" y="13252"/>
                </a:lnTo>
                <a:close/>
              </a:path>
            </a:pathLst>
          </a:cu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8D6A7CC-DAE9-B1BC-C39F-5E4930656F75}"/>
              </a:ext>
            </a:extLst>
          </p:cNvPr>
          <p:cNvSpPr txBox="1"/>
          <p:nvPr userDrawn="1"/>
        </p:nvSpPr>
        <p:spPr>
          <a:xfrm>
            <a:off x="9051608" y="6252501"/>
            <a:ext cx="2615938" cy="572464"/>
          </a:xfrm>
          <a:prstGeom prst="rect">
            <a:avLst/>
          </a:prstGeom>
          <a:noFill/>
        </p:spPr>
        <p:txBody>
          <a:bodyPr wrap="square" rtlCol="0">
            <a:spAutoFit/>
          </a:bodyPr>
          <a:lstStyle/>
          <a:p>
            <a:pPr>
              <a:lnSpc>
                <a:spcPct val="100000"/>
              </a:lnSpc>
            </a:pPr>
            <a:r>
              <a:rPr lang="en-US" sz="1755" dirty="0">
                <a:solidFill>
                  <a:schemeClr val="bg1"/>
                </a:solidFill>
              </a:rPr>
              <a:t>www.rpitssr.edu.kh</a:t>
            </a:r>
          </a:p>
          <a:p>
            <a:pPr>
              <a:lnSpc>
                <a:spcPct val="100000"/>
              </a:lnSpc>
            </a:pPr>
            <a:r>
              <a:rPr lang="en-US" sz="1365" dirty="0">
                <a:solidFill>
                  <a:schemeClr val="bg1"/>
                </a:solidFill>
              </a:rPr>
              <a:t>089483623 / 0977007794</a:t>
            </a:r>
          </a:p>
        </p:txBody>
      </p:sp>
      <p:sp>
        <p:nvSpPr>
          <p:cNvPr id="17" name="TextBox 16">
            <a:extLst>
              <a:ext uri="{FF2B5EF4-FFF2-40B4-BE49-F238E27FC236}">
                <a16:creationId xmlns:a16="http://schemas.microsoft.com/office/drawing/2014/main" id="{5DB64D16-FA63-13B1-5E93-2AD1E82DCE7F}"/>
              </a:ext>
            </a:extLst>
          </p:cNvPr>
          <p:cNvSpPr txBox="1">
            <a:spLocks noChangeArrowheads="1"/>
          </p:cNvSpPr>
          <p:nvPr userDrawn="1"/>
        </p:nvSpPr>
        <p:spPr bwMode="auto">
          <a:xfrm>
            <a:off x="1122908" y="6490909"/>
            <a:ext cx="7717810" cy="307777"/>
          </a:xfrm>
          <a:prstGeom prst="rect">
            <a:avLst/>
          </a:prstGeom>
          <a:noFill/>
          <a:ln>
            <a:noFill/>
          </a:ln>
        </p:spPr>
        <p:txBody>
          <a:bodyPr wrap="square" anchor="ct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km-KH" sz="1365" dirty="0">
                <a:solidFill>
                  <a:schemeClr val="bg1"/>
                </a:solidFill>
                <a:latin typeface="Khmer OS Battambang" pitchFamily="2" charset="0"/>
                <a:cs typeface="Khmer OS Battambang" pitchFamily="2" charset="0"/>
              </a:rPr>
              <a:t>រៀបរាងដោយក្រុមនិស្សិត </a:t>
            </a:r>
            <a:r>
              <a:rPr lang="ca-ES" sz="1365" dirty="0">
                <a:solidFill>
                  <a:schemeClr val="bg1"/>
                </a:solidFill>
                <a:latin typeface="Khmer OS Battambang" pitchFamily="2" charset="0"/>
                <a:cs typeface="Khmer OS Battambang" pitchFamily="2" charset="0"/>
              </a:rPr>
              <a:t>ICT </a:t>
            </a:r>
            <a:r>
              <a:rPr lang="km-KH" sz="1365" dirty="0">
                <a:solidFill>
                  <a:schemeClr val="bg1"/>
                </a:solidFill>
                <a:latin typeface="Khmer OS Battambang" pitchFamily="2" charset="0"/>
                <a:cs typeface="Khmer OS Battambang" pitchFamily="2" charset="0"/>
              </a:rPr>
              <a:t>នៃវិទ្យាស្ថានពហុបច្ចេកទេសភូមិភាគតេជោសែនសៀមរាប</a:t>
            </a:r>
          </a:p>
        </p:txBody>
      </p:sp>
      <p:sp>
        <p:nvSpPr>
          <p:cNvPr id="18" name="Title 14">
            <a:extLst>
              <a:ext uri="{FF2B5EF4-FFF2-40B4-BE49-F238E27FC236}">
                <a16:creationId xmlns:a16="http://schemas.microsoft.com/office/drawing/2014/main" id="{5FEC075C-7856-068C-145D-E9E72C9471F8}"/>
              </a:ext>
            </a:extLst>
          </p:cNvPr>
          <p:cNvSpPr>
            <a:spLocks noGrp="1"/>
          </p:cNvSpPr>
          <p:nvPr>
            <p:ph type="title" hasCustomPrompt="1"/>
          </p:nvPr>
        </p:nvSpPr>
        <p:spPr>
          <a:xfrm rot="16200000">
            <a:off x="-948134" y="3308510"/>
            <a:ext cx="2709818" cy="813550"/>
          </a:xfrm>
          <a:solidFill>
            <a:srgbClr val="0070C0"/>
          </a:solidFill>
        </p:spPr>
        <p:txBody>
          <a:bodyPr anchor="ctr">
            <a:noAutofit/>
          </a:bodyPr>
          <a:lstStyle>
            <a:lvl1pPr marL="0" indent="0" algn="ctr">
              <a:lnSpc>
                <a:spcPct val="150000"/>
              </a:lnSpc>
              <a:buNone/>
              <a:defRPr sz="2400">
                <a:solidFill>
                  <a:schemeClr val="bg1"/>
                </a:solidFill>
                <a:latin typeface="Khmer OS Battambang" panose="02000500000000020004" pitchFamily="2" charset="0"/>
                <a:cs typeface="Khmer OS Battambang" panose="02000500000000020004" pitchFamily="2" charset="0"/>
              </a:defRPr>
            </a:lvl1pPr>
          </a:lstStyle>
          <a:p>
            <a:r>
              <a:rPr lang="km-KH" dirty="0"/>
              <a:t>មេរៀនទី១០</a:t>
            </a:r>
            <a:endParaRPr lang="en-US" dirty="0"/>
          </a:p>
        </p:txBody>
      </p:sp>
      <p:pic>
        <p:nvPicPr>
          <p:cNvPr id="20" name="Picture 19">
            <a:extLst>
              <a:ext uri="{FF2B5EF4-FFF2-40B4-BE49-F238E27FC236}">
                <a16:creationId xmlns:a16="http://schemas.microsoft.com/office/drawing/2014/main" id="{77BF7AE1-A598-6C41-691D-533E318B06FC}"/>
              </a:ext>
            </a:extLst>
          </p:cNvPr>
          <p:cNvPicPr>
            <a:picLocks noChangeAspect="1"/>
          </p:cNvPicPr>
          <p:nvPr userDrawn="1"/>
        </p:nvPicPr>
        <p:blipFill>
          <a:blip r:embed="rId2"/>
          <a:stretch>
            <a:fillRect/>
          </a:stretch>
        </p:blipFill>
        <p:spPr>
          <a:xfrm>
            <a:off x="390259" y="131948"/>
            <a:ext cx="10565284" cy="1322947"/>
          </a:xfrm>
          <a:prstGeom prst="rect">
            <a:avLst/>
          </a:prstGeom>
        </p:spPr>
      </p:pic>
      <p:sp>
        <p:nvSpPr>
          <p:cNvPr id="3" name="TextBox 2">
            <a:extLst>
              <a:ext uri="{FF2B5EF4-FFF2-40B4-BE49-F238E27FC236}">
                <a16:creationId xmlns:a16="http://schemas.microsoft.com/office/drawing/2014/main" id="{12908233-EE1D-15A7-E5E7-E3E69BD2BD75}"/>
              </a:ext>
            </a:extLst>
          </p:cNvPr>
          <p:cNvSpPr txBox="1"/>
          <p:nvPr userDrawn="1"/>
        </p:nvSpPr>
        <p:spPr>
          <a:xfrm>
            <a:off x="4095018" y="1966176"/>
            <a:ext cx="6097464" cy="388696"/>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Khmer OS Muol Light" panose="02000500000000020004" pitchFamily="2" charset="0"/>
                <a:ea typeface="Calibri" panose="020F0502020204030204" pitchFamily="34" charset="0"/>
                <a:cs typeface="Khmer OS Battambang" panose="02000500000000020004" pitchFamily="2" charset="0"/>
              </a:rPr>
              <a:t> </a:t>
            </a:r>
            <a:r>
              <a:rPr lang="km-KH" sz="1800" b="1" dirty="0">
                <a:effectLst/>
                <a:latin typeface="Khmer OS Muol Light" panose="02000500000000020004" pitchFamily="2" charset="0"/>
                <a:ea typeface="Calibri" panose="020F0502020204030204" pitchFamily="34" charset="0"/>
                <a:cs typeface="Khmer OS Battambang" panose="02000500000000020004" pitchFamily="2" charset="0"/>
              </a:rPr>
              <a:t>ឃ្លាបញ្ជារង្វិលជុំ(</a:t>
            </a:r>
            <a:r>
              <a:rPr lang="en-US" sz="1800" b="1" dirty="0">
                <a:effectLst/>
                <a:latin typeface="Khmer OS Muol Light" panose="02000500000000020004" pitchFamily="2" charset="0"/>
                <a:ea typeface="Calibri" panose="020F0502020204030204" pitchFamily="34" charset="0"/>
                <a:cs typeface="Khmer OS Battambang" panose="02000500000000020004" pitchFamily="2" charset="0"/>
              </a:rPr>
              <a:t>Loop Statement)</a:t>
            </a:r>
            <a:endParaRPr lang="en-US" sz="1600" dirty="0">
              <a:effectLst/>
              <a:latin typeface="Consolas" panose="020B0609020204030204" pitchFamily="49" charset="0"/>
              <a:ea typeface="Calibri" panose="020F0502020204030204" pitchFamily="34" charset="0"/>
              <a:cs typeface="Khmer OS Battambang" panose="02000500000000020004" pitchFamily="2" charset="0"/>
            </a:endParaRPr>
          </a:p>
        </p:txBody>
      </p:sp>
      <p:sp>
        <p:nvSpPr>
          <p:cNvPr id="7" name="TextBox 6">
            <a:extLst>
              <a:ext uri="{FF2B5EF4-FFF2-40B4-BE49-F238E27FC236}">
                <a16:creationId xmlns:a16="http://schemas.microsoft.com/office/drawing/2014/main" id="{73CFDE81-CC79-4C3B-313F-E5DAE8229469}"/>
              </a:ext>
            </a:extLst>
          </p:cNvPr>
          <p:cNvSpPr txBox="1"/>
          <p:nvPr userDrawn="1"/>
        </p:nvSpPr>
        <p:spPr>
          <a:xfrm>
            <a:off x="1248508" y="2665324"/>
            <a:ext cx="10598934" cy="2062103"/>
          </a:xfrm>
          <a:prstGeom prst="rect">
            <a:avLst/>
          </a:prstGeom>
          <a:noFill/>
        </p:spPr>
        <p:txBody>
          <a:bodyPr wrap="square">
            <a:spAutoFit/>
          </a:bodyPr>
          <a:lstStyle/>
          <a:p>
            <a:r>
              <a:rPr lang="km-KH" sz="2000" b="1" dirty="0"/>
              <a:t>១. ប្រភេទខុសគ្នានៃរង្វិលជុំ</a:t>
            </a:r>
          </a:p>
          <a:p>
            <a:r>
              <a:rPr lang="km-KH" sz="3600" dirty="0"/>
              <a:t>រង្វិលជុំត្រូវបានប្រើដោយប្រតិបត្តិប្លុកលេខកូដដដែលម្ដងហើយម្ដងទៀត។ដរាបណាលក្ខខណ្ឌជាក់លាក់ត្រូវបានបំពេញគំនិតជាមូលដ្ឋាននៅពីក្រោយរង្វើជុំគឺស្វ័យប្រវត្តិភារកិច្ចច្រំដែលនៅក្នុងកម្មវិធីដើម្បីសន្សំពេលវេលានិងការខិតខំប្រឹងប្រែងកម្មវិធី </a:t>
            </a:r>
            <a:r>
              <a:rPr lang="en-US" sz="2400" dirty="0"/>
              <a:t>PHP</a:t>
            </a:r>
            <a:r>
              <a:rPr lang="en-US" sz="3600" dirty="0"/>
              <a:t> </a:t>
            </a:r>
            <a:r>
              <a:rPr lang="km-KH" sz="3600" dirty="0"/>
              <a:t>គាំទ្ររង្វិលជុំ 4 ប្រភេទផ្សេងៗគ្នា។</a:t>
            </a:r>
          </a:p>
        </p:txBody>
      </p:sp>
    </p:spTree>
    <p:extLst>
      <p:ext uri="{BB962C8B-B14F-4D97-AF65-F5344CB8AC3E}">
        <p14:creationId xmlns:p14="http://schemas.microsoft.com/office/powerpoint/2010/main" val="2410399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bg1">
            <a:lumMod val="95000"/>
          </a:schemeClr>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38A6E6-32A8-AE15-AA5F-089FAC13DBCE}"/>
              </a:ext>
            </a:extLst>
          </p:cNvPr>
          <p:cNvSpPr>
            <a:spLocks noGrp="1"/>
          </p:cNvSpPr>
          <p:nvPr>
            <p:ph type="pic" sz="quarter" idx="10"/>
          </p:nvPr>
        </p:nvSpPr>
        <p:spPr>
          <a:xfrm>
            <a:off x="5419985" y="0"/>
            <a:ext cx="6772015" cy="6388689"/>
          </a:xfrm>
          <a:custGeom>
            <a:avLst/>
            <a:gdLst>
              <a:gd name="connsiteX0" fmla="*/ 0 w 6292850"/>
              <a:gd name="connsiteY0" fmla="*/ 6390999 h 6390999"/>
              <a:gd name="connsiteX1" fmla="*/ 1573213 w 6292850"/>
              <a:gd name="connsiteY1" fmla="*/ 0 h 6390999"/>
              <a:gd name="connsiteX2" fmla="*/ 6292850 w 6292850"/>
              <a:gd name="connsiteY2" fmla="*/ 0 h 6390999"/>
              <a:gd name="connsiteX3" fmla="*/ 4719638 w 6292850"/>
              <a:gd name="connsiteY3" fmla="*/ 6390999 h 6390999"/>
              <a:gd name="connsiteX4" fmla="*/ 0 w 6292850"/>
              <a:gd name="connsiteY4" fmla="*/ 6390999 h 6390999"/>
              <a:gd name="connsiteX0" fmla="*/ 0 w 6292850"/>
              <a:gd name="connsiteY0" fmla="*/ 6390999 h 6390999"/>
              <a:gd name="connsiteX1" fmla="*/ 1573213 w 6292850"/>
              <a:gd name="connsiteY1" fmla="*/ 0 h 6390999"/>
              <a:gd name="connsiteX2" fmla="*/ 6292850 w 6292850"/>
              <a:gd name="connsiteY2" fmla="*/ 0 h 6390999"/>
              <a:gd name="connsiteX3" fmla="*/ 4790132 w 6292850"/>
              <a:gd name="connsiteY3" fmla="*/ 6105833 h 6390999"/>
              <a:gd name="connsiteX4" fmla="*/ 4719638 w 6292850"/>
              <a:gd name="connsiteY4" fmla="*/ 6390999 h 6390999"/>
              <a:gd name="connsiteX5" fmla="*/ 0 w 6292850"/>
              <a:gd name="connsiteY5" fmla="*/ 6390999 h 6390999"/>
              <a:gd name="connsiteX0" fmla="*/ 0 w 6292850"/>
              <a:gd name="connsiteY0" fmla="*/ 6390999 h 6390999"/>
              <a:gd name="connsiteX1" fmla="*/ 1573213 w 6292850"/>
              <a:gd name="connsiteY1" fmla="*/ 0 h 6390999"/>
              <a:gd name="connsiteX2" fmla="*/ 6292850 w 6292850"/>
              <a:gd name="connsiteY2" fmla="*/ 0 h 6390999"/>
              <a:gd name="connsiteX3" fmla="*/ 4839293 w 6292850"/>
              <a:gd name="connsiteY3" fmla="*/ 6204156 h 6390999"/>
              <a:gd name="connsiteX4" fmla="*/ 4719638 w 6292850"/>
              <a:gd name="connsiteY4" fmla="*/ 6390999 h 6390999"/>
              <a:gd name="connsiteX5" fmla="*/ 0 w 6292850"/>
              <a:gd name="connsiteY5"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4839293 w 8003663"/>
              <a:gd name="connsiteY3" fmla="*/ 6204156 h 6390999"/>
              <a:gd name="connsiteX4" fmla="*/ 4719638 w 8003663"/>
              <a:gd name="connsiteY4" fmla="*/ 6390999 h 6390999"/>
              <a:gd name="connsiteX5" fmla="*/ 0 w 8003663"/>
              <a:gd name="connsiteY5"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5173590 w 8003663"/>
              <a:gd name="connsiteY3" fmla="*/ 5486401 h 6390999"/>
              <a:gd name="connsiteX4" fmla="*/ 4839293 w 8003663"/>
              <a:gd name="connsiteY4" fmla="*/ 6204156 h 6390999"/>
              <a:gd name="connsiteX5" fmla="*/ 4719638 w 8003663"/>
              <a:gd name="connsiteY5" fmla="*/ 6390999 h 6390999"/>
              <a:gd name="connsiteX6" fmla="*/ 0 w 8003663"/>
              <a:gd name="connsiteY6"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7965951 w 8003663"/>
              <a:gd name="connsiteY3" fmla="*/ 6223821 h 6390999"/>
              <a:gd name="connsiteX4" fmla="*/ 4839293 w 8003663"/>
              <a:gd name="connsiteY4" fmla="*/ 6204156 h 6390999"/>
              <a:gd name="connsiteX5" fmla="*/ 4719638 w 8003663"/>
              <a:gd name="connsiteY5" fmla="*/ 6390999 h 6390999"/>
              <a:gd name="connsiteX6" fmla="*/ 0 w 8003663"/>
              <a:gd name="connsiteY6"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7975783 w 8003663"/>
              <a:gd name="connsiteY3" fmla="*/ 6184492 h 6390999"/>
              <a:gd name="connsiteX4" fmla="*/ 4839293 w 8003663"/>
              <a:gd name="connsiteY4" fmla="*/ 6204156 h 6390999"/>
              <a:gd name="connsiteX5" fmla="*/ 4719638 w 8003663"/>
              <a:gd name="connsiteY5" fmla="*/ 6390999 h 6390999"/>
              <a:gd name="connsiteX6" fmla="*/ 0 w 8003663"/>
              <a:gd name="connsiteY6"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7975783 w 8003663"/>
              <a:gd name="connsiteY3" fmla="*/ 6184492 h 6390999"/>
              <a:gd name="connsiteX4" fmla="*/ 4839293 w 8003663"/>
              <a:gd name="connsiteY4" fmla="*/ 6204156 h 6390999"/>
              <a:gd name="connsiteX5" fmla="*/ 4739303 w 8003663"/>
              <a:gd name="connsiteY5" fmla="*/ 6390999 h 6390999"/>
              <a:gd name="connsiteX6" fmla="*/ 0 w 8003663"/>
              <a:gd name="connsiteY6" fmla="*/ 6390999 h 6390999"/>
              <a:gd name="connsiteX0" fmla="*/ 0 w 8003663"/>
              <a:gd name="connsiteY0" fmla="*/ 6390999 h 6390999"/>
              <a:gd name="connsiteX1" fmla="*/ 2992258 w 8003663"/>
              <a:gd name="connsiteY1" fmla="*/ 0 h 6390999"/>
              <a:gd name="connsiteX2" fmla="*/ 8003663 w 8003663"/>
              <a:gd name="connsiteY2" fmla="*/ 0 h 6390999"/>
              <a:gd name="connsiteX3" fmla="*/ 7975783 w 8003663"/>
              <a:gd name="connsiteY3" fmla="*/ 6184492 h 6390999"/>
              <a:gd name="connsiteX4" fmla="*/ 4839293 w 8003663"/>
              <a:gd name="connsiteY4" fmla="*/ 6204156 h 6390999"/>
              <a:gd name="connsiteX5" fmla="*/ 4739303 w 8003663"/>
              <a:gd name="connsiteY5" fmla="*/ 6390999 h 6390999"/>
              <a:gd name="connsiteX6" fmla="*/ 0 w 8003663"/>
              <a:gd name="connsiteY6" fmla="*/ 6390999 h 6390999"/>
              <a:gd name="connsiteX0" fmla="*/ 0 w 6220002"/>
              <a:gd name="connsiteY0" fmla="*/ 6400832 h 6400832"/>
              <a:gd name="connsiteX1" fmla="*/ 1208597 w 6220002"/>
              <a:gd name="connsiteY1" fmla="*/ 0 h 6400832"/>
              <a:gd name="connsiteX2" fmla="*/ 6220002 w 6220002"/>
              <a:gd name="connsiteY2" fmla="*/ 0 h 6400832"/>
              <a:gd name="connsiteX3" fmla="*/ 6192122 w 6220002"/>
              <a:gd name="connsiteY3" fmla="*/ 6184492 h 6400832"/>
              <a:gd name="connsiteX4" fmla="*/ 3055632 w 6220002"/>
              <a:gd name="connsiteY4" fmla="*/ 6204156 h 6400832"/>
              <a:gd name="connsiteX5" fmla="*/ 2955642 w 6220002"/>
              <a:gd name="connsiteY5" fmla="*/ 6390999 h 6400832"/>
              <a:gd name="connsiteX6" fmla="*/ 0 w 6220002"/>
              <a:gd name="connsiteY6" fmla="*/ 6400832 h 6400832"/>
              <a:gd name="connsiteX0" fmla="*/ 0 w 6220002"/>
              <a:gd name="connsiteY0" fmla="*/ 6400832 h 6400832"/>
              <a:gd name="connsiteX1" fmla="*/ 1208597 w 6220002"/>
              <a:gd name="connsiteY1" fmla="*/ 0 h 6400832"/>
              <a:gd name="connsiteX2" fmla="*/ 6220002 w 6220002"/>
              <a:gd name="connsiteY2" fmla="*/ 0 h 6400832"/>
              <a:gd name="connsiteX3" fmla="*/ 6192122 w 6220002"/>
              <a:gd name="connsiteY3" fmla="*/ 6184492 h 6400832"/>
              <a:gd name="connsiteX4" fmla="*/ 3055632 w 6220002"/>
              <a:gd name="connsiteY4" fmla="*/ 6204156 h 6400832"/>
              <a:gd name="connsiteX5" fmla="*/ 2975352 w 6220002"/>
              <a:gd name="connsiteY5" fmla="*/ 6400832 h 6400832"/>
              <a:gd name="connsiteX6" fmla="*/ 0 w 6220002"/>
              <a:gd name="connsiteY6" fmla="*/ 6400832 h 6400832"/>
              <a:gd name="connsiteX0" fmla="*/ 0 w 6220002"/>
              <a:gd name="connsiteY0" fmla="*/ 6400832 h 6410664"/>
              <a:gd name="connsiteX1" fmla="*/ 1208597 w 6220002"/>
              <a:gd name="connsiteY1" fmla="*/ 0 h 6410664"/>
              <a:gd name="connsiteX2" fmla="*/ 6220002 w 6220002"/>
              <a:gd name="connsiteY2" fmla="*/ 0 h 6410664"/>
              <a:gd name="connsiteX3" fmla="*/ 6192122 w 6220002"/>
              <a:gd name="connsiteY3" fmla="*/ 6184492 h 6410664"/>
              <a:gd name="connsiteX4" fmla="*/ 3055632 w 6220002"/>
              <a:gd name="connsiteY4" fmla="*/ 6204156 h 6410664"/>
              <a:gd name="connsiteX5" fmla="*/ 3034479 w 6220002"/>
              <a:gd name="connsiteY5" fmla="*/ 6410664 h 6410664"/>
              <a:gd name="connsiteX6" fmla="*/ 0 w 6220002"/>
              <a:gd name="connsiteY6" fmla="*/ 6400832 h 6410664"/>
              <a:gd name="connsiteX0" fmla="*/ 0 w 6220002"/>
              <a:gd name="connsiteY0" fmla="*/ 6400832 h 6410664"/>
              <a:gd name="connsiteX1" fmla="*/ 1208597 w 6220002"/>
              <a:gd name="connsiteY1" fmla="*/ 0 h 6410664"/>
              <a:gd name="connsiteX2" fmla="*/ 6220002 w 6220002"/>
              <a:gd name="connsiteY2" fmla="*/ 0 h 6410664"/>
              <a:gd name="connsiteX3" fmla="*/ 6192122 w 6220002"/>
              <a:gd name="connsiteY3" fmla="*/ 6184492 h 6410664"/>
              <a:gd name="connsiteX4" fmla="*/ 3104904 w 6220002"/>
              <a:gd name="connsiteY4" fmla="*/ 6204156 h 6410664"/>
              <a:gd name="connsiteX5" fmla="*/ 3034479 w 6220002"/>
              <a:gd name="connsiteY5" fmla="*/ 6410664 h 6410664"/>
              <a:gd name="connsiteX6" fmla="*/ 0 w 6220002"/>
              <a:gd name="connsiteY6" fmla="*/ 6400832 h 6410664"/>
              <a:gd name="connsiteX0" fmla="*/ 0 w 6939379"/>
              <a:gd name="connsiteY0" fmla="*/ 6489323 h 6489323"/>
              <a:gd name="connsiteX1" fmla="*/ 1927974 w 6939379"/>
              <a:gd name="connsiteY1" fmla="*/ 0 h 6489323"/>
              <a:gd name="connsiteX2" fmla="*/ 6939379 w 6939379"/>
              <a:gd name="connsiteY2" fmla="*/ 0 h 6489323"/>
              <a:gd name="connsiteX3" fmla="*/ 6911499 w 6939379"/>
              <a:gd name="connsiteY3" fmla="*/ 6184492 h 6489323"/>
              <a:gd name="connsiteX4" fmla="*/ 3824281 w 6939379"/>
              <a:gd name="connsiteY4" fmla="*/ 6204156 h 6489323"/>
              <a:gd name="connsiteX5" fmla="*/ 3753856 w 6939379"/>
              <a:gd name="connsiteY5" fmla="*/ 6410664 h 6489323"/>
              <a:gd name="connsiteX6" fmla="*/ 0 w 6939379"/>
              <a:gd name="connsiteY6" fmla="*/ 6489323 h 6489323"/>
              <a:gd name="connsiteX0" fmla="*/ 0 w 6949233"/>
              <a:gd name="connsiteY0" fmla="*/ 6440161 h 6440161"/>
              <a:gd name="connsiteX1" fmla="*/ 1937828 w 6949233"/>
              <a:gd name="connsiteY1" fmla="*/ 0 h 6440161"/>
              <a:gd name="connsiteX2" fmla="*/ 6949233 w 6949233"/>
              <a:gd name="connsiteY2" fmla="*/ 0 h 6440161"/>
              <a:gd name="connsiteX3" fmla="*/ 6921353 w 6949233"/>
              <a:gd name="connsiteY3" fmla="*/ 6184492 h 6440161"/>
              <a:gd name="connsiteX4" fmla="*/ 3834135 w 6949233"/>
              <a:gd name="connsiteY4" fmla="*/ 6204156 h 6440161"/>
              <a:gd name="connsiteX5" fmla="*/ 3763710 w 6949233"/>
              <a:gd name="connsiteY5" fmla="*/ 6410664 h 6440161"/>
              <a:gd name="connsiteX6" fmla="*/ 0 w 6949233"/>
              <a:gd name="connsiteY6" fmla="*/ 6440161 h 6440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9233" h="6440161">
                <a:moveTo>
                  <a:pt x="0" y="6440161"/>
                </a:moveTo>
                <a:lnTo>
                  <a:pt x="1937828" y="0"/>
                </a:lnTo>
                <a:lnTo>
                  <a:pt x="6949233" y="0"/>
                </a:lnTo>
                <a:lnTo>
                  <a:pt x="6921353" y="6184492"/>
                </a:lnTo>
                <a:lnTo>
                  <a:pt x="3834135" y="6204156"/>
                </a:lnTo>
                <a:lnTo>
                  <a:pt x="3763710" y="6410664"/>
                </a:lnTo>
                <a:lnTo>
                  <a:pt x="0" y="6440161"/>
                </a:lnTo>
                <a:close/>
              </a:path>
            </a:pathLst>
          </a:custGeom>
          <a:ln w="0">
            <a:noFill/>
          </a:ln>
        </p:spPr>
        <p:txBody>
          <a:bodyPr/>
          <a:lstStyle>
            <a:lvl1pPr marL="0" indent="0">
              <a:buNone/>
              <a:defRPr/>
            </a:lvl1pPr>
          </a:lstStyle>
          <a:p>
            <a:endParaRPr lang="en-US" dirty="0"/>
          </a:p>
        </p:txBody>
      </p:sp>
      <p:sp>
        <p:nvSpPr>
          <p:cNvPr id="8" name="Rectangle 7">
            <a:extLst>
              <a:ext uri="{FF2B5EF4-FFF2-40B4-BE49-F238E27FC236}">
                <a16:creationId xmlns:a16="http://schemas.microsoft.com/office/drawing/2014/main" id="{FB4EDA38-40E9-00EF-86BF-2E8E17CB3884}"/>
              </a:ext>
            </a:extLst>
          </p:cNvPr>
          <p:cNvSpPr/>
          <p:nvPr userDrawn="1"/>
        </p:nvSpPr>
        <p:spPr>
          <a:xfrm>
            <a:off x="5419985" y="13593"/>
            <a:ext cx="2204247" cy="6412251"/>
          </a:xfrm>
          <a:custGeom>
            <a:avLst/>
            <a:gdLst>
              <a:gd name="connsiteX0" fmla="*/ 0 w 2730571"/>
              <a:gd name="connsiteY0" fmla="*/ 0 h 6490909"/>
              <a:gd name="connsiteX1" fmla="*/ 2730571 w 2730571"/>
              <a:gd name="connsiteY1" fmla="*/ 0 h 6490909"/>
              <a:gd name="connsiteX2" fmla="*/ 2730571 w 2730571"/>
              <a:gd name="connsiteY2" fmla="*/ 6490909 h 6490909"/>
              <a:gd name="connsiteX3" fmla="*/ 0 w 2730571"/>
              <a:gd name="connsiteY3" fmla="*/ 6490909 h 6490909"/>
              <a:gd name="connsiteX4" fmla="*/ 0 w 2730571"/>
              <a:gd name="connsiteY4" fmla="*/ 0 h 6490909"/>
              <a:gd name="connsiteX0" fmla="*/ 1986116 w 2730571"/>
              <a:gd name="connsiteY0" fmla="*/ 0 h 6510574"/>
              <a:gd name="connsiteX1" fmla="*/ 2730571 w 2730571"/>
              <a:gd name="connsiteY1" fmla="*/ 19665 h 6510574"/>
              <a:gd name="connsiteX2" fmla="*/ 2730571 w 2730571"/>
              <a:gd name="connsiteY2" fmla="*/ 6510574 h 6510574"/>
              <a:gd name="connsiteX3" fmla="*/ 0 w 2730571"/>
              <a:gd name="connsiteY3" fmla="*/ 6510574 h 6510574"/>
              <a:gd name="connsiteX4" fmla="*/ 1986116 w 2730571"/>
              <a:gd name="connsiteY4" fmla="*/ 0 h 6510574"/>
              <a:gd name="connsiteX0" fmla="*/ 1956619 w 2730571"/>
              <a:gd name="connsiteY0" fmla="*/ 0 h 6520406"/>
              <a:gd name="connsiteX1" fmla="*/ 2730571 w 2730571"/>
              <a:gd name="connsiteY1" fmla="*/ 29497 h 6520406"/>
              <a:gd name="connsiteX2" fmla="*/ 2730571 w 2730571"/>
              <a:gd name="connsiteY2" fmla="*/ 6520406 h 6520406"/>
              <a:gd name="connsiteX3" fmla="*/ 0 w 2730571"/>
              <a:gd name="connsiteY3" fmla="*/ 6520406 h 6520406"/>
              <a:gd name="connsiteX4" fmla="*/ 1956619 w 2730571"/>
              <a:gd name="connsiteY4" fmla="*/ 0 h 6520406"/>
              <a:gd name="connsiteX0" fmla="*/ 1956619 w 2730571"/>
              <a:gd name="connsiteY0" fmla="*/ 0 h 6520406"/>
              <a:gd name="connsiteX1" fmla="*/ 2730571 w 2730571"/>
              <a:gd name="connsiteY1" fmla="*/ 29497 h 6520406"/>
              <a:gd name="connsiteX2" fmla="*/ 911603 w 2730571"/>
              <a:gd name="connsiteY2" fmla="*/ 5920638 h 6520406"/>
              <a:gd name="connsiteX3" fmla="*/ 0 w 2730571"/>
              <a:gd name="connsiteY3" fmla="*/ 6520406 h 6520406"/>
              <a:gd name="connsiteX4" fmla="*/ 1956619 w 2730571"/>
              <a:gd name="connsiteY4" fmla="*/ 0 h 6520406"/>
              <a:gd name="connsiteX0" fmla="*/ 1956619 w 2730571"/>
              <a:gd name="connsiteY0" fmla="*/ 0 h 6520406"/>
              <a:gd name="connsiteX1" fmla="*/ 2730571 w 2730571"/>
              <a:gd name="connsiteY1" fmla="*/ 29497 h 6520406"/>
              <a:gd name="connsiteX2" fmla="*/ 1039422 w 2730571"/>
              <a:gd name="connsiteY2" fmla="*/ 6441748 h 6520406"/>
              <a:gd name="connsiteX3" fmla="*/ 0 w 2730571"/>
              <a:gd name="connsiteY3" fmla="*/ 6520406 h 6520406"/>
              <a:gd name="connsiteX4" fmla="*/ 1956619 w 2730571"/>
              <a:gd name="connsiteY4" fmla="*/ 0 h 6520406"/>
              <a:gd name="connsiteX0" fmla="*/ 1936955 w 2710907"/>
              <a:gd name="connsiteY0" fmla="*/ 0 h 6441748"/>
              <a:gd name="connsiteX1" fmla="*/ 2710907 w 2710907"/>
              <a:gd name="connsiteY1" fmla="*/ 29497 h 6441748"/>
              <a:gd name="connsiteX2" fmla="*/ 1019758 w 2710907"/>
              <a:gd name="connsiteY2" fmla="*/ 6441748 h 6441748"/>
              <a:gd name="connsiteX3" fmla="*/ 0 w 2710907"/>
              <a:gd name="connsiteY3" fmla="*/ 6431915 h 6441748"/>
              <a:gd name="connsiteX4" fmla="*/ 1936955 w 2710907"/>
              <a:gd name="connsiteY4" fmla="*/ 0 h 6441748"/>
              <a:gd name="connsiteX0" fmla="*/ 1848464 w 2710907"/>
              <a:gd name="connsiteY0" fmla="*/ 39329 h 6412251"/>
              <a:gd name="connsiteX1" fmla="*/ 2710907 w 2710907"/>
              <a:gd name="connsiteY1" fmla="*/ 0 h 6412251"/>
              <a:gd name="connsiteX2" fmla="*/ 1019758 w 2710907"/>
              <a:gd name="connsiteY2" fmla="*/ 6412251 h 6412251"/>
              <a:gd name="connsiteX3" fmla="*/ 0 w 2710907"/>
              <a:gd name="connsiteY3" fmla="*/ 6402418 h 6412251"/>
              <a:gd name="connsiteX4" fmla="*/ 1848464 w 2710907"/>
              <a:gd name="connsiteY4" fmla="*/ 39329 h 6412251"/>
              <a:gd name="connsiteX0" fmla="*/ 1848464 w 2710907"/>
              <a:gd name="connsiteY0" fmla="*/ 19664 h 6412251"/>
              <a:gd name="connsiteX1" fmla="*/ 2710907 w 2710907"/>
              <a:gd name="connsiteY1" fmla="*/ 0 h 6412251"/>
              <a:gd name="connsiteX2" fmla="*/ 1019758 w 2710907"/>
              <a:gd name="connsiteY2" fmla="*/ 6412251 h 6412251"/>
              <a:gd name="connsiteX3" fmla="*/ 0 w 2710907"/>
              <a:gd name="connsiteY3" fmla="*/ 6402418 h 6412251"/>
              <a:gd name="connsiteX4" fmla="*/ 1848464 w 2710907"/>
              <a:gd name="connsiteY4" fmla="*/ 19664 h 6412251"/>
              <a:gd name="connsiteX0" fmla="*/ 1779639 w 2710907"/>
              <a:gd name="connsiteY0" fmla="*/ 19664 h 6412251"/>
              <a:gd name="connsiteX1" fmla="*/ 2710907 w 2710907"/>
              <a:gd name="connsiteY1" fmla="*/ 0 h 6412251"/>
              <a:gd name="connsiteX2" fmla="*/ 1019758 w 2710907"/>
              <a:gd name="connsiteY2" fmla="*/ 6412251 h 6412251"/>
              <a:gd name="connsiteX3" fmla="*/ 0 w 2710907"/>
              <a:gd name="connsiteY3" fmla="*/ 6402418 h 6412251"/>
              <a:gd name="connsiteX4" fmla="*/ 1779639 w 2710907"/>
              <a:gd name="connsiteY4" fmla="*/ 19664 h 6412251"/>
              <a:gd name="connsiteX0" fmla="*/ 1779639 w 2317616"/>
              <a:gd name="connsiteY0" fmla="*/ 9832 h 6402419"/>
              <a:gd name="connsiteX1" fmla="*/ 2317616 w 2317616"/>
              <a:gd name="connsiteY1" fmla="*/ 0 h 6402419"/>
              <a:gd name="connsiteX2" fmla="*/ 1019758 w 2317616"/>
              <a:gd name="connsiteY2" fmla="*/ 6402419 h 6402419"/>
              <a:gd name="connsiteX3" fmla="*/ 0 w 2317616"/>
              <a:gd name="connsiteY3" fmla="*/ 6392586 h 6402419"/>
              <a:gd name="connsiteX4" fmla="*/ 1779639 w 2317616"/>
              <a:gd name="connsiteY4" fmla="*/ 9832 h 6402419"/>
              <a:gd name="connsiteX0" fmla="*/ 1779639 w 2317616"/>
              <a:gd name="connsiteY0" fmla="*/ 9832 h 6402419"/>
              <a:gd name="connsiteX1" fmla="*/ 2317616 w 2317616"/>
              <a:gd name="connsiteY1" fmla="*/ 0 h 6402419"/>
              <a:gd name="connsiteX2" fmla="*/ 410158 w 2317616"/>
              <a:gd name="connsiteY2" fmla="*/ 6402419 h 6402419"/>
              <a:gd name="connsiteX3" fmla="*/ 0 w 2317616"/>
              <a:gd name="connsiteY3" fmla="*/ 6392586 h 6402419"/>
              <a:gd name="connsiteX4" fmla="*/ 1779639 w 2317616"/>
              <a:gd name="connsiteY4" fmla="*/ 9832 h 6402419"/>
              <a:gd name="connsiteX0" fmla="*/ 1779639 w 2101306"/>
              <a:gd name="connsiteY0" fmla="*/ 0 h 6392587"/>
              <a:gd name="connsiteX1" fmla="*/ 2101306 w 2101306"/>
              <a:gd name="connsiteY1" fmla="*/ 0 h 6392587"/>
              <a:gd name="connsiteX2" fmla="*/ 410158 w 2101306"/>
              <a:gd name="connsiteY2" fmla="*/ 6392587 h 6392587"/>
              <a:gd name="connsiteX3" fmla="*/ 0 w 2101306"/>
              <a:gd name="connsiteY3" fmla="*/ 6382754 h 6392587"/>
              <a:gd name="connsiteX4" fmla="*/ 1779639 w 2101306"/>
              <a:gd name="connsiteY4" fmla="*/ 0 h 6392587"/>
              <a:gd name="connsiteX0" fmla="*/ 1779639 w 2101306"/>
              <a:gd name="connsiteY0" fmla="*/ 0 h 6392587"/>
              <a:gd name="connsiteX1" fmla="*/ 2101306 w 2101306"/>
              <a:gd name="connsiteY1" fmla="*/ 0 h 6392587"/>
              <a:gd name="connsiteX2" fmla="*/ 370829 w 2101306"/>
              <a:gd name="connsiteY2" fmla="*/ 6392587 h 6392587"/>
              <a:gd name="connsiteX3" fmla="*/ 0 w 2101306"/>
              <a:gd name="connsiteY3" fmla="*/ 6382754 h 6392587"/>
              <a:gd name="connsiteX4" fmla="*/ 1779639 w 2101306"/>
              <a:gd name="connsiteY4" fmla="*/ 0 h 6392587"/>
              <a:gd name="connsiteX0" fmla="*/ 1779639 w 2101306"/>
              <a:gd name="connsiteY0" fmla="*/ 0 h 6392587"/>
              <a:gd name="connsiteX1" fmla="*/ 2101306 w 2101306"/>
              <a:gd name="connsiteY1" fmla="*/ 0 h 6392587"/>
              <a:gd name="connsiteX2" fmla="*/ 370829 w 2101306"/>
              <a:gd name="connsiteY2" fmla="*/ 6392587 h 6392587"/>
              <a:gd name="connsiteX3" fmla="*/ 0 w 2101306"/>
              <a:gd name="connsiteY3" fmla="*/ 6382754 h 6392587"/>
              <a:gd name="connsiteX4" fmla="*/ 1779639 w 2101306"/>
              <a:gd name="connsiteY4" fmla="*/ 0 h 6392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1306" h="6392587">
                <a:moveTo>
                  <a:pt x="1779639" y="0"/>
                </a:moveTo>
                <a:lnTo>
                  <a:pt x="2101306" y="0"/>
                </a:lnTo>
                <a:lnTo>
                  <a:pt x="370829" y="6392587"/>
                </a:lnTo>
                <a:lnTo>
                  <a:pt x="0" y="6382754"/>
                </a:lnTo>
                <a:lnTo>
                  <a:pt x="177963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ubtitle 2">
            <a:extLst>
              <a:ext uri="{FF2B5EF4-FFF2-40B4-BE49-F238E27FC236}">
                <a16:creationId xmlns:a16="http://schemas.microsoft.com/office/drawing/2014/main" id="{DD2D7245-F273-BAC4-9EEC-F3733850D1B3}"/>
              </a:ext>
            </a:extLst>
          </p:cNvPr>
          <p:cNvSpPr>
            <a:spLocks noGrp="1"/>
          </p:cNvSpPr>
          <p:nvPr>
            <p:ph type="subTitle" idx="1" hasCustomPrompt="1"/>
          </p:nvPr>
        </p:nvSpPr>
        <p:spPr>
          <a:xfrm>
            <a:off x="0" y="0"/>
            <a:ext cx="12191999" cy="6385321"/>
          </a:xfrm>
        </p:spPr>
        <p:txBody>
          <a:bodyPr>
            <a:normAutofit/>
          </a:bodyPr>
          <a:lstStyle>
            <a:lvl1pPr marL="0" indent="0" algn="l">
              <a:buNone/>
              <a:defRPr sz="4000" b="1">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m-KH" dirty="0"/>
              <a:t>​</a:t>
            </a:r>
            <a:endParaRPr lang="en-US" dirty="0"/>
          </a:p>
        </p:txBody>
      </p:sp>
      <p:sp>
        <p:nvSpPr>
          <p:cNvPr id="18" name="Title 14">
            <a:extLst>
              <a:ext uri="{FF2B5EF4-FFF2-40B4-BE49-F238E27FC236}">
                <a16:creationId xmlns:a16="http://schemas.microsoft.com/office/drawing/2014/main" id="{5FEC075C-7856-068C-145D-E9E72C9471F8}"/>
              </a:ext>
            </a:extLst>
          </p:cNvPr>
          <p:cNvSpPr>
            <a:spLocks noGrp="1"/>
          </p:cNvSpPr>
          <p:nvPr>
            <p:ph type="title" hasCustomPrompt="1"/>
          </p:nvPr>
        </p:nvSpPr>
        <p:spPr>
          <a:xfrm rot="16200000">
            <a:off x="-1092624" y="3164020"/>
            <a:ext cx="2998798" cy="813550"/>
          </a:xfrm>
          <a:solidFill>
            <a:srgbClr val="0070C0"/>
          </a:solidFill>
        </p:spPr>
        <p:txBody>
          <a:bodyPr anchor="ctr">
            <a:noAutofit/>
          </a:bodyPr>
          <a:lstStyle>
            <a:lvl1pPr marL="0" indent="0" algn="ctr">
              <a:lnSpc>
                <a:spcPct val="150000"/>
              </a:lnSpc>
              <a:buNone/>
              <a:defRPr sz="2400">
                <a:solidFill>
                  <a:schemeClr val="bg1"/>
                </a:solidFill>
                <a:latin typeface="Khmer OS Battambang" panose="02000500000000020004" pitchFamily="2" charset="0"/>
                <a:cs typeface="Khmer OS Battambang" panose="02000500000000020004" pitchFamily="2" charset="0"/>
              </a:defRPr>
            </a:lvl1pPr>
          </a:lstStyle>
          <a:p>
            <a:r>
              <a:rPr lang="km-KH" dirty="0"/>
              <a:t>មេរៀនទី១០</a:t>
            </a:r>
            <a:endParaRPr lang="en-US" dirty="0"/>
          </a:p>
        </p:txBody>
      </p:sp>
      <p:grpSp>
        <p:nvGrpSpPr>
          <p:cNvPr id="6" name="Group 5">
            <a:extLst>
              <a:ext uri="{FF2B5EF4-FFF2-40B4-BE49-F238E27FC236}">
                <a16:creationId xmlns:a16="http://schemas.microsoft.com/office/drawing/2014/main" id="{3D2659BD-B958-8A42-15CD-F20E3B47A654}"/>
              </a:ext>
            </a:extLst>
          </p:cNvPr>
          <p:cNvGrpSpPr/>
          <p:nvPr userDrawn="1"/>
        </p:nvGrpSpPr>
        <p:grpSpPr>
          <a:xfrm>
            <a:off x="0" y="6195824"/>
            <a:ext cx="12192000" cy="689158"/>
            <a:chOff x="0" y="6195824"/>
            <a:chExt cx="12192000" cy="689158"/>
          </a:xfrm>
        </p:grpSpPr>
        <p:sp>
          <p:nvSpPr>
            <p:cNvPr id="22" name="Rectangle 21">
              <a:extLst>
                <a:ext uri="{FF2B5EF4-FFF2-40B4-BE49-F238E27FC236}">
                  <a16:creationId xmlns:a16="http://schemas.microsoft.com/office/drawing/2014/main" id="{F231FAA0-1003-6E46-586D-454923A4FCF6}"/>
                </a:ext>
              </a:extLst>
            </p:cNvPr>
            <p:cNvSpPr/>
            <p:nvPr userDrawn="1"/>
          </p:nvSpPr>
          <p:spPr>
            <a:xfrm>
              <a:off x="0" y="6406551"/>
              <a:ext cx="12192000" cy="4572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3">
              <a:extLst>
                <a:ext uri="{FF2B5EF4-FFF2-40B4-BE49-F238E27FC236}">
                  <a16:creationId xmlns:a16="http://schemas.microsoft.com/office/drawing/2014/main" id="{2EFAA89C-E94D-9EA6-F191-2773FDE374E2}"/>
                </a:ext>
              </a:extLst>
            </p:cNvPr>
            <p:cNvSpPr/>
            <p:nvPr userDrawn="1"/>
          </p:nvSpPr>
          <p:spPr>
            <a:xfrm>
              <a:off x="8759687" y="6195824"/>
              <a:ext cx="3432312" cy="664342"/>
            </a:xfrm>
            <a:custGeom>
              <a:avLst/>
              <a:gdLst>
                <a:gd name="connsiteX0" fmla="*/ 0 w 5102086"/>
                <a:gd name="connsiteY0" fmla="*/ 0 h 966938"/>
                <a:gd name="connsiteX1" fmla="*/ 5102086 w 5102086"/>
                <a:gd name="connsiteY1" fmla="*/ 0 h 966938"/>
                <a:gd name="connsiteX2" fmla="*/ 5102086 w 5102086"/>
                <a:gd name="connsiteY2" fmla="*/ 966938 h 966938"/>
                <a:gd name="connsiteX3" fmla="*/ 0 w 5102086"/>
                <a:gd name="connsiteY3" fmla="*/ 966938 h 966938"/>
                <a:gd name="connsiteX4" fmla="*/ 0 w 5102086"/>
                <a:gd name="connsiteY4" fmla="*/ 0 h 966938"/>
                <a:gd name="connsiteX0" fmla="*/ 450574 w 5102086"/>
                <a:gd name="connsiteY0" fmla="*/ 13252 h 966938"/>
                <a:gd name="connsiteX1" fmla="*/ 5102086 w 5102086"/>
                <a:gd name="connsiteY1" fmla="*/ 0 h 966938"/>
                <a:gd name="connsiteX2" fmla="*/ 5102086 w 5102086"/>
                <a:gd name="connsiteY2" fmla="*/ 966938 h 966938"/>
                <a:gd name="connsiteX3" fmla="*/ 0 w 5102086"/>
                <a:gd name="connsiteY3" fmla="*/ 966938 h 966938"/>
                <a:gd name="connsiteX4" fmla="*/ 450574 w 5102086"/>
                <a:gd name="connsiteY4" fmla="*/ 13252 h 96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2086" h="966938">
                  <a:moveTo>
                    <a:pt x="450574" y="13252"/>
                  </a:moveTo>
                  <a:lnTo>
                    <a:pt x="5102086" y="0"/>
                  </a:lnTo>
                  <a:lnTo>
                    <a:pt x="5102086" y="966938"/>
                  </a:lnTo>
                  <a:lnTo>
                    <a:pt x="0" y="966938"/>
                  </a:lnTo>
                  <a:lnTo>
                    <a:pt x="450574" y="13252"/>
                  </a:lnTo>
                  <a:close/>
                </a:path>
              </a:pathLst>
            </a:cu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8D6A7CC-DAE9-B1BC-C39F-5E4930656F75}"/>
                </a:ext>
              </a:extLst>
            </p:cNvPr>
            <p:cNvSpPr txBox="1"/>
            <p:nvPr userDrawn="1"/>
          </p:nvSpPr>
          <p:spPr>
            <a:xfrm>
              <a:off x="9051608" y="6252501"/>
              <a:ext cx="2615938" cy="632481"/>
            </a:xfrm>
            <a:prstGeom prst="rect">
              <a:avLst/>
            </a:prstGeom>
            <a:noFill/>
          </p:spPr>
          <p:txBody>
            <a:bodyPr wrap="square" rtlCol="0">
              <a:spAutoFit/>
            </a:bodyPr>
            <a:lstStyle/>
            <a:p>
              <a:pPr>
                <a:lnSpc>
                  <a:spcPct val="100000"/>
                </a:lnSpc>
              </a:pPr>
              <a:r>
                <a:rPr lang="en-US" sz="1755" dirty="0">
                  <a:solidFill>
                    <a:schemeClr val="bg1"/>
                  </a:solidFill>
                </a:rPr>
                <a:t>www.rpitssr.edu.kh</a:t>
              </a:r>
            </a:p>
            <a:p>
              <a:pPr>
                <a:lnSpc>
                  <a:spcPct val="100000"/>
                </a:lnSpc>
              </a:pPr>
              <a:r>
                <a:rPr lang="en-US" sz="1755" dirty="0">
                  <a:solidFill>
                    <a:schemeClr val="bg1"/>
                  </a:solidFill>
                </a:rPr>
                <a:t>089483623 / 0977007794</a:t>
              </a:r>
            </a:p>
          </p:txBody>
        </p:sp>
        <p:sp>
          <p:nvSpPr>
            <p:cNvPr id="17" name="TextBox 16">
              <a:extLst>
                <a:ext uri="{FF2B5EF4-FFF2-40B4-BE49-F238E27FC236}">
                  <a16:creationId xmlns:a16="http://schemas.microsoft.com/office/drawing/2014/main" id="{5DB64D16-FA63-13B1-5E93-2AD1E82DCE7F}"/>
                </a:ext>
              </a:extLst>
            </p:cNvPr>
            <p:cNvSpPr txBox="1">
              <a:spLocks noChangeArrowheads="1"/>
            </p:cNvSpPr>
            <p:nvPr userDrawn="1"/>
          </p:nvSpPr>
          <p:spPr bwMode="auto">
            <a:xfrm>
              <a:off x="1122908" y="6490909"/>
              <a:ext cx="7717810" cy="307777"/>
            </a:xfrm>
            <a:prstGeom prst="rect">
              <a:avLst/>
            </a:prstGeom>
            <a:noFill/>
            <a:ln>
              <a:noFill/>
            </a:ln>
          </p:spPr>
          <p:txBody>
            <a:bodyPr wrap="square" anchor="ct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km-KH" sz="1365" dirty="0">
                  <a:solidFill>
                    <a:schemeClr val="bg1"/>
                  </a:solidFill>
                  <a:latin typeface="Khmer OS Battambang" pitchFamily="2" charset="0"/>
                  <a:cs typeface="Khmer OS Battambang" pitchFamily="2" charset="0"/>
                </a:rPr>
                <a:t>រៀបរាងដោយក្រុមនិស្សិត</a:t>
              </a:r>
              <a:r>
                <a:rPr lang="en-US" sz="1365" dirty="0">
                  <a:solidFill>
                    <a:schemeClr val="bg1"/>
                  </a:solidFill>
                  <a:latin typeface="Khmer OS Battambang" pitchFamily="2" charset="0"/>
                  <a:cs typeface="Khmer OS Battambang" pitchFamily="2" charset="0"/>
                </a:rPr>
                <a:t> ICT </a:t>
              </a:r>
              <a:r>
                <a:rPr lang="km-KH" sz="1365" dirty="0">
                  <a:solidFill>
                    <a:schemeClr val="bg1"/>
                  </a:solidFill>
                  <a:latin typeface="Khmer OS Battambang" pitchFamily="2" charset="0"/>
                  <a:cs typeface="Khmer OS Battambang" pitchFamily="2" charset="0"/>
                </a:rPr>
                <a:t>នៃវិទ្យាស្ថានពហុបច្ចេកទេសភូមិភាគតេជោសែនសៀមរាប</a:t>
              </a:r>
              <a:endParaRPr lang="en-US" sz="1365" dirty="0">
                <a:solidFill>
                  <a:schemeClr val="bg1"/>
                </a:solidFill>
                <a:latin typeface="Khmer OS Battambang" pitchFamily="2" charset="0"/>
                <a:cs typeface="Khmer OS Battambang" pitchFamily="2" charset="0"/>
              </a:endParaRPr>
            </a:p>
          </p:txBody>
        </p:sp>
      </p:grpSp>
      <p:sp>
        <p:nvSpPr>
          <p:cNvPr id="5" name="TextBox 4">
            <a:extLst>
              <a:ext uri="{FF2B5EF4-FFF2-40B4-BE49-F238E27FC236}">
                <a16:creationId xmlns:a16="http://schemas.microsoft.com/office/drawing/2014/main" id="{F1DBC22F-6C7D-D201-CB0E-78D9DCF320F5}"/>
              </a:ext>
            </a:extLst>
          </p:cNvPr>
          <p:cNvSpPr txBox="1"/>
          <p:nvPr userDrawn="1"/>
        </p:nvSpPr>
        <p:spPr>
          <a:xfrm>
            <a:off x="852218" y="663950"/>
            <a:ext cx="6110654" cy="3927807"/>
          </a:xfrm>
          <a:prstGeom prst="rect">
            <a:avLst/>
          </a:prstGeom>
          <a:noFill/>
        </p:spPr>
        <p:txBody>
          <a:bodyPr wrap="square">
            <a:spAutoFit/>
          </a:bodyPr>
          <a:lstStyle/>
          <a:p>
            <a:pPr marL="0" marR="0">
              <a:lnSpc>
                <a:spcPct val="107000"/>
              </a:lnSpc>
              <a:spcBef>
                <a:spcPts val="0"/>
              </a:spcBef>
              <a:spcAft>
                <a:spcPts val="800"/>
              </a:spcAft>
            </a:pPr>
            <a:r>
              <a:rPr lang="km-KH" sz="1800" b="1" dirty="0">
                <a:effectLst/>
                <a:latin typeface="Consolas" panose="020B0609020204030204" pitchFamily="49" charset="0"/>
                <a:ea typeface="Calibri" panose="020F0502020204030204" pitchFamily="34" charset="0"/>
                <a:cs typeface="Khmer OS Battambang" panose="02000500000000020004" pitchFamily="2" charset="0"/>
              </a:rPr>
              <a:t>ឧទាហរណ៍៖</a:t>
            </a:r>
            <a:r>
              <a:rPr lang="km-KH" sz="1800" dirty="0">
                <a:effectLst/>
                <a:latin typeface="Consolas" panose="020B0609020204030204" pitchFamily="49" charset="0"/>
                <a:ea typeface="Calibri" panose="020F0502020204030204" pitchFamily="34" charset="0"/>
                <a:cs typeface="Khmer OS Battambang" panose="02000500000000020004" pitchFamily="2" charset="0"/>
              </a:rPr>
              <a:t> បង្ហាញនូវប្រយោគ</a:t>
            </a:r>
            <a:r>
              <a:rPr lang="en-US" sz="1800" dirty="0">
                <a:effectLst/>
                <a:latin typeface="Consolas" panose="020B0609020204030204" pitchFamily="49" charset="0"/>
                <a:ea typeface="Calibri" panose="020F0502020204030204" pitchFamily="34" charset="0"/>
                <a:cs typeface="Khmer OS Battambang" panose="02000500000000020004" pitchFamily="2" charset="0"/>
              </a:rPr>
              <a:t> "Have a good morning!"  </a:t>
            </a:r>
            <a:r>
              <a:rPr lang="km-KH" sz="1800" dirty="0">
                <a:effectLst/>
                <a:latin typeface="Consolas" panose="020B0609020204030204" pitchFamily="49" charset="0"/>
                <a:ea typeface="Calibri" panose="020F0502020204030204" pitchFamily="34" charset="0"/>
                <a:cs typeface="Khmer OS Battambang" panose="02000500000000020004" pitchFamily="2" charset="0"/>
              </a:rPr>
              <a:t>។</a:t>
            </a:r>
            <a:r>
              <a:rPr lang="en-US" sz="1800" dirty="0">
                <a:effectLst/>
                <a:latin typeface="Consolas" panose="020B0609020204030204" pitchFamily="49" charset="0"/>
                <a:ea typeface="Calibri" panose="020F0502020204030204" pitchFamily="34" charset="0"/>
                <a:cs typeface="Khmer OS Battambang" panose="02000500000000020004" pitchFamily="2" charset="0"/>
              </a:rPr>
              <a:t>  </a:t>
            </a:r>
            <a:r>
              <a:rPr lang="km-KH" sz="1800" dirty="0">
                <a:effectLst/>
                <a:latin typeface="Consolas" panose="020B0609020204030204" pitchFamily="49" charset="0"/>
                <a:ea typeface="Calibri" panose="020F0502020204030204" pitchFamily="34" charset="0"/>
                <a:cs typeface="Khmer OS Battambang" panose="02000500000000020004" pitchFamily="2" charset="0"/>
              </a:rPr>
              <a:t>ប្រសិនបើ​</a:t>
            </a:r>
            <a:r>
              <a:rPr lang="en-US" sz="1800" dirty="0">
                <a:effectLst/>
                <a:latin typeface="Consolas" panose="020B0609020204030204" pitchFamily="49" charset="0"/>
                <a:ea typeface="Calibri" panose="020F0502020204030204" pitchFamily="34" charset="0"/>
                <a:cs typeface="Khmer OS Battambang" panose="02000500000000020004" pitchFamily="2" charset="0"/>
              </a:rPr>
              <a:t>condition is true </a:t>
            </a:r>
            <a:r>
              <a:rPr lang="km-KH" sz="1800" dirty="0">
                <a:effectLst/>
                <a:latin typeface="Consolas" panose="020B0609020204030204" pitchFamily="49" charset="0"/>
                <a:ea typeface="Calibri" panose="020F0502020204030204" pitchFamily="34" charset="0"/>
                <a:cs typeface="Khmer OS Battambang" panose="02000500000000020004" pitchFamily="2" charset="0"/>
              </a:rPr>
              <a:t>វានិងបង្ហាញ</a:t>
            </a:r>
            <a:r>
              <a:rPr lang="en-US" sz="1800" dirty="0">
                <a:effectLst/>
                <a:latin typeface="Consolas" panose="020B0609020204030204" pitchFamily="49" charset="0"/>
                <a:ea typeface="Calibri" panose="020F0502020204030204" pitchFamily="34" charset="0"/>
                <a:cs typeface="Khmer OS Battambang" panose="02000500000000020004" pitchFamily="2" charset="0"/>
              </a:rPr>
              <a:t> "Have a good day!"</a:t>
            </a:r>
            <a:r>
              <a:rPr lang="km-KH" sz="1800" dirty="0">
                <a:effectLst/>
                <a:latin typeface="Consolas" panose="020B0609020204030204" pitchFamily="49" charset="0"/>
                <a:ea typeface="Calibri" panose="020F0502020204030204" pitchFamily="34" charset="0"/>
                <a:cs typeface="Khmer OS Battambang" panose="02000500000000020004" pitchFamily="2" charset="0"/>
              </a:rPr>
              <a:t>ច្រំដែលរហូត </a:t>
            </a:r>
            <a:r>
              <a:rPr lang="en-US" sz="1800" dirty="0">
                <a:effectLst/>
                <a:latin typeface="Consolas" panose="020B0609020204030204" pitchFamily="49" charset="0"/>
                <a:ea typeface="Calibri" panose="020F0502020204030204" pitchFamily="34" charset="0"/>
                <a:cs typeface="Khmer OS Battambang" panose="02000500000000020004" pitchFamily="2" charset="0"/>
              </a:rPr>
              <a:t>condition is false   </a:t>
            </a:r>
            <a:r>
              <a:rPr lang="km-KH" sz="1800" dirty="0">
                <a:effectLst/>
                <a:latin typeface="Consolas" panose="020B0609020204030204" pitchFamily="49" charset="0"/>
                <a:ea typeface="Calibri" panose="020F0502020204030204" pitchFamily="34" charset="0"/>
                <a:cs typeface="Khmer OS Battambang" panose="02000500000000020004" pitchFamily="2" charset="0"/>
              </a:rPr>
              <a:t> ទើបចាកចេញ។​</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800"/>
              </a:lnSpc>
              <a:spcBef>
                <a:spcPts val="0"/>
              </a:spcBef>
              <a:spcAft>
                <a:spcPts val="0"/>
              </a:spcAft>
            </a:pPr>
            <a:r>
              <a:rPr lang="en-US" sz="20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2000" dirty="0" err="1">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php</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800"/>
              </a:lnSpc>
              <a:spcBef>
                <a:spcPts val="0"/>
              </a:spcBef>
              <a:spcAft>
                <a:spcPts val="0"/>
              </a:spcAft>
            </a:pP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800"/>
              </a:lnSpc>
              <a:spcBef>
                <a:spcPts val="0"/>
              </a:spcBef>
              <a:spcAft>
                <a:spcPts val="0"/>
              </a:spcAft>
            </a:pP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800"/>
              </a:lnSpc>
              <a:spcBef>
                <a:spcPts val="0"/>
              </a:spcBef>
              <a:spcAft>
                <a:spcPts val="0"/>
              </a:spcAft>
            </a:pP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$t=1; $t&lt;=3; $t++</a:t>
            </a: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0" marR="0">
              <a:lnSpc>
                <a:spcPts val="1800"/>
              </a:lnSpc>
              <a:spcBef>
                <a:spcPts val="0"/>
              </a:spcBef>
              <a:spcAft>
                <a:spcPts val="0"/>
              </a:spcAft>
            </a:pP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800"/>
              </a:lnSpc>
              <a:spcBef>
                <a:spcPts val="0"/>
              </a:spcBef>
              <a:spcAft>
                <a:spcPts val="0"/>
              </a:spcAft>
            </a:pP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echo</a:t>
            </a: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"Have a good morning!".”&lt;</a:t>
            </a:r>
            <a:r>
              <a:rPr lang="en-US" sz="2000" dirty="0" err="1">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br</a:t>
            </a:r>
            <a:r>
              <a:rPr lang="en-US" sz="20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a:lnSpc>
                <a:spcPts val="1800"/>
              </a:lnSpc>
              <a:spcBef>
                <a:spcPts val="0"/>
              </a:spcBef>
              <a:spcAft>
                <a:spcPts val="0"/>
              </a:spcAft>
            </a:pP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800"/>
              </a:lnSpc>
              <a:spcBef>
                <a:spcPts val="0"/>
              </a:spcBef>
              <a:spcAft>
                <a:spcPts val="0"/>
              </a:spcAft>
            </a:pP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0" marR="0">
              <a:lnSpc>
                <a:spcPts val="1800"/>
              </a:lnSpc>
              <a:spcBef>
                <a:spcPts val="0"/>
              </a:spcBef>
              <a:spcAft>
                <a:spcPts val="0"/>
              </a:spcAft>
            </a:pP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800"/>
              </a:lnSpc>
              <a:spcBef>
                <a:spcPts val="0"/>
              </a:spcBef>
              <a:spcAft>
                <a:spcPts val="0"/>
              </a:spcAft>
            </a:pP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800"/>
              </a:lnSpc>
              <a:spcBef>
                <a:spcPts val="0"/>
              </a:spcBef>
              <a:spcAft>
                <a:spcPts val="0"/>
              </a:spcAft>
            </a:pPr>
            <a:r>
              <a:rPr lang="en-US" sz="20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p:txBody>
      </p:sp>
      <p:sp>
        <p:nvSpPr>
          <p:cNvPr id="12" name="TextBox 11">
            <a:extLst>
              <a:ext uri="{FF2B5EF4-FFF2-40B4-BE49-F238E27FC236}">
                <a16:creationId xmlns:a16="http://schemas.microsoft.com/office/drawing/2014/main" id="{07D0E4AE-C168-E7CE-41A6-26005E6627FB}"/>
              </a:ext>
            </a:extLst>
          </p:cNvPr>
          <p:cNvSpPr txBox="1"/>
          <p:nvPr userDrawn="1"/>
        </p:nvSpPr>
        <p:spPr>
          <a:xfrm>
            <a:off x="7411813" y="800296"/>
            <a:ext cx="5895528" cy="4595232"/>
          </a:xfrm>
          <a:prstGeom prst="rect">
            <a:avLst/>
          </a:prstGeom>
          <a:noFill/>
        </p:spPr>
        <p:txBody>
          <a:bodyPr wrap="square">
            <a:spAutoFit/>
          </a:bodyPr>
          <a:lstStyle/>
          <a:p>
            <a:pPr marL="0" marR="0">
              <a:lnSpc>
                <a:spcPts val="1425"/>
              </a:lnSpc>
              <a:spcBef>
                <a:spcPts val="0"/>
              </a:spcBef>
              <a:spcAft>
                <a:spcPts val="0"/>
              </a:spcAft>
            </a:pPr>
            <a:r>
              <a:rPr lang="en-US"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dirty="0" err="1">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php</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$even</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$odd</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b="1"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err="1">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err="1">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50</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err="1">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b="1"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$even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$even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err="1">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$odd = $odd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err="1">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b="1" dirty="0">
                <a:solidFill>
                  <a:schemeClr val="accent4">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echo </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The Even no = " </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 $even</a:t>
            </a:r>
          </a:p>
          <a:p>
            <a:pPr marL="0" marR="0">
              <a:lnSpc>
                <a:spcPts val="1425"/>
              </a:lnSpc>
              <a:spcBef>
                <a:spcPts val="0"/>
              </a:spcBef>
              <a:spcAft>
                <a:spcPts val="0"/>
              </a:spcAft>
            </a:pPr>
            <a:r>
              <a:rPr lang="en-US" sz="1800" b="1"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1" dirty="0" err="1">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br</a:t>
            </a:r>
            <a:r>
              <a:rPr lang="en-US" sz="1800" b="1"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/&gt;";</a:t>
            </a: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b="1" dirty="0">
                <a:solidFill>
                  <a:schemeClr val="accent4">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echo </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The Odd no </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$odd</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p:txBody>
      </p:sp>
    </p:spTree>
    <p:extLst>
      <p:ext uri="{BB962C8B-B14F-4D97-AF65-F5344CB8AC3E}">
        <p14:creationId xmlns:p14="http://schemas.microsoft.com/office/powerpoint/2010/main" val="225221193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F72692-215D-2431-4019-316075DB6A81}"/>
              </a:ext>
            </a:extLst>
          </p:cNvPr>
          <p:cNvSpPr>
            <a:spLocks noGrp="1"/>
          </p:cNvSpPr>
          <p:nvPr>
            <p:ph idx="1" hasCustomPrompt="1"/>
          </p:nvPr>
        </p:nvSpPr>
        <p:spPr>
          <a:xfrm>
            <a:off x="0" y="-6109"/>
            <a:ext cx="12192000" cy="6853082"/>
          </a:xfrm>
        </p:spPr>
        <p:txBody>
          <a:bodyPr/>
          <a:lstStyle>
            <a:lvl1pPr>
              <a:defRPr>
                <a:latin typeface="Ang DaunTeav" panose="020B0503020102020204" pitchFamily="34" charset="0"/>
                <a:cs typeface="Ang DaunTeav" panose="020B0503020102020204" pitchFamily="34" charset="0"/>
              </a:defRPr>
            </a:lvl1pPr>
            <a:lvl2pPr>
              <a:defRPr>
                <a:latin typeface="Ang DaunTeav" panose="020B0503020102020204" pitchFamily="34" charset="0"/>
                <a:cs typeface="Ang DaunTeav" panose="020B0503020102020204" pitchFamily="34" charset="0"/>
              </a:defRPr>
            </a:lvl2pPr>
            <a:lvl3pPr>
              <a:defRPr>
                <a:latin typeface="Ang DaunTeav" panose="020B0503020102020204" pitchFamily="34" charset="0"/>
                <a:cs typeface="Ang DaunTeav" panose="020B0503020102020204" pitchFamily="34" charset="0"/>
              </a:defRPr>
            </a:lvl3pPr>
            <a:lvl4pPr>
              <a:defRPr>
                <a:latin typeface="Ang DaunTeav" panose="020B0503020102020204" pitchFamily="34" charset="0"/>
                <a:cs typeface="Ang DaunTeav" panose="020B0503020102020204" pitchFamily="34" charset="0"/>
              </a:defRPr>
            </a:lvl4pPr>
            <a:lvl5pPr>
              <a:defRPr>
                <a:latin typeface="Ang DaunTeav" panose="020B0503020102020204" pitchFamily="34" charset="0"/>
                <a:cs typeface="Ang DaunTeav" panose="020B0503020102020204" pitchFamily="34" charset="0"/>
              </a:defRPr>
            </a:lvl5pPr>
          </a:lstStyle>
          <a:p>
            <a:pPr lvl="0"/>
            <a:r>
              <a:rPr lang="km-KH" dirty="0"/>
              <a:t>​</a:t>
            </a:r>
            <a:endParaRPr lang="en-US" dirty="0"/>
          </a:p>
        </p:txBody>
      </p:sp>
      <p:sp>
        <p:nvSpPr>
          <p:cNvPr id="7" name="Rectangle 6">
            <a:extLst>
              <a:ext uri="{FF2B5EF4-FFF2-40B4-BE49-F238E27FC236}">
                <a16:creationId xmlns:a16="http://schemas.microsoft.com/office/drawing/2014/main" id="{3CF86D38-7B14-20EF-5E7F-29326C9461ED}"/>
              </a:ext>
            </a:extLst>
          </p:cNvPr>
          <p:cNvSpPr/>
          <p:nvPr userDrawn="1"/>
        </p:nvSpPr>
        <p:spPr>
          <a:xfrm>
            <a:off x="0" y="6389773"/>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35D5DDC9-9476-C7EA-52E5-4F239D526B5F}"/>
              </a:ext>
            </a:extLst>
          </p:cNvPr>
          <p:cNvSpPr txBox="1"/>
          <p:nvPr userDrawn="1"/>
        </p:nvSpPr>
        <p:spPr>
          <a:xfrm>
            <a:off x="1521069" y="6479873"/>
            <a:ext cx="6242539" cy="276999"/>
          </a:xfrm>
          <a:prstGeom prst="rect">
            <a:avLst/>
          </a:prstGeom>
          <a:noFill/>
        </p:spPr>
        <p:txBody>
          <a:bodyPr wrap="square" rtlCol="0">
            <a:spAutoFit/>
          </a:bodyPr>
          <a:lstStyle/>
          <a:p>
            <a:pPr algn="ctr" eaLnBrk="1" hangingPunct="1">
              <a:defRPr/>
            </a:pPr>
            <a:r>
              <a:rPr lang="km-KH" sz="1200" dirty="0">
                <a:solidFill>
                  <a:schemeClr val="bg1"/>
                </a:solidFill>
                <a:latin typeface="Khmer OS Battambang" pitchFamily="2" charset="0"/>
                <a:cs typeface="Khmer OS Battambang" pitchFamily="2" charset="0"/>
              </a:rPr>
              <a:t>រៀបរាងដោយក្រុមនិស្សិត</a:t>
            </a:r>
            <a:r>
              <a:rPr lang="en-US" sz="1200" dirty="0">
                <a:solidFill>
                  <a:schemeClr val="bg1"/>
                </a:solidFill>
                <a:latin typeface="Khmer OS Battambang" pitchFamily="2" charset="0"/>
                <a:cs typeface="Khmer OS Battambang" pitchFamily="2" charset="0"/>
              </a:rPr>
              <a:t> ICT </a:t>
            </a:r>
            <a:r>
              <a:rPr lang="km-KH" sz="1200" dirty="0">
                <a:solidFill>
                  <a:schemeClr val="bg1"/>
                </a:solidFill>
                <a:latin typeface="Khmer OS Battambang" pitchFamily="2" charset="0"/>
                <a:cs typeface="Khmer OS Battambang" pitchFamily="2" charset="0"/>
              </a:rPr>
              <a:t>នៃវិទ្យាស្ថានពហុបច្ចេកទេសភូមិភាគតេជោសែនសៀមរាប</a:t>
            </a:r>
            <a:endParaRPr lang="en-US" sz="1200" dirty="0">
              <a:solidFill>
                <a:schemeClr val="bg1"/>
              </a:solidFill>
              <a:latin typeface="Khmer OS Battambang" pitchFamily="2" charset="0"/>
              <a:cs typeface="Khmer OS Battambang" pitchFamily="2" charset="0"/>
            </a:endParaRPr>
          </a:p>
        </p:txBody>
      </p:sp>
      <p:sp>
        <p:nvSpPr>
          <p:cNvPr id="8" name="Rectangle 7">
            <a:extLst>
              <a:ext uri="{FF2B5EF4-FFF2-40B4-BE49-F238E27FC236}">
                <a16:creationId xmlns:a16="http://schemas.microsoft.com/office/drawing/2014/main" id="{8984BF64-0FCB-81BA-7ED0-B2A91968C08A}"/>
              </a:ext>
            </a:extLst>
          </p:cNvPr>
          <p:cNvSpPr/>
          <p:nvPr userDrawn="1"/>
        </p:nvSpPr>
        <p:spPr>
          <a:xfrm>
            <a:off x="0" y="-6109"/>
            <a:ext cx="3806890" cy="10524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D15D95-F8BE-3303-041C-9C87BADDF8B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00396" y="6018733"/>
            <a:ext cx="706553" cy="706553"/>
          </a:xfrm>
          <a:prstGeom prst="rect">
            <a:avLst/>
          </a:prstGeom>
          <a:ln>
            <a:noFill/>
          </a:ln>
        </p:spPr>
      </p:pic>
      <p:sp>
        <p:nvSpPr>
          <p:cNvPr id="4" name="TextBox 3">
            <a:extLst>
              <a:ext uri="{FF2B5EF4-FFF2-40B4-BE49-F238E27FC236}">
                <a16:creationId xmlns:a16="http://schemas.microsoft.com/office/drawing/2014/main" id="{CB6EC949-C73F-0231-619D-869A8625D396}"/>
              </a:ext>
            </a:extLst>
          </p:cNvPr>
          <p:cNvSpPr txBox="1"/>
          <p:nvPr userDrawn="1"/>
        </p:nvSpPr>
        <p:spPr>
          <a:xfrm>
            <a:off x="1037492" y="470179"/>
            <a:ext cx="8108705" cy="2022926"/>
          </a:xfrm>
          <a:prstGeom prst="rect">
            <a:avLst/>
          </a:prstGeom>
          <a:noFill/>
        </p:spPr>
        <p:txBody>
          <a:bodyPr wrap="square">
            <a:spAutoFit/>
          </a:bodyPr>
          <a:lstStyle/>
          <a:p>
            <a:pPr marL="0" marR="0">
              <a:lnSpc>
                <a:spcPct val="107000"/>
              </a:lnSpc>
              <a:spcBef>
                <a:spcPts val="0"/>
              </a:spcBef>
              <a:spcAft>
                <a:spcPts val="800"/>
              </a:spcAft>
            </a:pPr>
            <a:r>
              <a:rPr lang="km-KH" sz="2000" b="1" dirty="0">
                <a:effectLst/>
                <a:latin typeface="Consolas" panose="020B0609020204030204" pitchFamily="49" charset="0"/>
                <a:ea typeface="Calibri" panose="020F0502020204030204" pitchFamily="34" charset="0"/>
                <a:cs typeface="Khmer OS Battambang" panose="02000500000000020004" pitchFamily="2" charset="0"/>
              </a:rPr>
              <a:t>៥. ឃ្លារង្វិលជុំ </a:t>
            </a:r>
            <a:r>
              <a:rPr lang="en-US" sz="2000" b="1" dirty="0">
                <a:effectLst/>
                <a:latin typeface="Consolas" panose="020B0609020204030204" pitchFamily="49" charset="0"/>
                <a:ea typeface="Calibri" panose="020F0502020204030204" pitchFamily="34" charset="0"/>
                <a:cs typeface="Khmer OS Battambang" panose="02000500000000020004" pitchFamily="2" charset="0"/>
              </a:rPr>
              <a:t>Foreach loop</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ct val="107000"/>
              </a:lnSpc>
              <a:spcBef>
                <a:spcPts val="0"/>
              </a:spcBef>
              <a:spcAft>
                <a:spcPts val="800"/>
              </a:spcAft>
            </a:pPr>
            <a:r>
              <a:rPr lang="km-KH" sz="1800" b="1" dirty="0">
                <a:effectLst/>
                <a:latin typeface="Consolas" panose="020B0609020204030204" pitchFamily="49" charset="0"/>
                <a:ea typeface="Calibri" panose="020F0502020204030204" pitchFamily="34" charset="0"/>
                <a:cs typeface="Khmer OS Battambang" panose="02000500000000020004" pitchFamily="2" charset="0"/>
              </a:rPr>
              <a:t>និយមន័យ៖ </a:t>
            </a:r>
            <a:r>
              <a:rPr lang="en-US" sz="1800" dirty="0">
                <a:effectLst/>
                <a:latin typeface="Consolas" panose="020B0609020204030204" pitchFamily="49" charset="0"/>
                <a:ea typeface="Calibri" panose="020F0502020204030204" pitchFamily="34" charset="0"/>
                <a:cs typeface="Khmer OS Battambang" panose="02000500000000020004" pitchFamily="2" charset="0"/>
              </a:rPr>
              <a:t>The foreach loop is used to iterate  over arrays.</a:t>
            </a:r>
          </a:p>
          <a:p>
            <a:pPr marL="0" marR="0">
              <a:lnSpc>
                <a:spcPct val="107000"/>
              </a:lnSpc>
              <a:spcBef>
                <a:spcPts val="0"/>
              </a:spcBef>
              <a:spcAft>
                <a:spcPts val="800"/>
              </a:spcAft>
            </a:pPr>
            <a:r>
              <a:rPr lang="km-KH" sz="1800" b="1" dirty="0">
                <a:effectLst/>
                <a:latin typeface="Consolas" panose="020B0609020204030204" pitchFamily="49" charset="0"/>
                <a:ea typeface="Calibri" panose="020F0502020204030204" pitchFamily="34" charset="0"/>
                <a:cs typeface="Khmer OS Battambang" panose="02000500000000020004" pitchFamily="2" charset="0"/>
              </a:rPr>
              <a:t>ទំរង់ទូទៅ៖</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20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foreach</a:t>
            </a: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$array </a:t>
            </a: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en-US" sz="20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 $value</a:t>
            </a: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 code to be execute.</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p:txBody>
      </p:sp>
      <p:pic>
        <p:nvPicPr>
          <p:cNvPr id="9" name="Picture 8">
            <a:extLst>
              <a:ext uri="{FF2B5EF4-FFF2-40B4-BE49-F238E27FC236}">
                <a16:creationId xmlns:a16="http://schemas.microsoft.com/office/drawing/2014/main" id="{6817EFFF-8F28-0E54-9BEA-F2200C1EE88C}"/>
              </a:ext>
            </a:extLst>
          </p:cNvPr>
          <p:cNvPicPr>
            <a:picLocks noChangeAspect="1"/>
          </p:cNvPicPr>
          <p:nvPr userDrawn="1"/>
        </p:nvPicPr>
        <p:blipFill>
          <a:blip r:embed="rId3"/>
          <a:stretch>
            <a:fillRect/>
          </a:stretch>
        </p:blipFill>
        <p:spPr>
          <a:xfrm>
            <a:off x="7849333" y="1310409"/>
            <a:ext cx="3305175" cy="4343400"/>
          </a:xfrm>
          <a:prstGeom prst="rect">
            <a:avLst/>
          </a:prstGeom>
        </p:spPr>
      </p:pic>
      <p:sp>
        <p:nvSpPr>
          <p:cNvPr id="11" name="Title 14">
            <a:extLst>
              <a:ext uri="{FF2B5EF4-FFF2-40B4-BE49-F238E27FC236}">
                <a16:creationId xmlns:a16="http://schemas.microsoft.com/office/drawing/2014/main" id="{6DA67AC1-33C0-7D0B-1E6C-5793133690E4}"/>
              </a:ext>
            </a:extLst>
          </p:cNvPr>
          <p:cNvSpPr>
            <a:spLocks noGrp="1"/>
          </p:cNvSpPr>
          <p:nvPr>
            <p:ph type="title" hasCustomPrompt="1"/>
          </p:nvPr>
        </p:nvSpPr>
        <p:spPr>
          <a:xfrm rot="16200000">
            <a:off x="-1092624" y="3164020"/>
            <a:ext cx="2998798" cy="813550"/>
          </a:xfrm>
          <a:solidFill>
            <a:srgbClr val="0070C0"/>
          </a:solidFill>
        </p:spPr>
        <p:txBody>
          <a:bodyPr anchor="ctr">
            <a:noAutofit/>
          </a:bodyPr>
          <a:lstStyle>
            <a:lvl1pPr marL="0" indent="0" algn="ctr">
              <a:lnSpc>
                <a:spcPct val="150000"/>
              </a:lnSpc>
              <a:buNone/>
              <a:defRPr sz="2400">
                <a:solidFill>
                  <a:schemeClr val="bg1"/>
                </a:solidFill>
                <a:latin typeface="Khmer OS Battambang" panose="02000500000000020004" pitchFamily="2" charset="0"/>
                <a:cs typeface="Khmer OS Battambang" panose="02000500000000020004" pitchFamily="2" charset="0"/>
              </a:defRPr>
            </a:lvl1pPr>
          </a:lstStyle>
          <a:p>
            <a:r>
              <a:rPr lang="km-KH" dirty="0"/>
              <a:t>មេរៀនទី១០</a:t>
            </a:r>
            <a:endParaRPr lang="en-US" dirty="0"/>
          </a:p>
        </p:txBody>
      </p:sp>
    </p:spTree>
    <p:extLst>
      <p:ext uri="{BB962C8B-B14F-4D97-AF65-F5344CB8AC3E}">
        <p14:creationId xmlns:p14="http://schemas.microsoft.com/office/powerpoint/2010/main" val="2098518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F72692-215D-2431-4019-316075DB6A81}"/>
              </a:ext>
            </a:extLst>
          </p:cNvPr>
          <p:cNvSpPr>
            <a:spLocks noGrp="1"/>
          </p:cNvSpPr>
          <p:nvPr>
            <p:ph idx="1" hasCustomPrompt="1"/>
          </p:nvPr>
        </p:nvSpPr>
        <p:spPr>
          <a:xfrm>
            <a:off x="-1" y="11026"/>
            <a:ext cx="12192001" cy="6846973"/>
          </a:xfrm>
        </p:spPr>
        <p:txBody>
          <a:bodyPr/>
          <a:lstStyle>
            <a:lvl1pPr>
              <a:defRPr>
                <a:latin typeface="Ang DaunTeav" panose="020B0503020102020204" pitchFamily="34" charset="0"/>
                <a:cs typeface="Ang DaunTeav" panose="020B0503020102020204" pitchFamily="34" charset="0"/>
              </a:defRPr>
            </a:lvl1pPr>
            <a:lvl2pPr>
              <a:defRPr>
                <a:latin typeface="Ang DaunTeav" panose="020B0503020102020204" pitchFamily="34" charset="0"/>
                <a:cs typeface="Ang DaunTeav" panose="020B0503020102020204" pitchFamily="34" charset="0"/>
              </a:defRPr>
            </a:lvl2pPr>
            <a:lvl3pPr>
              <a:defRPr>
                <a:latin typeface="Ang DaunTeav" panose="020B0503020102020204" pitchFamily="34" charset="0"/>
                <a:cs typeface="Ang DaunTeav" panose="020B0503020102020204" pitchFamily="34" charset="0"/>
              </a:defRPr>
            </a:lvl3pPr>
            <a:lvl4pPr>
              <a:defRPr>
                <a:latin typeface="Ang DaunTeav" panose="020B0503020102020204" pitchFamily="34" charset="0"/>
                <a:cs typeface="Ang DaunTeav" panose="020B0503020102020204" pitchFamily="34" charset="0"/>
              </a:defRPr>
            </a:lvl4pPr>
            <a:lvl5pPr>
              <a:defRPr>
                <a:latin typeface="Ang DaunTeav" panose="020B0503020102020204" pitchFamily="34" charset="0"/>
                <a:cs typeface="Ang DaunTeav" panose="020B0503020102020204" pitchFamily="34" charset="0"/>
              </a:defRPr>
            </a:lvl5pPr>
          </a:lstStyle>
          <a:p>
            <a:pPr lvl="0"/>
            <a:r>
              <a:rPr lang="km-KH" dirty="0"/>
              <a:t>​</a:t>
            </a:r>
            <a:endParaRPr lang="en-US" dirty="0"/>
          </a:p>
        </p:txBody>
      </p:sp>
      <p:sp>
        <p:nvSpPr>
          <p:cNvPr id="7" name="Rectangle 6">
            <a:extLst>
              <a:ext uri="{FF2B5EF4-FFF2-40B4-BE49-F238E27FC236}">
                <a16:creationId xmlns:a16="http://schemas.microsoft.com/office/drawing/2014/main" id="{3CF86D38-7B14-20EF-5E7F-29326C9461ED}"/>
              </a:ext>
            </a:extLst>
          </p:cNvPr>
          <p:cNvSpPr/>
          <p:nvPr userDrawn="1"/>
        </p:nvSpPr>
        <p:spPr>
          <a:xfrm>
            <a:off x="0" y="6389773"/>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35D5DDC9-9476-C7EA-52E5-4F239D526B5F}"/>
              </a:ext>
            </a:extLst>
          </p:cNvPr>
          <p:cNvSpPr txBox="1"/>
          <p:nvPr userDrawn="1"/>
        </p:nvSpPr>
        <p:spPr>
          <a:xfrm>
            <a:off x="1521069" y="6479873"/>
            <a:ext cx="6242539" cy="276999"/>
          </a:xfrm>
          <a:prstGeom prst="rect">
            <a:avLst/>
          </a:prstGeom>
          <a:noFill/>
        </p:spPr>
        <p:txBody>
          <a:bodyPr wrap="square" rtlCol="0">
            <a:spAutoFit/>
          </a:bodyPr>
          <a:lstStyle/>
          <a:p>
            <a:pPr algn="ctr" eaLnBrk="1" hangingPunct="1">
              <a:defRPr/>
            </a:pPr>
            <a:r>
              <a:rPr lang="km-KH" sz="1200" dirty="0">
                <a:solidFill>
                  <a:schemeClr val="bg1"/>
                </a:solidFill>
                <a:latin typeface="Khmer OS Battambang" pitchFamily="2" charset="0"/>
                <a:cs typeface="Khmer OS Battambang" pitchFamily="2" charset="0"/>
              </a:rPr>
              <a:t>រៀបរាងដោយក្រុមនិស្សិត</a:t>
            </a:r>
            <a:r>
              <a:rPr lang="en-US" sz="1200" dirty="0">
                <a:solidFill>
                  <a:schemeClr val="bg1"/>
                </a:solidFill>
                <a:latin typeface="Khmer OS Battambang" pitchFamily="2" charset="0"/>
                <a:cs typeface="Khmer OS Battambang" pitchFamily="2" charset="0"/>
              </a:rPr>
              <a:t> ICT </a:t>
            </a:r>
            <a:r>
              <a:rPr lang="km-KH" sz="1200" dirty="0">
                <a:solidFill>
                  <a:schemeClr val="bg1"/>
                </a:solidFill>
                <a:latin typeface="Khmer OS Battambang" pitchFamily="2" charset="0"/>
                <a:cs typeface="Khmer OS Battambang" pitchFamily="2" charset="0"/>
              </a:rPr>
              <a:t>នៃវិទ្យាស្ថានពហុបច្ចេកទេសភូមិភាគតេជោសែនសៀមរាប</a:t>
            </a:r>
            <a:endParaRPr lang="en-US" sz="1200" dirty="0">
              <a:solidFill>
                <a:schemeClr val="bg1"/>
              </a:solidFill>
              <a:latin typeface="Khmer OS Battambang" pitchFamily="2" charset="0"/>
              <a:cs typeface="Khmer OS Battambang" pitchFamily="2" charset="0"/>
            </a:endParaRPr>
          </a:p>
        </p:txBody>
      </p:sp>
      <p:sp>
        <p:nvSpPr>
          <p:cNvPr id="8" name="Rectangle 7">
            <a:extLst>
              <a:ext uri="{FF2B5EF4-FFF2-40B4-BE49-F238E27FC236}">
                <a16:creationId xmlns:a16="http://schemas.microsoft.com/office/drawing/2014/main" id="{8984BF64-0FCB-81BA-7ED0-B2A91968C08A}"/>
              </a:ext>
            </a:extLst>
          </p:cNvPr>
          <p:cNvSpPr/>
          <p:nvPr userDrawn="1"/>
        </p:nvSpPr>
        <p:spPr>
          <a:xfrm>
            <a:off x="0" y="-6109"/>
            <a:ext cx="3806890" cy="10524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D15D95-F8BE-3303-041C-9C87BADDF8B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00396" y="6018733"/>
            <a:ext cx="706553" cy="706553"/>
          </a:xfrm>
          <a:prstGeom prst="rect">
            <a:avLst/>
          </a:prstGeom>
          <a:ln>
            <a:noFill/>
          </a:ln>
        </p:spPr>
      </p:pic>
      <p:sp>
        <p:nvSpPr>
          <p:cNvPr id="4" name="TextBox 3">
            <a:extLst>
              <a:ext uri="{FF2B5EF4-FFF2-40B4-BE49-F238E27FC236}">
                <a16:creationId xmlns:a16="http://schemas.microsoft.com/office/drawing/2014/main" id="{8C95C852-ECA3-675B-6EDE-327D02514DDC}"/>
              </a:ext>
            </a:extLst>
          </p:cNvPr>
          <p:cNvSpPr txBox="1"/>
          <p:nvPr userDrawn="1"/>
        </p:nvSpPr>
        <p:spPr>
          <a:xfrm>
            <a:off x="1107345" y="669304"/>
            <a:ext cx="10258178" cy="2615588"/>
          </a:xfrm>
          <a:prstGeom prst="rect">
            <a:avLst/>
          </a:prstGeom>
          <a:noFill/>
        </p:spPr>
        <p:txBody>
          <a:bodyPr wrap="square">
            <a:spAutoFit/>
          </a:bodyPr>
          <a:lstStyle/>
          <a:p>
            <a:pPr marL="0" marR="0" indent="457200">
              <a:lnSpc>
                <a:spcPct val="107000"/>
              </a:lnSpc>
              <a:spcBef>
                <a:spcPts val="0"/>
              </a:spcBef>
              <a:spcAft>
                <a:spcPts val="800"/>
              </a:spcAft>
            </a:pPr>
            <a:r>
              <a:rPr lang="en-US" sz="2400" dirty="0">
                <a:effectLst/>
                <a:latin typeface="Consolas" panose="020B0609020204030204" pitchFamily="49" charset="0"/>
                <a:ea typeface="Calibri" panose="020F0502020204030204" pitchFamily="34" charset="0"/>
                <a:cs typeface="Khmer OS Battambang" panose="02000500000000020004" pitchFamily="2" charset="0"/>
              </a:rPr>
              <a:t>The following example demonstrates a loop that will print the value of the given array.</a:t>
            </a:r>
          </a:p>
          <a:p>
            <a:pPr marL="0" marR="0">
              <a:lnSpc>
                <a:spcPts val="1425"/>
              </a:lnSpc>
              <a:spcBef>
                <a:spcPts val="0"/>
              </a:spcBef>
              <a:spcAft>
                <a:spcPts val="0"/>
              </a:spcAft>
            </a:pPr>
            <a:r>
              <a:rPr lang="en-US" sz="1800"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dirty="0" err="1">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php</a:t>
            </a:r>
            <a:endParaRPr lang="en-US" sz="1800"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$colors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45911"/>
                </a:solidFill>
                <a:effectLst/>
                <a:latin typeface="Consolas" panose="020B0609020204030204" pitchFamily="49" charset="0"/>
                <a:ea typeface="Times New Roman" panose="02020603050405020304" pitchFamily="18" charset="0"/>
                <a:cs typeface="Times New Roman" panose="02020603050405020304" pitchFamily="18" charset="0"/>
              </a:rPr>
              <a:t>array</a:t>
            </a:r>
            <a:r>
              <a:rPr lang="en-US" sz="1800" dirty="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("Red", "Blue", "Green");</a:t>
            </a: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 foreach</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$colors </a:t>
            </a:r>
            <a:r>
              <a:rPr lang="en-US" sz="1800" dirty="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$value</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BF8F00"/>
                </a:solidFill>
                <a:effectLst/>
                <a:latin typeface="Consolas" panose="020B0609020204030204" pitchFamily="49" charset="0"/>
                <a:ea typeface="Times New Roman" panose="02020603050405020304" pitchFamily="18" charset="0"/>
                <a:cs typeface="Times New Roman" panose="02020603050405020304" pitchFamily="18" charset="0"/>
              </a:rPr>
              <a:t>    echo </a:t>
            </a:r>
            <a:r>
              <a:rPr lang="en-US" sz="1800"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$value</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br</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p:txBody>
      </p:sp>
      <p:sp>
        <p:nvSpPr>
          <p:cNvPr id="11" name="TextBox 10">
            <a:extLst>
              <a:ext uri="{FF2B5EF4-FFF2-40B4-BE49-F238E27FC236}">
                <a16:creationId xmlns:a16="http://schemas.microsoft.com/office/drawing/2014/main" id="{B957F6FC-5D37-67B4-24B4-A8DD7B76C8DB}"/>
              </a:ext>
            </a:extLst>
          </p:cNvPr>
          <p:cNvSpPr txBox="1"/>
          <p:nvPr userDrawn="1"/>
        </p:nvSpPr>
        <p:spPr>
          <a:xfrm>
            <a:off x="1107345" y="3192731"/>
            <a:ext cx="10463177" cy="3106941"/>
          </a:xfrm>
          <a:prstGeom prst="rect">
            <a:avLst/>
          </a:prstGeom>
          <a:noFill/>
        </p:spPr>
        <p:txBody>
          <a:bodyPr wrap="square">
            <a:spAutoFit/>
          </a:bodyPr>
          <a:lstStyle/>
          <a:p>
            <a:pPr marL="0" marR="0">
              <a:lnSpc>
                <a:spcPct val="107000"/>
              </a:lnSpc>
              <a:spcBef>
                <a:spcPts val="0"/>
              </a:spcBef>
              <a:spcAft>
                <a:spcPts val="800"/>
              </a:spcAft>
              <a:tabLst>
                <a:tab pos="2432050" algn="l"/>
              </a:tabLst>
            </a:pPr>
            <a:r>
              <a:rPr lang="en-US" sz="1800" dirty="0">
                <a:effectLst/>
                <a:latin typeface="Consolas" panose="020B0609020204030204" pitchFamily="49" charset="0"/>
                <a:ea typeface="Calibri" panose="020F0502020204030204" pitchFamily="34" charset="0"/>
                <a:cs typeface="Khmer OS Battambang" panose="02000500000000020004" pitchFamily="2" charset="0"/>
              </a:rPr>
              <a:t>The output is : 3 6 9 12 15 (</a:t>
            </a:r>
            <a:r>
              <a:rPr lang="km-KH" sz="1800" dirty="0">
                <a:effectLst/>
                <a:latin typeface="Consolas" panose="020B0609020204030204" pitchFamily="49" charset="0"/>
                <a:ea typeface="Calibri" panose="020F0502020204030204" pitchFamily="34" charset="0"/>
                <a:cs typeface="Khmer OS Battambang" panose="02000500000000020004" pitchFamily="2" charset="0"/>
              </a:rPr>
              <a:t>តម្លៃនីមួយៗនៃអារេត្រូវបានគុណនិង៣</a:t>
            </a:r>
            <a:r>
              <a:rPr lang="en-US" sz="1800" dirty="0">
                <a:effectLst/>
                <a:latin typeface="Consolas" panose="020B0609020204030204" pitchFamily="49" charset="0"/>
                <a:ea typeface="Calibri" panose="020F0502020204030204" pitchFamily="34" charset="0"/>
                <a:cs typeface="Khmer OS Battambang" panose="02000500000000020004" pitchFamily="2" charset="0"/>
              </a:rPr>
              <a:t>)</a:t>
            </a:r>
          </a:p>
          <a:p>
            <a:pPr marL="0" marR="0">
              <a:lnSpc>
                <a:spcPts val="1425"/>
              </a:lnSpc>
              <a:spcBef>
                <a:spcPts val="0"/>
              </a:spcBef>
              <a:spcAft>
                <a:spcPts val="0"/>
              </a:spcAft>
            </a:pPr>
            <a:r>
              <a:rPr lang="en-US" sz="14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400" b="1" dirty="0" err="1">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php</a:t>
            </a:r>
            <a:endParaRPr lang="en-US" sz="14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400" b="1" dirty="0">
                <a:solidFill>
                  <a:schemeClr val="accent4">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echo</a:t>
            </a:r>
            <a:r>
              <a:rPr lang="en-US" sz="14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4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br</a:t>
            </a:r>
            <a:r>
              <a:rPr lang="en-US" sz="14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4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a:lnSpc>
                <a:spcPts val="1425"/>
              </a:lnSpc>
              <a:spcBef>
                <a:spcPts val="0"/>
              </a:spcBef>
              <a:spcAft>
                <a:spcPts val="0"/>
              </a:spcAft>
            </a:pP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4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US" sz="14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chemeClr val="accent4">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array</a:t>
            </a:r>
            <a:r>
              <a:rPr lang="en-US" sz="14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1,2,3,4,5</a:t>
            </a:r>
            <a:r>
              <a:rPr lang="en-US" sz="14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a:lnSpc>
                <a:spcPts val="1425"/>
              </a:lnSpc>
              <a:spcBef>
                <a:spcPts val="0"/>
              </a:spcBef>
              <a:spcAft>
                <a:spcPts val="0"/>
              </a:spcAft>
            </a:pP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4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foreach</a:t>
            </a:r>
            <a:r>
              <a:rPr lang="en-US" sz="14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US" sz="14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as </a:t>
            </a:r>
            <a:r>
              <a:rPr lang="en-US" sz="14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value</a:t>
            </a:r>
            <a:r>
              <a:rPr lang="en-US" sz="14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4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400" b="1" dirty="0">
                <a:solidFill>
                  <a:schemeClr val="accent4">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echo</a:t>
            </a:r>
            <a:r>
              <a:rPr lang="en-US" sz="14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$value </a:t>
            </a:r>
            <a:r>
              <a:rPr lang="en-US" sz="14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a:t>
            </a:r>
            <a:r>
              <a:rPr lang="en-US" sz="14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400" b="1" dirty="0">
                <a:solidFill>
                  <a:schemeClr val="accent4">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echo</a:t>
            </a:r>
            <a:r>
              <a:rPr lang="en-US" sz="14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4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br</a:t>
            </a:r>
            <a:r>
              <a:rPr lang="en-US" sz="14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4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a:lnSpc>
                <a:spcPts val="1425"/>
              </a:lnSpc>
              <a:spcBef>
                <a:spcPts val="0"/>
              </a:spcBef>
              <a:spcAft>
                <a:spcPts val="0"/>
              </a:spcAft>
            </a:pP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4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4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ct val="107000"/>
              </a:lnSpc>
              <a:spcBef>
                <a:spcPts val="0"/>
              </a:spcBef>
              <a:spcAft>
                <a:spcPts val="800"/>
              </a:spcAft>
              <a:tabLst>
                <a:tab pos="2432050" algn="l"/>
              </a:tabLst>
            </a:pPr>
            <a:r>
              <a:rPr lang="en-US" sz="1800" dirty="0">
                <a:effectLst/>
                <a:latin typeface="Consolas" panose="020B0609020204030204" pitchFamily="49" charset="0"/>
                <a:ea typeface="Calibri" panose="020F0502020204030204" pitchFamily="34" charset="0"/>
                <a:cs typeface="Khmer OS Battambang" panose="02000500000000020004" pitchFamily="2" charset="0"/>
              </a:rPr>
              <a:t> </a:t>
            </a:r>
          </a:p>
        </p:txBody>
      </p:sp>
      <p:sp>
        <p:nvSpPr>
          <p:cNvPr id="12" name="Title 14">
            <a:extLst>
              <a:ext uri="{FF2B5EF4-FFF2-40B4-BE49-F238E27FC236}">
                <a16:creationId xmlns:a16="http://schemas.microsoft.com/office/drawing/2014/main" id="{37C5AF30-5C14-D767-A872-721AC0CCD208}"/>
              </a:ext>
            </a:extLst>
          </p:cNvPr>
          <p:cNvSpPr>
            <a:spLocks noGrp="1"/>
          </p:cNvSpPr>
          <p:nvPr>
            <p:ph type="title" hasCustomPrompt="1"/>
          </p:nvPr>
        </p:nvSpPr>
        <p:spPr>
          <a:xfrm rot="16200000">
            <a:off x="-1092624" y="3164020"/>
            <a:ext cx="2998798" cy="813550"/>
          </a:xfrm>
          <a:solidFill>
            <a:srgbClr val="0070C0"/>
          </a:solidFill>
        </p:spPr>
        <p:txBody>
          <a:bodyPr anchor="ctr">
            <a:noAutofit/>
          </a:bodyPr>
          <a:lstStyle>
            <a:lvl1pPr marL="0" indent="0" algn="ctr">
              <a:lnSpc>
                <a:spcPct val="150000"/>
              </a:lnSpc>
              <a:buNone/>
              <a:defRPr sz="2400">
                <a:solidFill>
                  <a:schemeClr val="bg1"/>
                </a:solidFill>
                <a:latin typeface="Khmer OS Battambang" panose="02000500000000020004" pitchFamily="2" charset="0"/>
                <a:cs typeface="Khmer OS Battambang" panose="02000500000000020004" pitchFamily="2" charset="0"/>
              </a:defRPr>
            </a:lvl1pPr>
          </a:lstStyle>
          <a:p>
            <a:r>
              <a:rPr lang="km-KH" dirty="0"/>
              <a:t>មេរៀនទី១០</a:t>
            </a:r>
            <a:endParaRPr lang="en-US" dirty="0"/>
          </a:p>
        </p:txBody>
      </p:sp>
    </p:spTree>
    <p:extLst>
      <p:ext uri="{BB962C8B-B14F-4D97-AF65-F5344CB8AC3E}">
        <p14:creationId xmlns:p14="http://schemas.microsoft.com/office/powerpoint/2010/main" val="2291912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F72692-215D-2431-4019-316075DB6A81}"/>
              </a:ext>
            </a:extLst>
          </p:cNvPr>
          <p:cNvSpPr>
            <a:spLocks noGrp="1"/>
          </p:cNvSpPr>
          <p:nvPr>
            <p:ph idx="1"/>
          </p:nvPr>
        </p:nvSpPr>
        <p:spPr>
          <a:xfrm>
            <a:off x="-1" y="-6109"/>
            <a:ext cx="12192002" cy="6853082"/>
          </a:xfrm>
        </p:spPr>
        <p:txBody>
          <a:bodyPr/>
          <a:lstStyle>
            <a:lvl1pPr>
              <a:defRPr>
                <a:latin typeface="Ang DaunTeav" panose="020B0503020102020204" pitchFamily="34" charset="0"/>
                <a:cs typeface="Ang DaunTeav" panose="020B0503020102020204" pitchFamily="34" charset="0"/>
              </a:defRPr>
            </a:lvl1pPr>
            <a:lvl2pPr>
              <a:defRPr>
                <a:latin typeface="Ang DaunTeav" panose="020B0503020102020204" pitchFamily="34" charset="0"/>
                <a:cs typeface="Ang DaunTeav" panose="020B0503020102020204" pitchFamily="34" charset="0"/>
              </a:defRPr>
            </a:lvl2pPr>
            <a:lvl3pPr>
              <a:defRPr>
                <a:latin typeface="Ang DaunTeav" panose="020B0503020102020204" pitchFamily="34" charset="0"/>
                <a:cs typeface="Ang DaunTeav" panose="020B0503020102020204" pitchFamily="34" charset="0"/>
              </a:defRPr>
            </a:lvl3pPr>
            <a:lvl4pPr>
              <a:defRPr>
                <a:latin typeface="Ang DaunTeav" panose="020B0503020102020204" pitchFamily="34" charset="0"/>
                <a:cs typeface="Ang DaunTeav" panose="020B0503020102020204" pitchFamily="34" charset="0"/>
              </a:defRPr>
            </a:lvl4pPr>
            <a:lvl5pPr>
              <a:defRPr>
                <a:latin typeface="Ang DaunTeav" panose="020B0503020102020204" pitchFamily="34" charset="0"/>
                <a:cs typeface="Ang DaunTeav" panose="020B0503020102020204" pitchFamily="34" charset="0"/>
              </a:defRPr>
            </a:lvl5pPr>
          </a:lstStyle>
          <a:p>
            <a:pPr marL="0" marR="0">
              <a:lnSpc>
                <a:spcPct val="107000"/>
              </a:lnSpc>
              <a:spcBef>
                <a:spcPts val="0"/>
              </a:spcBef>
              <a:spcAft>
                <a:spcPts val="800"/>
              </a:spcAft>
            </a:pP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ct val="107000"/>
              </a:lnSpc>
              <a:spcBef>
                <a:spcPts val="0"/>
              </a:spcBef>
              <a:spcAft>
                <a:spcPts val="800"/>
              </a:spcAft>
            </a:pPr>
            <a:r>
              <a:rPr lang="en-US" sz="1800" dirty="0">
                <a:effectLst/>
                <a:latin typeface="Consolas" panose="020B0609020204030204" pitchFamily="49" charset="0"/>
                <a:ea typeface="Calibri" panose="020F0502020204030204" pitchFamily="34" charset="0"/>
                <a:cs typeface="Khmer OS Battambang" panose="02000500000000020004" pitchFamily="2" charset="0"/>
              </a:rPr>
              <a:t>		There is one more syntax of foreach loop , which is extension of the first.</a:t>
            </a:r>
          </a:p>
          <a:p>
            <a:pPr marL="457200" marR="0">
              <a:lnSpc>
                <a:spcPts val="1800"/>
              </a:lnSpc>
              <a:spcBef>
                <a:spcPts val="0"/>
              </a:spcBef>
              <a:spcAft>
                <a:spcPts val="0"/>
              </a:spcAft>
            </a:pPr>
            <a:r>
              <a:rPr lang="en-US"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			foreach</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$array </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en-US" sz="18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 $key =&gt; $value</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457200" marR="0">
              <a:lnSpc>
                <a:spcPts val="1800"/>
              </a:lnSpc>
              <a:spcBef>
                <a:spcPts val="0"/>
              </a:spcBef>
              <a:spcAft>
                <a:spcPts val="0"/>
              </a:spcAft>
            </a:pP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code to be execute.</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ct val="107000"/>
              </a:lnSpc>
              <a:spcBef>
                <a:spcPts val="0"/>
              </a:spcBef>
              <a:spcAft>
                <a:spcPts val="800"/>
              </a:spcAft>
            </a:pPr>
            <a:r>
              <a:rPr lang="en-US" sz="1800" dirty="0">
                <a:effectLst/>
                <a:latin typeface="Consolas" panose="020B0609020204030204" pitchFamily="49" charset="0"/>
                <a:ea typeface="Calibri" panose="020F0502020204030204" pitchFamily="34" charset="0"/>
                <a:cs typeface="Khmer OS Battambang" panose="02000500000000020004" pitchFamily="2" charset="0"/>
              </a:rPr>
              <a:t> </a:t>
            </a:r>
          </a:p>
        </p:txBody>
      </p:sp>
      <p:sp>
        <p:nvSpPr>
          <p:cNvPr id="7" name="Rectangle 6">
            <a:extLst>
              <a:ext uri="{FF2B5EF4-FFF2-40B4-BE49-F238E27FC236}">
                <a16:creationId xmlns:a16="http://schemas.microsoft.com/office/drawing/2014/main" id="{3CF86D38-7B14-20EF-5E7F-29326C9461ED}"/>
              </a:ext>
            </a:extLst>
          </p:cNvPr>
          <p:cNvSpPr/>
          <p:nvPr userDrawn="1"/>
        </p:nvSpPr>
        <p:spPr>
          <a:xfrm>
            <a:off x="0" y="6389773"/>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35D5DDC9-9476-C7EA-52E5-4F239D526B5F}"/>
              </a:ext>
            </a:extLst>
          </p:cNvPr>
          <p:cNvSpPr txBox="1"/>
          <p:nvPr userDrawn="1"/>
        </p:nvSpPr>
        <p:spPr>
          <a:xfrm>
            <a:off x="1521069" y="6479873"/>
            <a:ext cx="6242539" cy="276999"/>
          </a:xfrm>
          <a:prstGeom prst="rect">
            <a:avLst/>
          </a:prstGeom>
          <a:noFill/>
        </p:spPr>
        <p:txBody>
          <a:bodyPr wrap="square" rtlCol="0">
            <a:spAutoFit/>
          </a:bodyPr>
          <a:lstStyle/>
          <a:p>
            <a:pPr algn="ctr" eaLnBrk="1" hangingPunct="1">
              <a:defRPr/>
            </a:pPr>
            <a:r>
              <a:rPr lang="km-KH" sz="1200" dirty="0">
                <a:solidFill>
                  <a:schemeClr val="bg1"/>
                </a:solidFill>
                <a:latin typeface="Khmer OS Battambang" pitchFamily="2" charset="0"/>
                <a:cs typeface="Khmer OS Battambang" pitchFamily="2" charset="0"/>
              </a:rPr>
              <a:t>រៀបរាងដោយក្រុមនិស្សិត</a:t>
            </a:r>
            <a:r>
              <a:rPr lang="en-US" sz="1200" dirty="0">
                <a:solidFill>
                  <a:schemeClr val="bg1"/>
                </a:solidFill>
                <a:latin typeface="Khmer OS Battambang" pitchFamily="2" charset="0"/>
                <a:cs typeface="Khmer OS Battambang" pitchFamily="2" charset="0"/>
              </a:rPr>
              <a:t> ICT </a:t>
            </a:r>
            <a:r>
              <a:rPr lang="km-KH" sz="1200" dirty="0">
                <a:solidFill>
                  <a:schemeClr val="bg1"/>
                </a:solidFill>
                <a:latin typeface="Khmer OS Battambang" pitchFamily="2" charset="0"/>
                <a:cs typeface="Khmer OS Battambang" pitchFamily="2" charset="0"/>
              </a:rPr>
              <a:t>នៃវិទ្យាស្ថានពហុបច្ចេកទេសភូមិភាគតេជោសែនសៀមរាប</a:t>
            </a:r>
            <a:endParaRPr lang="en-US" sz="1200" dirty="0">
              <a:solidFill>
                <a:schemeClr val="bg1"/>
              </a:solidFill>
              <a:latin typeface="Khmer OS Battambang" pitchFamily="2" charset="0"/>
              <a:cs typeface="Khmer OS Battambang" pitchFamily="2" charset="0"/>
            </a:endParaRPr>
          </a:p>
        </p:txBody>
      </p:sp>
      <p:sp>
        <p:nvSpPr>
          <p:cNvPr id="8" name="Rectangle 7">
            <a:extLst>
              <a:ext uri="{FF2B5EF4-FFF2-40B4-BE49-F238E27FC236}">
                <a16:creationId xmlns:a16="http://schemas.microsoft.com/office/drawing/2014/main" id="{8984BF64-0FCB-81BA-7ED0-B2A91968C08A}"/>
              </a:ext>
            </a:extLst>
          </p:cNvPr>
          <p:cNvSpPr/>
          <p:nvPr userDrawn="1"/>
        </p:nvSpPr>
        <p:spPr>
          <a:xfrm>
            <a:off x="0" y="-6109"/>
            <a:ext cx="3806890" cy="10524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D15D95-F8BE-3303-041C-9C87BADDF8B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00396" y="6018733"/>
            <a:ext cx="706553" cy="706553"/>
          </a:xfrm>
          <a:prstGeom prst="rect">
            <a:avLst/>
          </a:prstGeom>
          <a:ln>
            <a:noFill/>
          </a:ln>
        </p:spPr>
      </p:pic>
      <p:sp>
        <p:nvSpPr>
          <p:cNvPr id="11" name="TextBox 10">
            <a:extLst>
              <a:ext uri="{FF2B5EF4-FFF2-40B4-BE49-F238E27FC236}">
                <a16:creationId xmlns:a16="http://schemas.microsoft.com/office/drawing/2014/main" id="{8BF9E70E-F90E-094D-27B2-754444D7942C}"/>
              </a:ext>
            </a:extLst>
          </p:cNvPr>
          <p:cNvSpPr txBox="1"/>
          <p:nvPr userDrawn="1"/>
        </p:nvSpPr>
        <p:spPr>
          <a:xfrm>
            <a:off x="2870599" y="1853785"/>
            <a:ext cx="6097464" cy="3133294"/>
          </a:xfrm>
          <a:prstGeom prst="rect">
            <a:avLst/>
          </a:prstGeom>
          <a:noFill/>
        </p:spPr>
        <p:txBody>
          <a:bodyPr wrap="square">
            <a:spAutoFit/>
          </a:bodyPr>
          <a:lstStyle/>
          <a:p>
            <a:pPr marL="0" marR="0">
              <a:lnSpc>
                <a:spcPts val="1425"/>
              </a:lnSpc>
              <a:spcBef>
                <a:spcPts val="0"/>
              </a:spcBef>
              <a:spcAft>
                <a:spcPts val="0"/>
              </a:spcAft>
            </a:pP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1" dirty="0" err="1">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php</a:t>
            </a:r>
            <a:endPar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$sub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chemeClr val="accent2">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array</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chemeClr val="accent2">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name"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=&gt; </a:t>
            </a:r>
            <a:r>
              <a:rPr lang="en-US" sz="1800" b="1" dirty="0">
                <a:solidFill>
                  <a:schemeClr val="accent2">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"peter park",</a:t>
            </a: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chemeClr val="accent2">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email"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=&gt; </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chemeClr val="accent2">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peterpark@gmail.com",</a:t>
            </a: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chemeClr val="accent2">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age"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=&gt; </a:t>
            </a:r>
            <a:r>
              <a:rPr lang="en-US" sz="1800" b="1"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32</a:t>
            </a:r>
            <a:endParaRPr lang="en-US" sz="2400" b="1" dirty="0">
              <a:solidFill>
                <a:schemeClr val="accent6">
                  <a:lumMod val="50000"/>
                </a:schemeClr>
              </a:solidFill>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b="1"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foreach</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($sub </a:t>
            </a:r>
            <a:r>
              <a:rPr lang="en-US" sz="1800" b="1"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$key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=&gt; </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$value</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b="1" dirty="0">
                <a:solidFill>
                  <a:schemeClr val="accent4">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echo</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$key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.$value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1" dirty="0" err="1">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br</a:t>
            </a:r>
            <a:r>
              <a:rPr lang="en-US" sz="1800" b="1"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2400" b="1" dirty="0">
              <a:solidFill>
                <a:srgbClr val="C00000"/>
              </a:solidFill>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120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2400" b="1" dirty="0">
              <a:solidFill>
                <a:srgbClr val="00B0F0"/>
              </a:solidFill>
              <a:effectLst/>
              <a:latin typeface="Consolas" panose="020B0609020204030204" pitchFamily="49" charset="0"/>
              <a:ea typeface="Calibri" panose="020F0502020204030204" pitchFamily="34" charset="0"/>
              <a:cs typeface="Khmer OS Battambang" panose="02000500000000020004" pitchFamily="2" charset="0"/>
            </a:endParaRPr>
          </a:p>
        </p:txBody>
      </p:sp>
      <p:sp>
        <p:nvSpPr>
          <p:cNvPr id="12" name="Title 14">
            <a:extLst>
              <a:ext uri="{FF2B5EF4-FFF2-40B4-BE49-F238E27FC236}">
                <a16:creationId xmlns:a16="http://schemas.microsoft.com/office/drawing/2014/main" id="{766D4E7D-F120-D302-212B-771A09731569}"/>
              </a:ext>
            </a:extLst>
          </p:cNvPr>
          <p:cNvSpPr>
            <a:spLocks noGrp="1"/>
          </p:cNvSpPr>
          <p:nvPr>
            <p:ph type="title" hasCustomPrompt="1"/>
          </p:nvPr>
        </p:nvSpPr>
        <p:spPr>
          <a:xfrm rot="16200000">
            <a:off x="-1092624" y="3164020"/>
            <a:ext cx="2998798" cy="813550"/>
          </a:xfrm>
          <a:solidFill>
            <a:srgbClr val="0070C0"/>
          </a:solidFill>
        </p:spPr>
        <p:txBody>
          <a:bodyPr anchor="ctr">
            <a:noAutofit/>
          </a:bodyPr>
          <a:lstStyle>
            <a:lvl1pPr marL="0" indent="0" algn="ctr">
              <a:lnSpc>
                <a:spcPct val="150000"/>
              </a:lnSpc>
              <a:buNone/>
              <a:defRPr sz="2400">
                <a:solidFill>
                  <a:schemeClr val="bg1"/>
                </a:solidFill>
                <a:latin typeface="Khmer OS Battambang" panose="02000500000000020004" pitchFamily="2" charset="0"/>
                <a:cs typeface="Khmer OS Battambang" panose="02000500000000020004" pitchFamily="2" charset="0"/>
              </a:defRPr>
            </a:lvl1pPr>
          </a:lstStyle>
          <a:p>
            <a:r>
              <a:rPr lang="km-KH" dirty="0"/>
              <a:t>មេរៀនទី១០</a:t>
            </a:r>
            <a:endParaRPr lang="en-US" dirty="0"/>
          </a:p>
        </p:txBody>
      </p:sp>
    </p:spTree>
    <p:extLst>
      <p:ext uri="{BB962C8B-B14F-4D97-AF65-F5344CB8AC3E}">
        <p14:creationId xmlns:p14="http://schemas.microsoft.com/office/powerpoint/2010/main" val="1327724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BEFB1-A205-40CB-940F-6B86C5D05052}"/>
              </a:ext>
            </a:extLst>
          </p:cNvPr>
          <p:cNvSpPr>
            <a:spLocks noGrp="1"/>
          </p:cNvSpPr>
          <p:nvPr>
            <p:ph type="title" hasCustomPrompt="1"/>
          </p:nvPr>
        </p:nvSpPr>
        <p:spPr/>
        <p:txBody>
          <a:bodyPr/>
          <a:lstStyle>
            <a:lvl1pPr>
              <a:defRPr/>
            </a:lvl1pPr>
          </a:lstStyle>
          <a:p>
            <a:r>
              <a:rPr lang="ca-ES" dirty="0"/>
              <a:t>សូមអរគុណ។</a:t>
            </a:r>
            <a:endParaRPr lang="en-US" dirty="0"/>
          </a:p>
        </p:txBody>
      </p:sp>
      <p:sp>
        <p:nvSpPr>
          <p:cNvPr id="3" name="Date Placeholder 2">
            <a:extLst>
              <a:ext uri="{FF2B5EF4-FFF2-40B4-BE49-F238E27FC236}">
                <a16:creationId xmlns:a16="http://schemas.microsoft.com/office/drawing/2014/main" id="{94ED4D49-F9C5-0C2C-977A-23B8C7EA3EF7}"/>
              </a:ext>
            </a:extLst>
          </p:cNvPr>
          <p:cNvSpPr>
            <a:spLocks noGrp="1"/>
          </p:cNvSpPr>
          <p:nvPr>
            <p:ph type="dt" sz="half" idx="10"/>
          </p:nvPr>
        </p:nvSpPr>
        <p:spPr/>
        <p:txBody>
          <a:bodyPr/>
          <a:lstStyle/>
          <a:p>
            <a:r>
              <a:rPr lang="en-US"/>
              <a:t>23-January-2023</a:t>
            </a:r>
            <a:endParaRPr lang="en-US" dirty="0"/>
          </a:p>
        </p:txBody>
      </p:sp>
      <p:sp>
        <p:nvSpPr>
          <p:cNvPr id="4" name="Footer Placeholder 3">
            <a:extLst>
              <a:ext uri="{FF2B5EF4-FFF2-40B4-BE49-F238E27FC236}">
                <a16:creationId xmlns:a16="http://schemas.microsoft.com/office/drawing/2014/main" id="{50CC2CF8-1465-A665-A534-E2E3316F4531}"/>
              </a:ext>
            </a:extLst>
          </p:cNvPr>
          <p:cNvSpPr>
            <a:spLocks noGrp="1"/>
          </p:cNvSpPr>
          <p:nvPr>
            <p:ph type="ftr" sz="quarter" idx="11"/>
          </p:nvPr>
        </p:nvSpPr>
        <p:spPr/>
        <p:txBody>
          <a:bodyPr/>
          <a:lstStyle/>
          <a:p>
            <a:r>
              <a:rPr lang="km-KH" sz="1400"/>
              <a:t>រៀបរាងដោយក្រុមនិស្សិត </a:t>
            </a:r>
            <a:r>
              <a:rPr lang="en-US" sz="1400"/>
              <a:t>ICT </a:t>
            </a:r>
            <a:r>
              <a:rPr lang="km-KH" sz="1400"/>
              <a:t>នៃវិទ្យាស្ថានពហុបច្ចេកទេសភូមិភាគតេជោសែនសៀមរាប</a:t>
            </a:r>
          </a:p>
          <a:p>
            <a:endParaRPr lang="en-US" sz="300" dirty="0"/>
          </a:p>
        </p:txBody>
      </p:sp>
      <p:sp>
        <p:nvSpPr>
          <p:cNvPr id="5" name="Slide Number Placeholder 4">
            <a:extLst>
              <a:ext uri="{FF2B5EF4-FFF2-40B4-BE49-F238E27FC236}">
                <a16:creationId xmlns:a16="http://schemas.microsoft.com/office/drawing/2014/main" id="{DDDFAE06-00AD-8316-D7F7-1C4ED3804F84}"/>
              </a:ext>
            </a:extLst>
          </p:cNvPr>
          <p:cNvSpPr>
            <a:spLocks noGrp="1"/>
          </p:cNvSpPr>
          <p:nvPr>
            <p:ph type="sldNum" sz="quarter" idx="12"/>
          </p:nvPr>
        </p:nvSpPr>
        <p:spPr>
          <a:xfrm>
            <a:off x="10196145" y="6311901"/>
            <a:ext cx="1523275" cy="546099"/>
          </a:xfrm>
        </p:spPr>
        <p:txBody>
          <a:bodyPr/>
          <a:lstStyle/>
          <a:p>
            <a:r>
              <a:rPr lang="en-US"/>
              <a:t>2022-2023</a:t>
            </a:r>
            <a:endParaRPr lang="en-US" dirty="0"/>
          </a:p>
        </p:txBody>
      </p:sp>
      <p:pic>
        <p:nvPicPr>
          <p:cNvPr id="5122" name="Picture 2" descr="Your welcome or You're welcome? Which is correct? - One Minute English">
            <a:extLst>
              <a:ext uri="{FF2B5EF4-FFF2-40B4-BE49-F238E27FC236}">
                <a16:creationId xmlns:a16="http://schemas.microsoft.com/office/drawing/2014/main" id="{A65D70B8-8068-A6A8-7B37-876C1A13221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64972" y="2136530"/>
            <a:ext cx="5981909" cy="334986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30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231FAA0-1003-6E46-586D-454923A4FCF6}"/>
              </a:ext>
            </a:extLst>
          </p:cNvPr>
          <p:cNvSpPr/>
          <p:nvPr userDrawn="1"/>
        </p:nvSpPr>
        <p:spPr>
          <a:xfrm>
            <a:off x="0" y="6406551"/>
            <a:ext cx="12192000" cy="4572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6D6DF9B-949C-61DE-5A4F-2CD380E066B0}"/>
              </a:ext>
            </a:extLst>
          </p:cNvPr>
          <p:cNvSpPr/>
          <p:nvPr userDrawn="1"/>
        </p:nvSpPr>
        <p:spPr>
          <a:xfrm>
            <a:off x="0" y="131948"/>
            <a:ext cx="12192000" cy="152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892EE7-E6C8-45AC-9A12-C1D2706AE13D}"/>
              </a:ext>
            </a:extLst>
          </p:cNvPr>
          <p:cNvSpPr/>
          <p:nvPr userDrawn="1"/>
        </p:nvSpPr>
        <p:spPr>
          <a:xfrm>
            <a:off x="0" y="0"/>
            <a:ext cx="12192000" cy="15240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a16="http://schemas.microsoft.com/office/drawing/2014/main" id="{DD2D7245-F273-BAC4-9EEC-F3733850D1B3}"/>
              </a:ext>
            </a:extLst>
          </p:cNvPr>
          <p:cNvSpPr>
            <a:spLocks noGrp="1"/>
          </p:cNvSpPr>
          <p:nvPr>
            <p:ph type="subTitle" idx="1" hasCustomPrompt="1"/>
          </p:nvPr>
        </p:nvSpPr>
        <p:spPr>
          <a:xfrm>
            <a:off x="0" y="1655948"/>
            <a:ext cx="12192000" cy="5202051"/>
          </a:xfrm>
        </p:spPr>
        <p:txBody>
          <a:bodyPr>
            <a:normAutofit/>
          </a:bodyPr>
          <a:lstStyle>
            <a:lvl1pPr marL="0" indent="0" algn="l">
              <a:buNone/>
              <a:defRPr sz="4000" b="1">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m-KH" dirty="0"/>
              <a:t>​</a:t>
            </a:r>
            <a:endParaRPr lang="en-US" dirty="0"/>
          </a:p>
        </p:txBody>
      </p:sp>
      <p:sp>
        <p:nvSpPr>
          <p:cNvPr id="13" name="Rectangle 3">
            <a:extLst>
              <a:ext uri="{FF2B5EF4-FFF2-40B4-BE49-F238E27FC236}">
                <a16:creationId xmlns:a16="http://schemas.microsoft.com/office/drawing/2014/main" id="{2EFAA89C-E94D-9EA6-F191-2773FDE374E2}"/>
              </a:ext>
            </a:extLst>
          </p:cNvPr>
          <p:cNvSpPr/>
          <p:nvPr userDrawn="1"/>
        </p:nvSpPr>
        <p:spPr>
          <a:xfrm>
            <a:off x="8759687" y="6195824"/>
            <a:ext cx="3432312" cy="664342"/>
          </a:xfrm>
          <a:custGeom>
            <a:avLst/>
            <a:gdLst>
              <a:gd name="connsiteX0" fmla="*/ 0 w 5102086"/>
              <a:gd name="connsiteY0" fmla="*/ 0 h 966938"/>
              <a:gd name="connsiteX1" fmla="*/ 5102086 w 5102086"/>
              <a:gd name="connsiteY1" fmla="*/ 0 h 966938"/>
              <a:gd name="connsiteX2" fmla="*/ 5102086 w 5102086"/>
              <a:gd name="connsiteY2" fmla="*/ 966938 h 966938"/>
              <a:gd name="connsiteX3" fmla="*/ 0 w 5102086"/>
              <a:gd name="connsiteY3" fmla="*/ 966938 h 966938"/>
              <a:gd name="connsiteX4" fmla="*/ 0 w 5102086"/>
              <a:gd name="connsiteY4" fmla="*/ 0 h 966938"/>
              <a:gd name="connsiteX0" fmla="*/ 450574 w 5102086"/>
              <a:gd name="connsiteY0" fmla="*/ 13252 h 966938"/>
              <a:gd name="connsiteX1" fmla="*/ 5102086 w 5102086"/>
              <a:gd name="connsiteY1" fmla="*/ 0 h 966938"/>
              <a:gd name="connsiteX2" fmla="*/ 5102086 w 5102086"/>
              <a:gd name="connsiteY2" fmla="*/ 966938 h 966938"/>
              <a:gd name="connsiteX3" fmla="*/ 0 w 5102086"/>
              <a:gd name="connsiteY3" fmla="*/ 966938 h 966938"/>
              <a:gd name="connsiteX4" fmla="*/ 450574 w 5102086"/>
              <a:gd name="connsiteY4" fmla="*/ 13252 h 96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2086" h="966938">
                <a:moveTo>
                  <a:pt x="450574" y="13252"/>
                </a:moveTo>
                <a:lnTo>
                  <a:pt x="5102086" y="0"/>
                </a:lnTo>
                <a:lnTo>
                  <a:pt x="5102086" y="966938"/>
                </a:lnTo>
                <a:lnTo>
                  <a:pt x="0" y="966938"/>
                </a:lnTo>
                <a:lnTo>
                  <a:pt x="450574" y="13252"/>
                </a:lnTo>
                <a:close/>
              </a:path>
            </a:pathLst>
          </a:cu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8D6A7CC-DAE9-B1BC-C39F-5E4930656F75}"/>
              </a:ext>
            </a:extLst>
          </p:cNvPr>
          <p:cNvSpPr txBox="1"/>
          <p:nvPr userDrawn="1"/>
        </p:nvSpPr>
        <p:spPr>
          <a:xfrm>
            <a:off x="9051608" y="6252501"/>
            <a:ext cx="2615938" cy="572464"/>
          </a:xfrm>
          <a:prstGeom prst="rect">
            <a:avLst/>
          </a:prstGeom>
          <a:noFill/>
        </p:spPr>
        <p:txBody>
          <a:bodyPr wrap="square" rtlCol="0">
            <a:spAutoFit/>
          </a:bodyPr>
          <a:lstStyle/>
          <a:p>
            <a:pPr>
              <a:lnSpc>
                <a:spcPct val="100000"/>
              </a:lnSpc>
            </a:pPr>
            <a:r>
              <a:rPr lang="en-US" sz="1755" dirty="0">
                <a:solidFill>
                  <a:schemeClr val="bg1"/>
                </a:solidFill>
              </a:rPr>
              <a:t>www.rpitssr.edu.kh</a:t>
            </a:r>
          </a:p>
          <a:p>
            <a:pPr>
              <a:lnSpc>
                <a:spcPct val="100000"/>
              </a:lnSpc>
            </a:pPr>
            <a:r>
              <a:rPr lang="en-US" sz="1365" dirty="0">
                <a:solidFill>
                  <a:schemeClr val="bg1"/>
                </a:solidFill>
              </a:rPr>
              <a:t>089483623 / 0977007794</a:t>
            </a:r>
          </a:p>
        </p:txBody>
      </p:sp>
      <p:sp>
        <p:nvSpPr>
          <p:cNvPr id="17" name="TextBox 16">
            <a:extLst>
              <a:ext uri="{FF2B5EF4-FFF2-40B4-BE49-F238E27FC236}">
                <a16:creationId xmlns:a16="http://schemas.microsoft.com/office/drawing/2014/main" id="{5DB64D16-FA63-13B1-5E93-2AD1E82DCE7F}"/>
              </a:ext>
            </a:extLst>
          </p:cNvPr>
          <p:cNvSpPr txBox="1">
            <a:spLocks noChangeArrowheads="1"/>
          </p:cNvSpPr>
          <p:nvPr userDrawn="1"/>
        </p:nvSpPr>
        <p:spPr bwMode="auto">
          <a:xfrm>
            <a:off x="1122908" y="6490909"/>
            <a:ext cx="7717810" cy="307777"/>
          </a:xfrm>
          <a:prstGeom prst="rect">
            <a:avLst/>
          </a:prstGeom>
          <a:noFill/>
          <a:ln>
            <a:noFill/>
          </a:ln>
        </p:spPr>
        <p:txBody>
          <a:bodyPr wrap="square" anchor="ct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km-KH" sz="1365" dirty="0">
                <a:solidFill>
                  <a:schemeClr val="bg1"/>
                </a:solidFill>
                <a:latin typeface="Khmer OS Battambang" pitchFamily="2" charset="0"/>
                <a:cs typeface="Khmer OS Battambang" pitchFamily="2" charset="0"/>
              </a:rPr>
              <a:t>រៀបរាងដោយក្រុមនិស្សិត </a:t>
            </a:r>
            <a:r>
              <a:rPr lang="ca-ES" sz="1365" dirty="0">
                <a:solidFill>
                  <a:schemeClr val="bg1"/>
                </a:solidFill>
                <a:latin typeface="Khmer OS Battambang" pitchFamily="2" charset="0"/>
                <a:cs typeface="Khmer OS Battambang" pitchFamily="2" charset="0"/>
              </a:rPr>
              <a:t>ICT </a:t>
            </a:r>
            <a:r>
              <a:rPr lang="km-KH" sz="1365" dirty="0">
                <a:solidFill>
                  <a:schemeClr val="bg1"/>
                </a:solidFill>
                <a:latin typeface="Khmer OS Battambang" pitchFamily="2" charset="0"/>
                <a:cs typeface="Khmer OS Battambang" pitchFamily="2" charset="0"/>
              </a:rPr>
              <a:t>នៃវិទ្យាស្ថានពហុបច្ចេកទេសភូមិភាគតេជោសែនសៀមរាប</a:t>
            </a:r>
          </a:p>
        </p:txBody>
      </p:sp>
      <p:sp>
        <p:nvSpPr>
          <p:cNvPr id="18" name="Title 14">
            <a:extLst>
              <a:ext uri="{FF2B5EF4-FFF2-40B4-BE49-F238E27FC236}">
                <a16:creationId xmlns:a16="http://schemas.microsoft.com/office/drawing/2014/main" id="{5FEC075C-7856-068C-145D-E9E72C9471F8}"/>
              </a:ext>
            </a:extLst>
          </p:cNvPr>
          <p:cNvSpPr>
            <a:spLocks noGrp="1"/>
          </p:cNvSpPr>
          <p:nvPr>
            <p:ph type="title" hasCustomPrompt="1"/>
          </p:nvPr>
        </p:nvSpPr>
        <p:spPr>
          <a:xfrm rot="16200000">
            <a:off x="-948134" y="3308510"/>
            <a:ext cx="2709818" cy="813550"/>
          </a:xfrm>
          <a:solidFill>
            <a:srgbClr val="0070C0"/>
          </a:solidFill>
        </p:spPr>
        <p:txBody>
          <a:bodyPr anchor="ctr">
            <a:noAutofit/>
          </a:bodyPr>
          <a:lstStyle>
            <a:lvl1pPr marL="0" indent="0" algn="ctr">
              <a:lnSpc>
                <a:spcPct val="150000"/>
              </a:lnSpc>
              <a:buNone/>
              <a:defRPr sz="2400">
                <a:solidFill>
                  <a:schemeClr val="bg1"/>
                </a:solidFill>
                <a:latin typeface="Khmer OS Battambang" panose="02000500000000020004" pitchFamily="2" charset="0"/>
                <a:cs typeface="Khmer OS Battambang" panose="02000500000000020004" pitchFamily="2" charset="0"/>
              </a:defRPr>
            </a:lvl1pPr>
          </a:lstStyle>
          <a:p>
            <a:r>
              <a:rPr lang="km-KH" dirty="0"/>
              <a:t>មេរៀនទី១០</a:t>
            </a:r>
            <a:endParaRPr lang="en-US" dirty="0"/>
          </a:p>
        </p:txBody>
      </p:sp>
      <p:pic>
        <p:nvPicPr>
          <p:cNvPr id="20" name="Picture 19">
            <a:extLst>
              <a:ext uri="{FF2B5EF4-FFF2-40B4-BE49-F238E27FC236}">
                <a16:creationId xmlns:a16="http://schemas.microsoft.com/office/drawing/2014/main" id="{77BF7AE1-A598-6C41-691D-533E318B06FC}"/>
              </a:ext>
            </a:extLst>
          </p:cNvPr>
          <p:cNvPicPr>
            <a:picLocks noChangeAspect="1"/>
          </p:cNvPicPr>
          <p:nvPr userDrawn="1"/>
        </p:nvPicPr>
        <p:blipFill>
          <a:blip r:embed="rId2"/>
          <a:stretch>
            <a:fillRect/>
          </a:stretch>
        </p:blipFill>
        <p:spPr>
          <a:xfrm>
            <a:off x="390259" y="131948"/>
            <a:ext cx="10565284" cy="1322947"/>
          </a:xfrm>
          <a:prstGeom prst="rect">
            <a:avLst/>
          </a:prstGeom>
        </p:spPr>
      </p:pic>
      <p:sp>
        <p:nvSpPr>
          <p:cNvPr id="2" name="TextBox 1">
            <a:extLst>
              <a:ext uri="{FF2B5EF4-FFF2-40B4-BE49-F238E27FC236}">
                <a16:creationId xmlns:a16="http://schemas.microsoft.com/office/drawing/2014/main" id="{F3E6818B-B38A-5BE7-F3BD-6BFBD8B9123A}"/>
              </a:ext>
            </a:extLst>
          </p:cNvPr>
          <p:cNvSpPr txBox="1"/>
          <p:nvPr userDrawn="1"/>
        </p:nvSpPr>
        <p:spPr>
          <a:xfrm>
            <a:off x="1455070" y="2179183"/>
            <a:ext cx="8884684" cy="2551148"/>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US" sz="1800" dirty="0">
                <a:effectLst/>
                <a:latin typeface="Khmer OS Battambang" panose="02000500000000020004" pitchFamily="2" charset="0"/>
                <a:ea typeface="Calibri" panose="020F0502020204030204" pitchFamily="34" charset="0"/>
                <a:cs typeface="Khmer OS Battambang" panose="02000500000000020004" pitchFamily="2" charset="0"/>
              </a:rPr>
              <a:t>While -loops through a block of code as loge as the condition specified evaluate to true.</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342900" marR="0" lvl="0" indent="-342900">
              <a:lnSpc>
                <a:spcPct val="107000"/>
              </a:lnSpc>
              <a:spcBef>
                <a:spcPts val="0"/>
              </a:spcBef>
              <a:spcAft>
                <a:spcPts val="0"/>
              </a:spcAft>
              <a:buFont typeface="Wingdings" panose="05000000000000000000" pitchFamily="2" charset="2"/>
              <a:buChar char=""/>
            </a:pPr>
            <a:r>
              <a:rPr lang="en-US" sz="1800" dirty="0">
                <a:effectLst/>
                <a:latin typeface="Khmer OS Battambang" panose="02000500000000020004" pitchFamily="2" charset="0"/>
                <a:ea typeface="Calibri" panose="020F0502020204030204" pitchFamily="34" charset="0"/>
                <a:cs typeface="Khmer OS Battambang" panose="02000500000000020004" pitchFamily="2" charset="0"/>
              </a:rPr>
              <a:t>Do-while the block of code executed once and then condition is evaluate. If the condition is true the statement is repeated as loge as the specified condition is true. </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342900" marR="0" lvl="0" indent="-342900">
              <a:lnSpc>
                <a:spcPct val="107000"/>
              </a:lnSpc>
              <a:spcBef>
                <a:spcPts val="0"/>
              </a:spcBef>
              <a:spcAft>
                <a:spcPts val="0"/>
              </a:spcAft>
              <a:buFont typeface="Wingdings" panose="05000000000000000000" pitchFamily="2" charset="2"/>
              <a:buChar char=""/>
            </a:pPr>
            <a:r>
              <a:rPr lang="en-US" sz="1800" dirty="0">
                <a:effectLst/>
                <a:latin typeface="Khmer OS Battambang" panose="02000500000000020004" pitchFamily="2" charset="0"/>
                <a:ea typeface="Calibri" panose="020F0502020204030204" pitchFamily="34" charset="0"/>
                <a:cs typeface="Khmer OS Battambang" panose="02000500000000020004" pitchFamily="2" charset="0"/>
              </a:rPr>
              <a:t>For- loops through a block of code until the counter reaches a specified number .</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342900" marR="0" lvl="0" indent="-342900">
              <a:lnSpc>
                <a:spcPct val="107000"/>
              </a:lnSpc>
              <a:spcBef>
                <a:spcPts val="0"/>
              </a:spcBef>
              <a:spcAft>
                <a:spcPts val="800"/>
              </a:spcAft>
              <a:buFont typeface="Wingdings" panose="05000000000000000000" pitchFamily="2" charset="2"/>
              <a:buChar char=""/>
            </a:pPr>
            <a:r>
              <a:rPr lang="en-US" sz="1800" dirty="0">
                <a:effectLst/>
                <a:latin typeface="Khmer OS Battambang" panose="02000500000000020004" pitchFamily="2" charset="0"/>
                <a:ea typeface="Calibri" panose="020F0502020204030204" pitchFamily="34" charset="0"/>
                <a:cs typeface="Khmer OS Battambang" panose="02000500000000020004" pitchFamily="2" charset="0"/>
              </a:rPr>
              <a:t>Foreach- loops through a block of code for each element in an array. </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ct val="107000"/>
              </a:lnSpc>
              <a:spcBef>
                <a:spcPts val="0"/>
              </a:spcBef>
              <a:spcAft>
                <a:spcPts val="800"/>
              </a:spcAft>
            </a:pPr>
            <a:r>
              <a:rPr lang="en-US" sz="1800" dirty="0">
                <a:effectLst/>
                <a:latin typeface="Consolas" panose="020B0609020204030204" pitchFamily="49" charset="0"/>
                <a:ea typeface="Calibri" panose="020F0502020204030204" pitchFamily="34" charset="0"/>
                <a:cs typeface="Khmer OS Battambang" panose="02000500000000020004" pitchFamily="2" charset="0"/>
              </a:rPr>
              <a:t> </a:t>
            </a:r>
          </a:p>
        </p:txBody>
      </p:sp>
    </p:spTree>
    <p:extLst>
      <p:ext uri="{BB962C8B-B14F-4D97-AF65-F5344CB8AC3E}">
        <p14:creationId xmlns:p14="http://schemas.microsoft.com/office/powerpoint/2010/main" val="253719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lumMod val="95000"/>
          </a:schemeClr>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38A6E6-32A8-AE15-AA5F-089FAC13DBCE}"/>
              </a:ext>
            </a:extLst>
          </p:cNvPr>
          <p:cNvSpPr>
            <a:spLocks noGrp="1"/>
          </p:cNvSpPr>
          <p:nvPr>
            <p:ph type="pic" sz="quarter" idx="10"/>
          </p:nvPr>
        </p:nvSpPr>
        <p:spPr>
          <a:xfrm>
            <a:off x="6135039" y="0"/>
            <a:ext cx="6076830" cy="6440161"/>
          </a:xfrm>
          <a:custGeom>
            <a:avLst/>
            <a:gdLst>
              <a:gd name="connsiteX0" fmla="*/ 0 w 6292850"/>
              <a:gd name="connsiteY0" fmla="*/ 6390999 h 6390999"/>
              <a:gd name="connsiteX1" fmla="*/ 1573213 w 6292850"/>
              <a:gd name="connsiteY1" fmla="*/ 0 h 6390999"/>
              <a:gd name="connsiteX2" fmla="*/ 6292850 w 6292850"/>
              <a:gd name="connsiteY2" fmla="*/ 0 h 6390999"/>
              <a:gd name="connsiteX3" fmla="*/ 4719638 w 6292850"/>
              <a:gd name="connsiteY3" fmla="*/ 6390999 h 6390999"/>
              <a:gd name="connsiteX4" fmla="*/ 0 w 6292850"/>
              <a:gd name="connsiteY4" fmla="*/ 6390999 h 6390999"/>
              <a:gd name="connsiteX0" fmla="*/ 0 w 6292850"/>
              <a:gd name="connsiteY0" fmla="*/ 6390999 h 6390999"/>
              <a:gd name="connsiteX1" fmla="*/ 1573213 w 6292850"/>
              <a:gd name="connsiteY1" fmla="*/ 0 h 6390999"/>
              <a:gd name="connsiteX2" fmla="*/ 6292850 w 6292850"/>
              <a:gd name="connsiteY2" fmla="*/ 0 h 6390999"/>
              <a:gd name="connsiteX3" fmla="*/ 4790132 w 6292850"/>
              <a:gd name="connsiteY3" fmla="*/ 6105833 h 6390999"/>
              <a:gd name="connsiteX4" fmla="*/ 4719638 w 6292850"/>
              <a:gd name="connsiteY4" fmla="*/ 6390999 h 6390999"/>
              <a:gd name="connsiteX5" fmla="*/ 0 w 6292850"/>
              <a:gd name="connsiteY5" fmla="*/ 6390999 h 6390999"/>
              <a:gd name="connsiteX0" fmla="*/ 0 w 6292850"/>
              <a:gd name="connsiteY0" fmla="*/ 6390999 h 6390999"/>
              <a:gd name="connsiteX1" fmla="*/ 1573213 w 6292850"/>
              <a:gd name="connsiteY1" fmla="*/ 0 h 6390999"/>
              <a:gd name="connsiteX2" fmla="*/ 6292850 w 6292850"/>
              <a:gd name="connsiteY2" fmla="*/ 0 h 6390999"/>
              <a:gd name="connsiteX3" fmla="*/ 4839293 w 6292850"/>
              <a:gd name="connsiteY3" fmla="*/ 6204156 h 6390999"/>
              <a:gd name="connsiteX4" fmla="*/ 4719638 w 6292850"/>
              <a:gd name="connsiteY4" fmla="*/ 6390999 h 6390999"/>
              <a:gd name="connsiteX5" fmla="*/ 0 w 6292850"/>
              <a:gd name="connsiteY5"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4839293 w 8003663"/>
              <a:gd name="connsiteY3" fmla="*/ 6204156 h 6390999"/>
              <a:gd name="connsiteX4" fmla="*/ 4719638 w 8003663"/>
              <a:gd name="connsiteY4" fmla="*/ 6390999 h 6390999"/>
              <a:gd name="connsiteX5" fmla="*/ 0 w 8003663"/>
              <a:gd name="connsiteY5"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5173590 w 8003663"/>
              <a:gd name="connsiteY3" fmla="*/ 5486401 h 6390999"/>
              <a:gd name="connsiteX4" fmla="*/ 4839293 w 8003663"/>
              <a:gd name="connsiteY4" fmla="*/ 6204156 h 6390999"/>
              <a:gd name="connsiteX5" fmla="*/ 4719638 w 8003663"/>
              <a:gd name="connsiteY5" fmla="*/ 6390999 h 6390999"/>
              <a:gd name="connsiteX6" fmla="*/ 0 w 8003663"/>
              <a:gd name="connsiteY6"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7965951 w 8003663"/>
              <a:gd name="connsiteY3" fmla="*/ 6223821 h 6390999"/>
              <a:gd name="connsiteX4" fmla="*/ 4839293 w 8003663"/>
              <a:gd name="connsiteY4" fmla="*/ 6204156 h 6390999"/>
              <a:gd name="connsiteX5" fmla="*/ 4719638 w 8003663"/>
              <a:gd name="connsiteY5" fmla="*/ 6390999 h 6390999"/>
              <a:gd name="connsiteX6" fmla="*/ 0 w 8003663"/>
              <a:gd name="connsiteY6"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7975783 w 8003663"/>
              <a:gd name="connsiteY3" fmla="*/ 6184492 h 6390999"/>
              <a:gd name="connsiteX4" fmla="*/ 4839293 w 8003663"/>
              <a:gd name="connsiteY4" fmla="*/ 6204156 h 6390999"/>
              <a:gd name="connsiteX5" fmla="*/ 4719638 w 8003663"/>
              <a:gd name="connsiteY5" fmla="*/ 6390999 h 6390999"/>
              <a:gd name="connsiteX6" fmla="*/ 0 w 8003663"/>
              <a:gd name="connsiteY6"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7975783 w 8003663"/>
              <a:gd name="connsiteY3" fmla="*/ 6184492 h 6390999"/>
              <a:gd name="connsiteX4" fmla="*/ 4839293 w 8003663"/>
              <a:gd name="connsiteY4" fmla="*/ 6204156 h 6390999"/>
              <a:gd name="connsiteX5" fmla="*/ 4739303 w 8003663"/>
              <a:gd name="connsiteY5" fmla="*/ 6390999 h 6390999"/>
              <a:gd name="connsiteX6" fmla="*/ 0 w 8003663"/>
              <a:gd name="connsiteY6" fmla="*/ 6390999 h 6390999"/>
              <a:gd name="connsiteX0" fmla="*/ 0 w 8003663"/>
              <a:gd name="connsiteY0" fmla="*/ 6390999 h 6390999"/>
              <a:gd name="connsiteX1" fmla="*/ 2992258 w 8003663"/>
              <a:gd name="connsiteY1" fmla="*/ 0 h 6390999"/>
              <a:gd name="connsiteX2" fmla="*/ 8003663 w 8003663"/>
              <a:gd name="connsiteY2" fmla="*/ 0 h 6390999"/>
              <a:gd name="connsiteX3" fmla="*/ 7975783 w 8003663"/>
              <a:gd name="connsiteY3" fmla="*/ 6184492 h 6390999"/>
              <a:gd name="connsiteX4" fmla="*/ 4839293 w 8003663"/>
              <a:gd name="connsiteY4" fmla="*/ 6204156 h 6390999"/>
              <a:gd name="connsiteX5" fmla="*/ 4739303 w 8003663"/>
              <a:gd name="connsiteY5" fmla="*/ 6390999 h 6390999"/>
              <a:gd name="connsiteX6" fmla="*/ 0 w 8003663"/>
              <a:gd name="connsiteY6" fmla="*/ 6390999 h 6390999"/>
              <a:gd name="connsiteX0" fmla="*/ 0 w 6220002"/>
              <a:gd name="connsiteY0" fmla="*/ 6400832 h 6400832"/>
              <a:gd name="connsiteX1" fmla="*/ 1208597 w 6220002"/>
              <a:gd name="connsiteY1" fmla="*/ 0 h 6400832"/>
              <a:gd name="connsiteX2" fmla="*/ 6220002 w 6220002"/>
              <a:gd name="connsiteY2" fmla="*/ 0 h 6400832"/>
              <a:gd name="connsiteX3" fmla="*/ 6192122 w 6220002"/>
              <a:gd name="connsiteY3" fmla="*/ 6184492 h 6400832"/>
              <a:gd name="connsiteX4" fmla="*/ 3055632 w 6220002"/>
              <a:gd name="connsiteY4" fmla="*/ 6204156 h 6400832"/>
              <a:gd name="connsiteX5" fmla="*/ 2955642 w 6220002"/>
              <a:gd name="connsiteY5" fmla="*/ 6390999 h 6400832"/>
              <a:gd name="connsiteX6" fmla="*/ 0 w 6220002"/>
              <a:gd name="connsiteY6" fmla="*/ 6400832 h 6400832"/>
              <a:gd name="connsiteX0" fmla="*/ 0 w 6220002"/>
              <a:gd name="connsiteY0" fmla="*/ 6400832 h 6400832"/>
              <a:gd name="connsiteX1" fmla="*/ 1208597 w 6220002"/>
              <a:gd name="connsiteY1" fmla="*/ 0 h 6400832"/>
              <a:gd name="connsiteX2" fmla="*/ 6220002 w 6220002"/>
              <a:gd name="connsiteY2" fmla="*/ 0 h 6400832"/>
              <a:gd name="connsiteX3" fmla="*/ 6192122 w 6220002"/>
              <a:gd name="connsiteY3" fmla="*/ 6184492 h 6400832"/>
              <a:gd name="connsiteX4" fmla="*/ 3055632 w 6220002"/>
              <a:gd name="connsiteY4" fmla="*/ 6204156 h 6400832"/>
              <a:gd name="connsiteX5" fmla="*/ 2975352 w 6220002"/>
              <a:gd name="connsiteY5" fmla="*/ 6400832 h 6400832"/>
              <a:gd name="connsiteX6" fmla="*/ 0 w 6220002"/>
              <a:gd name="connsiteY6" fmla="*/ 6400832 h 6400832"/>
              <a:gd name="connsiteX0" fmla="*/ 0 w 6220002"/>
              <a:gd name="connsiteY0" fmla="*/ 6400832 h 6410664"/>
              <a:gd name="connsiteX1" fmla="*/ 1208597 w 6220002"/>
              <a:gd name="connsiteY1" fmla="*/ 0 h 6410664"/>
              <a:gd name="connsiteX2" fmla="*/ 6220002 w 6220002"/>
              <a:gd name="connsiteY2" fmla="*/ 0 h 6410664"/>
              <a:gd name="connsiteX3" fmla="*/ 6192122 w 6220002"/>
              <a:gd name="connsiteY3" fmla="*/ 6184492 h 6410664"/>
              <a:gd name="connsiteX4" fmla="*/ 3055632 w 6220002"/>
              <a:gd name="connsiteY4" fmla="*/ 6204156 h 6410664"/>
              <a:gd name="connsiteX5" fmla="*/ 3034479 w 6220002"/>
              <a:gd name="connsiteY5" fmla="*/ 6410664 h 6410664"/>
              <a:gd name="connsiteX6" fmla="*/ 0 w 6220002"/>
              <a:gd name="connsiteY6" fmla="*/ 6400832 h 6410664"/>
              <a:gd name="connsiteX0" fmla="*/ 0 w 6220002"/>
              <a:gd name="connsiteY0" fmla="*/ 6400832 h 6410664"/>
              <a:gd name="connsiteX1" fmla="*/ 1208597 w 6220002"/>
              <a:gd name="connsiteY1" fmla="*/ 0 h 6410664"/>
              <a:gd name="connsiteX2" fmla="*/ 6220002 w 6220002"/>
              <a:gd name="connsiteY2" fmla="*/ 0 h 6410664"/>
              <a:gd name="connsiteX3" fmla="*/ 6192122 w 6220002"/>
              <a:gd name="connsiteY3" fmla="*/ 6184492 h 6410664"/>
              <a:gd name="connsiteX4" fmla="*/ 3104904 w 6220002"/>
              <a:gd name="connsiteY4" fmla="*/ 6204156 h 6410664"/>
              <a:gd name="connsiteX5" fmla="*/ 3034479 w 6220002"/>
              <a:gd name="connsiteY5" fmla="*/ 6410664 h 6410664"/>
              <a:gd name="connsiteX6" fmla="*/ 0 w 6220002"/>
              <a:gd name="connsiteY6" fmla="*/ 6400832 h 6410664"/>
              <a:gd name="connsiteX0" fmla="*/ 0 w 6939379"/>
              <a:gd name="connsiteY0" fmla="*/ 6489323 h 6489323"/>
              <a:gd name="connsiteX1" fmla="*/ 1927974 w 6939379"/>
              <a:gd name="connsiteY1" fmla="*/ 0 h 6489323"/>
              <a:gd name="connsiteX2" fmla="*/ 6939379 w 6939379"/>
              <a:gd name="connsiteY2" fmla="*/ 0 h 6489323"/>
              <a:gd name="connsiteX3" fmla="*/ 6911499 w 6939379"/>
              <a:gd name="connsiteY3" fmla="*/ 6184492 h 6489323"/>
              <a:gd name="connsiteX4" fmla="*/ 3824281 w 6939379"/>
              <a:gd name="connsiteY4" fmla="*/ 6204156 h 6489323"/>
              <a:gd name="connsiteX5" fmla="*/ 3753856 w 6939379"/>
              <a:gd name="connsiteY5" fmla="*/ 6410664 h 6489323"/>
              <a:gd name="connsiteX6" fmla="*/ 0 w 6939379"/>
              <a:gd name="connsiteY6" fmla="*/ 6489323 h 6489323"/>
              <a:gd name="connsiteX0" fmla="*/ 0 w 6949233"/>
              <a:gd name="connsiteY0" fmla="*/ 6440161 h 6440161"/>
              <a:gd name="connsiteX1" fmla="*/ 1937828 w 6949233"/>
              <a:gd name="connsiteY1" fmla="*/ 0 h 6440161"/>
              <a:gd name="connsiteX2" fmla="*/ 6949233 w 6949233"/>
              <a:gd name="connsiteY2" fmla="*/ 0 h 6440161"/>
              <a:gd name="connsiteX3" fmla="*/ 6921353 w 6949233"/>
              <a:gd name="connsiteY3" fmla="*/ 6184492 h 6440161"/>
              <a:gd name="connsiteX4" fmla="*/ 3834135 w 6949233"/>
              <a:gd name="connsiteY4" fmla="*/ 6204156 h 6440161"/>
              <a:gd name="connsiteX5" fmla="*/ 3763710 w 6949233"/>
              <a:gd name="connsiteY5" fmla="*/ 6410664 h 6440161"/>
              <a:gd name="connsiteX6" fmla="*/ 0 w 6949233"/>
              <a:gd name="connsiteY6" fmla="*/ 6440161 h 6440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9233" h="6440161">
                <a:moveTo>
                  <a:pt x="0" y="6440161"/>
                </a:moveTo>
                <a:lnTo>
                  <a:pt x="1937828" y="0"/>
                </a:lnTo>
                <a:lnTo>
                  <a:pt x="6949233" y="0"/>
                </a:lnTo>
                <a:lnTo>
                  <a:pt x="6921353" y="6184492"/>
                </a:lnTo>
                <a:lnTo>
                  <a:pt x="3834135" y="6204156"/>
                </a:lnTo>
                <a:lnTo>
                  <a:pt x="3763710" y="6410664"/>
                </a:lnTo>
                <a:lnTo>
                  <a:pt x="0" y="6440161"/>
                </a:lnTo>
                <a:close/>
              </a:path>
            </a:pathLst>
          </a:custGeom>
          <a:noFill/>
          <a:ln w="0">
            <a:noFill/>
          </a:ln>
        </p:spPr>
        <p:txBody>
          <a:bodyPr/>
          <a:lstStyle>
            <a:lvl1pPr marL="0" indent="0">
              <a:buNone/>
              <a:defRPr/>
            </a:lvl1pPr>
          </a:lstStyle>
          <a:p>
            <a:endParaRPr lang="en-US" dirty="0"/>
          </a:p>
        </p:txBody>
      </p:sp>
      <p:sp>
        <p:nvSpPr>
          <p:cNvPr id="8" name="Rectangle 7">
            <a:extLst>
              <a:ext uri="{FF2B5EF4-FFF2-40B4-BE49-F238E27FC236}">
                <a16:creationId xmlns:a16="http://schemas.microsoft.com/office/drawing/2014/main" id="{FB4EDA38-40E9-00EF-86BF-2E8E17CB3884}"/>
              </a:ext>
            </a:extLst>
          </p:cNvPr>
          <p:cNvSpPr/>
          <p:nvPr userDrawn="1"/>
        </p:nvSpPr>
        <p:spPr>
          <a:xfrm>
            <a:off x="5853756" y="27910"/>
            <a:ext cx="2204247" cy="6412251"/>
          </a:xfrm>
          <a:custGeom>
            <a:avLst/>
            <a:gdLst>
              <a:gd name="connsiteX0" fmla="*/ 0 w 2730571"/>
              <a:gd name="connsiteY0" fmla="*/ 0 h 6490909"/>
              <a:gd name="connsiteX1" fmla="*/ 2730571 w 2730571"/>
              <a:gd name="connsiteY1" fmla="*/ 0 h 6490909"/>
              <a:gd name="connsiteX2" fmla="*/ 2730571 w 2730571"/>
              <a:gd name="connsiteY2" fmla="*/ 6490909 h 6490909"/>
              <a:gd name="connsiteX3" fmla="*/ 0 w 2730571"/>
              <a:gd name="connsiteY3" fmla="*/ 6490909 h 6490909"/>
              <a:gd name="connsiteX4" fmla="*/ 0 w 2730571"/>
              <a:gd name="connsiteY4" fmla="*/ 0 h 6490909"/>
              <a:gd name="connsiteX0" fmla="*/ 1986116 w 2730571"/>
              <a:gd name="connsiteY0" fmla="*/ 0 h 6510574"/>
              <a:gd name="connsiteX1" fmla="*/ 2730571 w 2730571"/>
              <a:gd name="connsiteY1" fmla="*/ 19665 h 6510574"/>
              <a:gd name="connsiteX2" fmla="*/ 2730571 w 2730571"/>
              <a:gd name="connsiteY2" fmla="*/ 6510574 h 6510574"/>
              <a:gd name="connsiteX3" fmla="*/ 0 w 2730571"/>
              <a:gd name="connsiteY3" fmla="*/ 6510574 h 6510574"/>
              <a:gd name="connsiteX4" fmla="*/ 1986116 w 2730571"/>
              <a:gd name="connsiteY4" fmla="*/ 0 h 6510574"/>
              <a:gd name="connsiteX0" fmla="*/ 1956619 w 2730571"/>
              <a:gd name="connsiteY0" fmla="*/ 0 h 6520406"/>
              <a:gd name="connsiteX1" fmla="*/ 2730571 w 2730571"/>
              <a:gd name="connsiteY1" fmla="*/ 29497 h 6520406"/>
              <a:gd name="connsiteX2" fmla="*/ 2730571 w 2730571"/>
              <a:gd name="connsiteY2" fmla="*/ 6520406 h 6520406"/>
              <a:gd name="connsiteX3" fmla="*/ 0 w 2730571"/>
              <a:gd name="connsiteY3" fmla="*/ 6520406 h 6520406"/>
              <a:gd name="connsiteX4" fmla="*/ 1956619 w 2730571"/>
              <a:gd name="connsiteY4" fmla="*/ 0 h 6520406"/>
              <a:gd name="connsiteX0" fmla="*/ 1956619 w 2730571"/>
              <a:gd name="connsiteY0" fmla="*/ 0 h 6520406"/>
              <a:gd name="connsiteX1" fmla="*/ 2730571 w 2730571"/>
              <a:gd name="connsiteY1" fmla="*/ 29497 h 6520406"/>
              <a:gd name="connsiteX2" fmla="*/ 911603 w 2730571"/>
              <a:gd name="connsiteY2" fmla="*/ 5920638 h 6520406"/>
              <a:gd name="connsiteX3" fmla="*/ 0 w 2730571"/>
              <a:gd name="connsiteY3" fmla="*/ 6520406 h 6520406"/>
              <a:gd name="connsiteX4" fmla="*/ 1956619 w 2730571"/>
              <a:gd name="connsiteY4" fmla="*/ 0 h 6520406"/>
              <a:gd name="connsiteX0" fmla="*/ 1956619 w 2730571"/>
              <a:gd name="connsiteY0" fmla="*/ 0 h 6520406"/>
              <a:gd name="connsiteX1" fmla="*/ 2730571 w 2730571"/>
              <a:gd name="connsiteY1" fmla="*/ 29497 h 6520406"/>
              <a:gd name="connsiteX2" fmla="*/ 1039422 w 2730571"/>
              <a:gd name="connsiteY2" fmla="*/ 6441748 h 6520406"/>
              <a:gd name="connsiteX3" fmla="*/ 0 w 2730571"/>
              <a:gd name="connsiteY3" fmla="*/ 6520406 h 6520406"/>
              <a:gd name="connsiteX4" fmla="*/ 1956619 w 2730571"/>
              <a:gd name="connsiteY4" fmla="*/ 0 h 6520406"/>
              <a:gd name="connsiteX0" fmla="*/ 1936955 w 2710907"/>
              <a:gd name="connsiteY0" fmla="*/ 0 h 6441748"/>
              <a:gd name="connsiteX1" fmla="*/ 2710907 w 2710907"/>
              <a:gd name="connsiteY1" fmla="*/ 29497 h 6441748"/>
              <a:gd name="connsiteX2" fmla="*/ 1019758 w 2710907"/>
              <a:gd name="connsiteY2" fmla="*/ 6441748 h 6441748"/>
              <a:gd name="connsiteX3" fmla="*/ 0 w 2710907"/>
              <a:gd name="connsiteY3" fmla="*/ 6431915 h 6441748"/>
              <a:gd name="connsiteX4" fmla="*/ 1936955 w 2710907"/>
              <a:gd name="connsiteY4" fmla="*/ 0 h 6441748"/>
              <a:gd name="connsiteX0" fmla="*/ 1848464 w 2710907"/>
              <a:gd name="connsiteY0" fmla="*/ 39329 h 6412251"/>
              <a:gd name="connsiteX1" fmla="*/ 2710907 w 2710907"/>
              <a:gd name="connsiteY1" fmla="*/ 0 h 6412251"/>
              <a:gd name="connsiteX2" fmla="*/ 1019758 w 2710907"/>
              <a:gd name="connsiteY2" fmla="*/ 6412251 h 6412251"/>
              <a:gd name="connsiteX3" fmla="*/ 0 w 2710907"/>
              <a:gd name="connsiteY3" fmla="*/ 6402418 h 6412251"/>
              <a:gd name="connsiteX4" fmla="*/ 1848464 w 2710907"/>
              <a:gd name="connsiteY4" fmla="*/ 39329 h 6412251"/>
              <a:gd name="connsiteX0" fmla="*/ 1848464 w 2710907"/>
              <a:gd name="connsiteY0" fmla="*/ 19664 h 6412251"/>
              <a:gd name="connsiteX1" fmla="*/ 2710907 w 2710907"/>
              <a:gd name="connsiteY1" fmla="*/ 0 h 6412251"/>
              <a:gd name="connsiteX2" fmla="*/ 1019758 w 2710907"/>
              <a:gd name="connsiteY2" fmla="*/ 6412251 h 6412251"/>
              <a:gd name="connsiteX3" fmla="*/ 0 w 2710907"/>
              <a:gd name="connsiteY3" fmla="*/ 6402418 h 6412251"/>
              <a:gd name="connsiteX4" fmla="*/ 1848464 w 2710907"/>
              <a:gd name="connsiteY4" fmla="*/ 19664 h 6412251"/>
              <a:gd name="connsiteX0" fmla="*/ 1779639 w 2710907"/>
              <a:gd name="connsiteY0" fmla="*/ 19664 h 6412251"/>
              <a:gd name="connsiteX1" fmla="*/ 2710907 w 2710907"/>
              <a:gd name="connsiteY1" fmla="*/ 0 h 6412251"/>
              <a:gd name="connsiteX2" fmla="*/ 1019758 w 2710907"/>
              <a:gd name="connsiteY2" fmla="*/ 6412251 h 6412251"/>
              <a:gd name="connsiteX3" fmla="*/ 0 w 2710907"/>
              <a:gd name="connsiteY3" fmla="*/ 6402418 h 6412251"/>
              <a:gd name="connsiteX4" fmla="*/ 1779639 w 2710907"/>
              <a:gd name="connsiteY4" fmla="*/ 19664 h 6412251"/>
              <a:gd name="connsiteX0" fmla="*/ 1779639 w 2317616"/>
              <a:gd name="connsiteY0" fmla="*/ 9832 h 6402419"/>
              <a:gd name="connsiteX1" fmla="*/ 2317616 w 2317616"/>
              <a:gd name="connsiteY1" fmla="*/ 0 h 6402419"/>
              <a:gd name="connsiteX2" fmla="*/ 1019758 w 2317616"/>
              <a:gd name="connsiteY2" fmla="*/ 6402419 h 6402419"/>
              <a:gd name="connsiteX3" fmla="*/ 0 w 2317616"/>
              <a:gd name="connsiteY3" fmla="*/ 6392586 h 6402419"/>
              <a:gd name="connsiteX4" fmla="*/ 1779639 w 2317616"/>
              <a:gd name="connsiteY4" fmla="*/ 9832 h 6402419"/>
              <a:gd name="connsiteX0" fmla="*/ 1779639 w 2317616"/>
              <a:gd name="connsiteY0" fmla="*/ 9832 h 6402419"/>
              <a:gd name="connsiteX1" fmla="*/ 2317616 w 2317616"/>
              <a:gd name="connsiteY1" fmla="*/ 0 h 6402419"/>
              <a:gd name="connsiteX2" fmla="*/ 410158 w 2317616"/>
              <a:gd name="connsiteY2" fmla="*/ 6402419 h 6402419"/>
              <a:gd name="connsiteX3" fmla="*/ 0 w 2317616"/>
              <a:gd name="connsiteY3" fmla="*/ 6392586 h 6402419"/>
              <a:gd name="connsiteX4" fmla="*/ 1779639 w 2317616"/>
              <a:gd name="connsiteY4" fmla="*/ 9832 h 6402419"/>
              <a:gd name="connsiteX0" fmla="*/ 1779639 w 2101306"/>
              <a:gd name="connsiteY0" fmla="*/ 0 h 6392587"/>
              <a:gd name="connsiteX1" fmla="*/ 2101306 w 2101306"/>
              <a:gd name="connsiteY1" fmla="*/ 0 h 6392587"/>
              <a:gd name="connsiteX2" fmla="*/ 410158 w 2101306"/>
              <a:gd name="connsiteY2" fmla="*/ 6392587 h 6392587"/>
              <a:gd name="connsiteX3" fmla="*/ 0 w 2101306"/>
              <a:gd name="connsiteY3" fmla="*/ 6382754 h 6392587"/>
              <a:gd name="connsiteX4" fmla="*/ 1779639 w 2101306"/>
              <a:gd name="connsiteY4" fmla="*/ 0 h 6392587"/>
              <a:gd name="connsiteX0" fmla="*/ 1779639 w 2101306"/>
              <a:gd name="connsiteY0" fmla="*/ 0 h 6392587"/>
              <a:gd name="connsiteX1" fmla="*/ 2101306 w 2101306"/>
              <a:gd name="connsiteY1" fmla="*/ 0 h 6392587"/>
              <a:gd name="connsiteX2" fmla="*/ 370829 w 2101306"/>
              <a:gd name="connsiteY2" fmla="*/ 6392587 h 6392587"/>
              <a:gd name="connsiteX3" fmla="*/ 0 w 2101306"/>
              <a:gd name="connsiteY3" fmla="*/ 6382754 h 6392587"/>
              <a:gd name="connsiteX4" fmla="*/ 1779639 w 2101306"/>
              <a:gd name="connsiteY4" fmla="*/ 0 h 6392587"/>
              <a:gd name="connsiteX0" fmla="*/ 1779639 w 2101306"/>
              <a:gd name="connsiteY0" fmla="*/ 0 h 6392587"/>
              <a:gd name="connsiteX1" fmla="*/ 2101306 w 2101306"/>
              <a:gd name="connsiteY1" fmla="*/ 0 h 6392587"/>
              <a:gd name="connsiteX2" fmla="*/ 370829 w 2101306"/>
              <a:gd name="connsiteY2" fmla="*/ 6392587 h 6392587"/>
              <a:gd name="connsiteX3" fmla="*/ 0 w 2101306"/>
              <a:gd name="connsiteY3" fmla="*/ 6382754 h 6392587"/>
              <a:gd name="connsiteX4" fmla="*/ 1779639 w 2101306"/>
              <a:gd name="connsiteY4" fmla="*/ 0 h 6392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1306" h="6392587">
                <a:moveTo>
                  <a:pt x="1779639" y="0"/>
                </a:moveTo>
                <a:lnTo>
                  <a:pt x="2101306" y="0"/>
                </a:lnTo>
                <a:lnTo>
                  <a:pt x="370829" y="6392587"/>
                </a:lnTo>
                <a:lnTo>
                  <a:pt x="0" y="6382754"/>
                </a:lnTo>
                <a:lnTo>
                  <a:pt x="1779639"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ubtitle 2">
            <a:extLst>
              <a:ext uri="{FF2B5EF4-FFF2-40B4-BE49-F238E27FC236}">
                <a16:creationId xmlns:a16="http://schemas.microsoft.com/office/drawing/2014/main" id="{DD2D7245-F273-BAC4-9EEC-F3733850D1B3}"/>
              </a:ext>
            </a:extLst>
          </p:cNvPr>
          <p:cNvSpPr>
            <a:spLocks noGrp="1"/>
          </p:cNvSpPr>
          <p:nvPr>
            <p:ph type="subTitle" idx="1" hasCustomPrompt="1"/>
          </p:nvPr>
        </p:nvSpPr>
        <p:spPr>
          <a:xfrm>
            <a:off x="0" y="0"/>
            <a:ext cx="12180973" cy="6858000"/>
          </a:xfrm>
          <a:noFill/>
          <a:ln>
            <a:noFill/>
          </a:ln>
        </p:spPr>
        <p:txBody>
          <a:bodyPr>
            <a:normAutofit/>
          </a:bodyPr>
          <a:lstStyle>
            <a:lvl1pPr marL="0" indent="0" algn="l">
              <a:buNone/>
              <a:defRPr sz="4000" b="1">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m-KH" dirty="0"/>
              <a:t>​</a:t>
            </a:r>
            <a:endParaRPr lang="en-US" dirty="0"/>
          </a:p>
        </p:txBody>
      </p:sp>
      <p:sp>
        <p:nvSpPr>
          <p:cNvPr id="18" name="Title 14">
            <a:extLst>
              <a:ext uri="{FF2B5EF4-FFF2-40B4-BE49-F238E27FC236}">
                <a16:creationId xmlns:a16="http://schemas.microsoft.com/office/drawing/2014/main" id="{5FEC075C-7856-068C-145D-E9E72C9471F8}"/>
              </a:ext>
            </a:extLst>
          </p:cNvPr>
          <p:cNvSpPr>
            <a:spLocks noGrp="1"/>
          </p:cNvSpPr>
          <p:nvPr>
            <p:ph type="title" hasCustomPrompt="1"/>
          </p:nvPr>
        </p:nvSpPr>
        <p:spPr>
          <a:xfrm rot="16200000">
            <a:off x="-1092624" y="3164020"/>
            <a:ext cx="2998798" cy="813550"/>
          </a:xfrm>
          <a:solidFill>
            <a:srgbClr val="0070C0"/>
          </a:solidFill>
        </p:spPr>
        <p:txBody>
          <a:bodyPr anchor="ctr">
            <a:noAutofit/>
          </a:bodyPr>
          <a:lstStyle>
            <a:lvl1pPr marL="0" indent="0" algn="ctr">
              <a:lnSpc>
                <a:spcPct val="150000"/>
              </a:lnSpc>
              <a:buNone/>
              <a:defRPr sz="2400">
                <a:solidFill>
                  <a:schemeClr val="bg1"/>
                </a:solidFill>
                <a:latin typeface="Khmer OS Battambang" panose="02000500000000020004" pitchFamily="2" charset="0"/>
                <a:cs typeface="Khmer OS Battambang" panose="02000500000000020004" pitchFamily="2" charset="0"/>
              </a:defRPr>
            </a:lvl1pPr>
          </a:lstStyle>
          <a:p>
            <a:r>
              <a:rPr lang="km-KH" dirty="0"/>
              <a:t>មេរៀនទី១០</a:t>
            </a:r>
            <a:endParaRPr lang="en-US" dirty="0"/>
          </a:p>
        </p:txBody>
      </p:sp>
      <p:grpSp>
        <p:nvGrpSpPr>
          <p:cNvPr id="6" name="Group 5">
            <a:extLst>
              <a:ext uri="{FF2B5EF4-FFF2-40B4-BE49-F238E27FC236}">
                <a16:creationId xmlns:a16="http://schemas.microsoft.com/office/drawing/2014/main" id="{3D2659BD-B958-8A42-15CD-F20E3B47A654}"/>
              </a:ext>
            </a:extLst>
          </p:cNvPr>
          <p:cNvGrpSpPr/>
          <p:nvPr userDrawn="1"/>
        </p:nvGrpSpPr>
        <p:grpSpPr>
          <a:xfrm>
            <a:off x="0" y="6195824"/>
            <a:ext cx="12192000" cy="689158"/>
            <a:chOff x="0" y="6195824"/>
            <a:chExt cx="12192000" cy="689158"/>
          </a:xfrm>
        </p:grpSpPr>
        <p:sp>
          <p:nvSpPr>
            <p:cNvPr id="22" name="Rectangle 21">
              <a:extLst>
                <a:ext uri="{FF2B5EF4-FFF2-40B4-BE49-F238E27FC236}">
                  <a16:creationId xmlns:a16="http://schemas.microsoft.com/office/drawing/2014/main" id="{F231FAA0-1003-6E46-586D-454923A4FCF6}"/>
                </a:ext>
              </a:extLst>
            </p:cNvPr>
            <p:cNvSpPr/>
            <p:nvPr userDrawn="1"/>
          </p:nvSpPr>
          <p:spPr>
            <a:xfrm>
              <a:off x="0" y="6406551"/>
              <a:ext cx="12192000" cy="4572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3">
              <a:extLst>
                <a:ext uri="{FF2B5EF4-FFF2-40B4-BE49-F238E27FC236}">
                  <a16:creationId xmlns:a16="http://schemas.microsoft.com/office/drawing/2014/main" id="{2EFAA89C-E94D-9EA6-F191-2773FDE374E2}"/>
                </a:ext>
              </a:extLst>
            </p:cNvPr>
            <p:cNvSpPr/>
            <p:nvPr userDrawn="1"/>
          </p:nvSpPr>
          <p:spPr>
            <a:xfrm>
              <a:off x="8759687" y="6195824"/>
              <a:ext cx="3432312" cy="664342"/>
            </a:xfrm>
            <a:custGeom>
              <a:avLst/>
              <a:gdLst>
                <a:gd name="connsiteX0" fmla="*/ 0 w 5102086"/>
                <a:gd name="connsiteY0" fmla="*/ 0 h 966938"/>
                <a:gd name="connsiteX1" fmla="*/ 5102086 w 5102086"/>
                <a:gd name="connsiteY1" fmla="*/ 0 h 966938"/>
                <a:gd name="connsiteX2" fmla="*/ 5102086 w 5102086"/>
                <a:gd name="connsiteY2" fmla="*/ 966938 h 966938"/>
                <a:gd name="connsiteX3" fmla="*/ 0 w 5102086"/>
                <a:gd name="connsiteY3" fmla="*/ 966938 h 966938"/>
                <a:gd name="connsiteX4" fmla="*/ 0 w 5102086"/>
                <a:gd name="connsiteY4" fmla="*/ 0 h 966938"/>
                <a:gd name="connsiteX0" fmla="*/ 450574 w 5102086"/>
                <a:gd name="connsiteY0" fmla="*/ 13252 h 966938"/>
                <a:gd name="connsiteX1" fmla="*/ 5102086 w 5102086"/>
                <a:gd name="connsiteY1" fmla="*/ 0 h 966938"/>
                <a:gd name="connsiteX2" fmla="*/ 5102086 w 5102086"/>
                <a:gd name="connsiteY2" fmla="*/ 966938 h 966938"/>
                <a:gd name="connsiteX3" fmla="*/ 0 w 5102086"/>
                <a:gd name="connsiteY3" fmla="*/ 966938 h 966938"/>
                <a:gd name="connsiteX4" fmla="*/ 450574 w 5102086"/>
                <a:gd name="connsiteY4" fmla="*/ 13252 h 96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2086" h="966938">
                  <a:moveTo>
                    <a:pt x="450574" y="13252"/>
                  </a:moveTo>
                  <a:lnTo>
                    <a:pt x="5102086" y="0"/>
                  </a:lnTo>
                  <a:lnTo>
                    <a:pt x="5102086" y="966938"/>
                  </a:lnTo>
                  <a:lnTo>
                    <a:pt x="0" y="966938"/>
                  </a:lnTo>
                  <a:lnTo>
                    <a:pt x="450574" y="13252"/>
                  </a:lnTo>
                  <a:close/>
                </a:path>
              </a:pathLst>
            </a:cu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8D6A7CC-DAE9-B1BC-C39F-5E4930656F75}"/>
                </a:ext>
              </a:extLst>
            </p:cNvPr>
            <p:cNvSpPr txBox="1"/>
            <p:nvPr userDrawn="1"/>
          </p:nvSpPr>
          <p:spPr>
            <a:xfrm>
              <a:off x="9051608" y="6252501"/>
              <a:ext cx="2615938" cy="632481"/>
            </a:xfrm>
            <a:prstGeom prst="rect">
              <a:avLst/>
            </a:prstGeom>
            <a:noFill/>
          </p:spPr>
          <p:txBody>
            <a:bodyPr wrap="square" rtlCol="0">
              <a:spAutoFit/>
            </a:bodyPr>
            <a:lstStyle/>
            <a:p>
              <a:pPr>
                <a:lnSpc>
                  <a:spcPct val="100000"/>
                </a:lnSpc>
              </a:pPr>
              <a:r>
                <a:rPr lang="en-US" sz="1755" dirty="0">
                  <a:solidFill>
                    <a:schemeClr val="bg1"/>
                  </a:solidFill>
                </a:rPr>
                <a:t>www.rpitssr.edu.kh</a:t>
              </a:r>
            </a:p>
            <a:p>
              <a:pPr>
                <a:lnSpc>
                  <a:spcPct val="100000"/>
                </a:lnSpc>
              </a:pPr>
              <a:r>
                <a:rPr lang="en-US" sz="1755" dirty="0">
                  <a:solidFill>
                    <a:schemeClr val="bg1"/>
                  </a:solidFill>
                </a:rPr>
                <a:t>089483623 / 0977007794</a:t>
              </a:r>
            </a:p>
          </p:txBody>
        </p:sp>
        <p:sp>
          <p:nvSpPr>
            <p:cNvPr id="17" name="TextBox 16">
              <a:extLst>
                <a:ext uri="{FF2B5EF4-FFF2-40B4-BE49-F238E27FC236}">
                  <a16:creationId xmlns:a16="http://schemas.microsoft.com/office/drawing/2014/main" id="{5DB64D16-FA63-13B1-5E93-2AD1E82DCE7F}"/>
                </a:ext>
              </a:extLst>
            </p:cNvPr>
            <p:cNvSpPr txBox="1">
              <a:spLocks noChangeArrowheads="1"/>
            </p:cNvSpPr>
            <p:nvPr userDrawn="1"/>
          </p:nvSpPr>
          <p:spPr bwMode="auto">
            <a:xfrm>
              <a:off x="1122908" y="6490909"/>
              <a:ext cx="7717810" cy="307777"/>
            </a:xfrm>
            <a:prstGeom prst="rect">
              <a:avLst/>
            </a:prstGeom>
            <a:noFill/>
            <a:ln>
              <a:noFill/>
            </a:ln>
          </p:spPr>
          <p:txBody>
            <a:bodyPr wrap="square" anchor="ct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km-KH" sz="1365" dirty="0">
                  <a:solidFill>
                    <a:schemeClr val="bg1"/>
                  </a:solidFill>
                  <a:latin typeface="Khmer OS Battambang" pitchFamily="2" charset="0"/>
                  <a:cs typeface="Khmer OS Battambang" pitchFamily="2" charset="0"/>
                </a:rPr>
                <a:t>រៀបរាងដោយក្រុមនិស្សិត</a:t>
              </a:r>
              <a:r>
                <a:rPr lang="en-US" sz="1365" dirty="0">
                  <a:solidFill>
                    <a:schemeClr val="bg1"/>
                  </a:solidFill>
                  <a:latin typeface="Khmer OS Battambang" pitchFamily="2" charset="0"/>
                  <a:cs typeface="Khmer OS Battambang" pitchFamily="2" charset="0"/>
                </a:rPr>
                <a:t> ICT </a:t>
              </a:r>
              <a:r>
                <a:rPr lang="km-KH" sz="1365" dirty="0">
                  <a:solidFill>
                    <a:schemeClr val="bg1"/>
                  </a:solidFill>
                  <a:latin typeface="Khmer OS Battambang" pitchFamily="2" charset="0"/>
                  <a:cs typeface="Khmer OS Battambang" pitchFamily="2" charset="0"/>
                </a:rPr>
                <a:t>នៃវិទ្យាស្ថានពហុបច្ចេកទេសភូមិភាគតេជោសែនសៀមរាប</a:t>
              </a:r>
              <a:endParaRPr lang="en-US" sz="1365" dirty="0">
                <a:solidFill>
                  <a:schemeClr val="bg1"/>
                </a:solidFill>
                <a:latin typeface="Khmer OS Battambang" pitchFamily="2" charset="0"/>
                <a:cs typeface="Khmer OS Battambang" pitchFamily="2" charset="0"/>
              </a:endParaRPr>
            </a:p>
          </p:txBody>
        </p:sp>
      </p:grpSp>
      <p:pic>
        <p:nvPicPr>
          <p:cNvPr id="4" name="Picture 3">
            <a:extLst>
              <a:ext uri="{FF2B5EF4-FFF2-40B4-BE49-F238E27FC236}">
                <a16:creationId xmlns:a16="http://schemas.microsoft.com/office/drawing/2014/main" id="{D587EC88-AC46-3C09-A19F-D3455F2380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3359" y="200110"/>
            <a:ext cx="3230936" cy="928894"/>
          </a:xfrm>
          <a:prstGeom prst="rect">
            <a:avLst/>
          </a:prstGeom>
        </p:spPr>
      </p:pic>
      <p:sp>
        <p:nvSpPr>
          <p:cNvPr id="9" name="TextBox 8">
            <a:extLst>
              <a:ext uri="{FF2B5EF4-FFF2-40B4-BE49-F238E27FC236}">
                <a16:creationId xmlns:a16="http://schemas.microsoft.com/office/drawing/2014/main" id="{5E70807F-0B11-74B3-E02C-F284E19694B1}"/>
              </a:ext>
            </a:extLst>
          </p:cNvPr>
          <p:cNvSpPr txBox="1"/>
          <p:nvPr userDrawn="1"/>
        </p:nvSpPr>
        <p:spPr>
          <a:xfrm>
            <a:off x="939075" y="1562154"/>
            <a:ext cx="6110654" cy="2093971"/>
          </a:xfrm>
          <a:prstGeom prst="rect">
            <a:avLst/>
          </a:prstGeom>
          <a:noFill/>
        </p:spPr>
        <p:txBody>
          <a:bodyPr wrap="square">
            <a:spAutoFit/>
          </a:bodyPr>
          <a:lstStyle/>
          <a:p>
            <a:pPr marL="0" marR="0">
              <a:lnSpc>
                <a:spcPct val="107000"/>
              </a:lnSpc>
              <a:spcBef>
                <a:spcPts val="0"/>
              </a:spcBef>
              <a:spcAft>
                <a:spcPts val="800"/>
              </a:spcAft>
            </a:pPr>
            <a:r>
              <a:rPr lang="km-KH" sz="2000" b="1" dirty="0">
                <a:effectLst/>
                <a:latin typeface="Consolas" panose="020B0609020204030204" pitchFamily="49" charset="0"/>
                <a:ea typeface="Calibri" panose="020F0502020204030204" pitchFamily="34" charset="0"/>
                <a:cs typeface="Khmer OS Battambang" panose="02000500000000020004" pitchFamily="2" charset="0"/>
              </a:rPr>
              <a:t>២.ឃ្លារង្វិលជុំ </a:t>
            </a:r>
            <a:r>
              <a:rPr lang="en-US" sz="1800" dirty="0">
                <a:effectLst/>
                <a:latin typeface="Khmer OS Battambang" panose="02000500000000020004" pitchFamily="2" charset="0"/>
                <a:ea typeface="Calibri" panose="020F0502020204030204" pitchFamily="34" charset="0"/>
                <a:cs typeface="Khmer OS Battambang" panose="02000500000000020004" pitchFamily="2" charset="0"/>
              </a:rPr>
              <a:t>While -loops</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ct val="107000"/>
              </a:lnSpc>
              <a:spcBef>
                <a:spcPts val="0"/>
              </a:spcBef>
              <a:spcAft>
                <a:spcPts val="800"/>
              </a:spcAft>
            </a:pPr>
            <a:r>
              <a:rPr lang="km-KH" sz="1800" b="1" dirty="0">
                <a:effectLst/>
                <a:latin typeface="Consolas" panose="020B0609020204030204" pitchFamily="49" charset="0"/>
                <a:ea typeface="Calibri" panose="020F0502020204030204" pitchFamily="34" charset="0"/>
                <a:cs typeface="Khmer OS Battambang" panose="02000500000000020004" pitchFamily="2" charset="0"/>
              </a:rPr>
              <a:t>និយមន័យ៖</a:t>
            </a:r>
            <a:r>
              <a:rPr lang="km-KH" sz="1800" dirty="0">
                <a:effectLst/>
                <a:latin typeface="Consolas" panose="020B0609020204030204" pitchFamily="49" charset="0"/>
                <a:ea typeface="Calibri" panose="020F0502020204030204" pitchFamily="34" charset="0"/>
                <a:cs typeface="Khmer OS Battambang" panose="02000500000000020004" pitchFamily="2" charset="0"/>
              </a:rPr>
              <a:t> </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ct val="107000"/>
              </a:lnSpc>
              <a:spcBef>
                <a:spcPts val="0"/>
              </a:spcBef>
              <a:spcAft>
                <a:spcPts val="800"/>
              </a:spcAft>
            </a:pPr>
            <a:r>
              <a:rPr lang="en-US" sz="1800" dirty="0">
                <a:effectLst/>
                <a:latin typeface="Consolas" panose="020B0609020204030204" pitchFamily="49" charset="0"/>
                <a:ea typeface="Calibri" panose="020F0502020204030204" pitchFamily="34" charset="0"/>
                <a:cs typeface="Khmer OS Battambang" panose="02000500000000020004" pitchFamily="2" charset="0"/>
              </a:rPr>
              <a:t>The while statement will loops through a block of code as loge as the condition specified in the while statement evaluate to true.</a:t>
            </a:r>
          </a:p>
        </p:txBody>
      </p:sp>
      <p:sp>
        <p:nvSpPr>
          <p:cNvPr id="11" name="Text Box 19">
            <a:extLst>
              <a:ext uri="{FF2B5EF4-FFF2-40B4-BE49-F238E27FC236}">
                <a16:creationId xmlns:a16="http://schemas.microsoft.com/office/drawing/2014/main" id="{D16684CD-761C-E6CD-52A4-50B406050739}"/>
              </a:ext>
            </a:extLst>
          </p:cNvPr>
          <p:cNvSpPr txBox="1"/>
          <p:nvPr userDrawn="1"/>
        </p:nvSpPr>
        <p:spPr>
          <a:xfrm>
            <a:off x="1233806" y="4165915"/>
            <a:ext cx="4480977" cy="156308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ts val="1425"/>
              </a:lnSpc>
              <a:spcBef>
                <a:spcPts val="0"/>
              </a:spcBef>
              <a:spcAft>
                <a:spcPts val="0"/>
              </a:spcAft>
            </a:pPr>
            <a:r>
              <a:rPr lang="en-US" sz="2000" b="1"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while</a:t>
            </a:r>
            <a:r>
              <a:rPr lang="en-US" sz="2000"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chemeClr val="accent2">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condition){</a:t>
            </a:r>
          </a:p>
          <a:p>
            <a:pPr marL="0" marR="0">
              <a:lnSpc>
                <a:spcPts val="1425"/>
              </a:lnSpc>
              <a:spcBef>
                <a:spcPts val="0"/>
              </a:spcBef>
              <a:spcAft>
                <a:spcPts val="0"/>
              </a:spcAft>
            </a:pPr>
            <a:endParaRPr lang="en-US" sz="2800" dirty="0">
              <a:solidFill>
                <a:schemeClr val="accent2">
                  <a:lumMod val="50000"/>
                </a:schemeClr>
              </a:solidFill>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code to be executed.</a:t>
            </a:r>
            <a:endParaRPr lang="en-US" sz="2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2000" dirty="0">
                <a:solidFill>
                  <a:schemeClr val="accent2">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800" dirty="0">
              <a:solidFill>
                <a:schemeClr val="accent2">
                  <a:lumMod val="50000"/>
                </a:schemeClr>
              </a:solidFill>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ct val="107000"/>
              </a:lnSpc>
              <a:spcBef>
                <a:spcPts val="0"/>
              </a:spcBef>
              <a:spcAft>
                <a:spcPts val="800"/>
              </a:spcAft>
            </a:pPr>
            <a:r>
              <a:rPr lang="en-US" sz="2800" dirty="0">
                <a:effectLst/>
                <a:latin typeface="Consolas" panose="020B0609020204030204" pitchFamily="49" charset="0"/>
                <a:ea typeface="Calibri" panose="020F0502020204030204" pitchFamily="34" charset="0"/>
                <a:cs typeface="Khmer OS Battambang" panose="02000500000000020004" pitchFamily="2" charset="0"/>
              </a:rPr>
              <a:t> </a:t>
            </a:r>
          </a:p>
        </p:txBody>
      </p:sp>
      <p:pic>
        <p:nvPicPr>
          <p:cNvPr id="1026" name="Picture 2" descr="while loop in C - GeeksforGeeks">
            <a:extLst>
              <a:ext uri="{FF2B5EF4-FFF2-40B4-BE49-F238E27FC236}">
                <a16:creationId xmlns:a16="http://schemas.microsoft.com/office/drawing/2014/main" id="{D60BCBBF-4658-ED01-96B9-1B5932F0EBC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4159" y="1129004"/>
            <a:ext cx="4406814" cy="475586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46986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bg1">
            <a:lumMod val="95000"/>
          </a:schemeClr>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38A6E6-32A8-AE15-AA5F-089FAC13DBCE}"/>
              </a:ext>
            </a:extLst>
          </p:cNvPr>
          <p:cNvSpPr>
            <a:spLocks noGrp="1"/>
          </p:cNvSpPr>
          <p:nvPr>
            <p:ph type="pic" sz="quarter" idx="10"/>
          </p:nvPr>
        </p:nvSpPr>
        <p:spPr>
          <a:xfrm>
            <a:off x="5278102" y="0"/>
            <a:ext cx="6933564" cy="6440161"/>
          </a:xfrm>
          <a:custGeom>
            <a:avLst/>
            <a:gdLst>
              <a:gd name="connsiteX0" fmla="*/ 0 w 6292850"/>
              <a:gd name="connsiteY0" fmla="*/ 6390999 h 6390999"/>
              <a:gd name="connsiteX1" fmla="*/ 1573213 w 6292850"/>
              <a:gd name="connsiteY1" fmla="*/ 0 h 6390999"/>
              <a:gd name="connsiteX2" fmla="*/ 6292850 w 6292850"/>
              <a:gd name="connsiteY2" fmla="*/ 0 h 6390999"/>
              <a:gd name="connsiteX3" fmla="*/ 4719638 w 6292850"/>
              <a:gd name="connsiteY3" fmla="*/ 6390999 h 6390999"/>
              <a:gd name="connsiteX4" fmla="*/ 0 w 6292850"/>
              <a:gd name="connsiteY4" fmla="*/ 6390999 h 6390999"/>
              <a:gd name="connsiteX0" fmla="*/ 0 w 6292850"/>
              <a:gd name="connsiteY0" fmla="*/ 6390999 h 6390999"/>
              <a:gd name="connsiteX1" fmla="*/ 1573213 w 6292850"/>
              <a:gd name="connsiteY1" fmla="*/ 0 h 6390999"/>
              <a:gd name="connsiteX2" fmla="*/ 6292850 w 6292850"/>
              <a:gd name="connsiteY2" fmla="*/ 0 h 6390999"/>
              <a:gd name="connsiteX3" fmla="*/ 4790132 w 6292850"/>
              <a:gd name="connsiteY3" fmla="*/ 6105833 h 6390999"/>
              <a:gd name="connsiteX4" fmla="*/ 4719638 w 6292850"/>
              <a:gd name="connsiteY4" fmla="*/ 6390999 h 6390999"/>
              <a:gd name="connsiteX5" fmla="*/ 0 w 6292850"/>
              <a:gd name="connsiteY5" fmla="*/ 6390999 h 6390999"/>
              <a:gd name="connsiteX0" fmla="*/ 0 w 6292850"/>
              <a:gd name="connsiteY0" fmla="*/ 6390999 h 6390999"/>
              <a:gd name="connsiteX1" fmla="*/ 1573213 w 6292850"/>
              <a:gd name="connsiteY1" fmla="*/ 0 h 6390999"/>
              <a:gd name="connsiteX2" fmla="*/ 6292850 w 6292850"/>
              <a:gd name="connsiteY2" fmla="*/ 0 h 6390999"/>
              <a:gd name="connsiteX3" fmla="*/ 4839293 w 6292850"/>
              <a:gd name="connsiteY3" fmla="*/ 6204156 h 6390999"/>
              <a:gd name="connsiteX4" fmla="*/ 4719638 w 6292850"/>
              <a:gd name="connsiteY4" fmla="*/ 6390999 h 6390999"/>
              <a:gd name="connsiteX5" fmla="*/ 0 w 6292850"/>
              <a:gd name="connsiteY5"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4839293 w 8003663"/>
              <a:gd name="connsiteY3" fmla="*/ 6204156 h 6390999"/>
              <a:gd name="connsiteX4" fmla="*/ 4719638 w 8003663"/>
              <a:gd name="connsiteY4" fmla="*/ 6390999 h 6390999"/>
              <a:gd name="connsiteX5" fmla="*/ 0 w 8003663"/>
              <a:gd name="connsiteY5"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5173590 w 8003663"/>
              <a:gd name="connsiteY3" fmla="*/ 5486401 h 6390999"/>
              <a:gd name="connsiteX4" fmla="*/ 4839293 w 8003663"/>
              <a:gd name="connsiteY4" fmla="*/ 6204156 h 6390999"/>
              <a:gd name="connsiteX5" fmla="*/ 4719638 w 8003663"/>
              <a:gd name="connsiteY5" fmla="*/ 6390999 h 6390999"/>
              <a:gd name="connsiteX6" fmla="*/ 0 w 8003663"/>
              <a:gd name="connsiteY6"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7965951 w 8003663"/>
              <a:gd name="connsiteY3" fmla="*/ 6223821 h 6390999"/>
              <a:gd name="connsiteX4" fmla="*/ 4839293 w 8003663"/>
              <a:gd name="connsiteY4" fmla="*/ 6204156 h 6390999"/>
              <a:gd name="connsiteX5" fmla="*/ 4719638 w 8003663"/>
              <a:gd name="connsiteY5" fmla="*/ 6390999 h 6390999"/>
              <a:gd name="connsiteX6" fmla="*/ 0 w 8003663"/>
              <a:gd name="connsiteY6"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7975783 w 8003663"/>
              <a:gd name="connsiteY3" fmla="*/ 6184492 h 6390999"/>
              <a:gd name="connsiteX4" fmla="*/ 4839293 w 8003663"/>
              <a:gd name="connsiteY4" fmla="*/ 6204156 h 6390999"/>
              <a:gd name="connsiteX5" fmla="*/ 4719638 w 8003663"/>
              <a:gd name="connsiteY5" fmla="*/ 6390999 h 6390999"/>
              <a:gd name="connsiteX6" fmla="*/ 0 w 8003663"/>
              <a:gd name="connsiteY6"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7975783 w 8003663"/>
              <a:gd name="connsiteY3" fmla="*/ 6184492 h 6390999"/>
              <a:gd name="connsiteX4" fmla="*/ 4839293 w 8003663"/>
              <a:gd name="connsiteY4" fmla="*/ 6204156 h 6390999"/>
              <a:gd name="connsiteX5" fmla="*/ 4739303 w 8003663"/>
              <a:gd name="connsiteY5" fmla="*/ 6390999 h 6390999"/>
              <a:gd name="connsiteX6" fmla="*/ 0 w 8003663"/>
              <a:gd name="connsiteY6" fmla="*/ 6390999 h 6390999"/>
              <a:gd name="connsiteX0" fmla="*/ 0 w 8003663"/>
              <a:gd name="connsiteY0" fmla="*/ 6390999 h 6390999"/>
              <a:gd name="connsiteX1" fmla="*/ 2992258 w 8003663"/>
              <a:gd name="connsiteY1" fmla="*/ 0 h 6390999"/>
              <a:gd name="connsiteX2" fmla="*/ 8003663 w 8003663"/>
              <a:gd name="connsiteY2" fmla="*/ 0 h 6390999"/>
              <a:gd name="connsiteX3" fmla="*/ 7975783 w 8003663"/>
              <a:gd name="connsiteY3" fmla="*/ 6184492 h 6390999"/>
              <a:gd name="connsiteX4" fmla="*/ 4839293 w 8003663"/>
              <a:gd name="connsiteY4" fmla="*/ 6204156 h 6390999"/>
              <a:gd name="connsiteX5" fmla="*/ 4739303 w 8003663"/>
              <a:gd name="connsiteY5" fmla="*/ 6390999 h 6390999"/>
              <a:gd name="connsiteX6" fmla="*/ 0 w 8003663"/>
              <a:gd name="connsiteY6" fmla="*/ 6390999 h 6390999"/>
              <a:gd name="connsiteX0" fmla="*/ 0 w 6220002"/>
              <a:gd name="connsiteY0" fmla="*/ 6400832 h 6400832"/>
              <a:gd name="connsiteX1" fmla="*/ 1208597 w 6220002"/>
              <a:gd name="connsiteY1" fmla="*/ 0 h 6400832"/>
              <a:gd name="connsiteX2" fmla="*/ 6220002 w 6220002"/>
              <a:gd name="connsiteY2" fmla="*/ 0 h 6400832"/>
              <a:gd name="connsiteX3" fmla="*/ 6192122 w 6220002"/>
              <a:gd name="connsiteY3" fmla="*/ 6184492 h 6400832"/>
              <a:gd name="connsiteX4" fmla="*/ 3055632 w 6220002"/>
              <a:gd name="connsiteY4" fmla="*/ 6204156 h 6400832"/>
              <a:gd name="connsiteX5" fmla="*/ 2955642 w 6220002"/>
              <a:gd name="connsiteY5" fmla="*/ 6390999 h 6400832"/>
              <a:gd name="connsiteX6" fmla="*/ 0 w 6220002"/>
              <a:gd name="connsiteY6" fmla="*/ 6400832 h 6400832"/>
              <a:gd name="connsiteX0" fmla="*/ 0 w 6220002"/>
              <a:gd name="connsiteY0" fmla="*/ 6400832 h 6400832"/>
              <a:gd name="connsiteX1" fmla="*/ 1208597 w 6220002"/>
              <a:gd name="connsiteY1" fmla="*/ 0 h 6400832"/>
              <a:gd name="connsiteX2" fmla="*/ 6220002 w 6220002"/>
              <a:gd name="connsiteY2" fmla="*/ 0 h 6400832"/>
              <a:gd name="connsiteX3" fmla="*/ 6192122 w 6220002"/>
              <a:gd name="connsiteY3" fmla="*/ 6184492 h 6400832"/>
              <a:gd name="connsiteX4" fmla="*/ 3055632 w 6220002"/>
              <a:gd name="connsiteY4" fmla="*/ 6204156 h 6400832"/>
              <a:gd name="connsiteX5" fmla="*/ 2975352 w 6220002"/>
              <a:gd name="connsiteY5" fmla="*/ 6400832 h 6400832"/>
              <a:gd name="connsiteX6" fmla="*/ 0 w 6220002"/>
              <a:gd name="connsiteY6" fmla="*/ 6400832 h 6400832"/>
              <a:gd name="connsiteX0" fmla="*/ 0 w 6220002"/>
              <a:gd name="connsiteY0" fmla="*/ 6400832 h 6410664"/>
              <a:gd name="connsiteX1" fmla="*/ 1208597 w 6220002"/>
              <a:gd name="connsiteY1" fmla="*/ 0 h 6410664"/>
              <a:gd name="connsiteX2" fmla="*/ 6220002 w 6220002"/>
              <a:gd name="connsiteY2" fmla="*/ 0 h 6410664"/>
              <a:gd name="connsiteX3" fmla="*/ 6192122 w 6220002"/>
              <a:gd name="connsiteY3" fmla="*/ 6184492 h 6410664"/>
              <a:gd name="connsiteX4" fmla="*/ 3055632 w 6220002"/>
              <a:gd name="connsiteY4" fmla="*/ 6204156 h 6410664"/>
              <a:gd name="connsiteX5" fmla="*/ 3034479 w 6220002"/>
              <a:gd name="connsiteY5" fmla="*/ 6410664 h 6410664"/>
              <a:gd name="connsiteX6" fmla="*/ 0 w 6220002"/>
              <a:gd name="connsiteY6" fmla="*/ 6400832 h 6410664"/>
              <a:gd name="connsiteX0" fmla="*/ 0 w 6220002"/>
              <a:gd name="connsiteY0" fmla="*/ 6400832 h 6410664"/>
              <a:gd name="connsiteX1" fmla="*/ 1208597 w 6220002"/>
              <a:gd name="connsiteY1" fmla="*/ 0 h 6410664"/>
              <a:gd name="connsiteX2" fmla="*/ 6220002 w 6220002"/>
              <a:gd name="connsiteY2" fmla="*/ 0 h 6410664"/>
              <a:gd name="connsiteX3" fmla="*/ 6192122 w 6220002"/>
              <a:gd name="connsiteY3" fmla="*/ 6184492 h 6410664"/>
              <a:gd name="connsiteX4" fmla="*/ 3104904 w 6220002"/>
              <a:gd name="connsiteY4" fmla="*/ 6204156 h 6410664"/>
              <a:gd name="connsiteX5" fmla="*/ 3034479 w 6220002"/>
              <a:gd name="connsiteY5" fmla="*/ 6410664 h 6410664"/>
              <a:gd name="connsiteX6" fmla="*/ 0 w 6220002"/>
              <a:gd name="connsiteY6" fmla="*/ 6400832 h 6410664"/>
              <a:gd name="connsiteX0" fmla="*/ 0 w 6939379"/>
              <a:gd name="connsiteY0" fmla="*/ 6489323 h 6489323"/>
              <a:gd name="connsiteX1" fmla="*/ 1927974 w 6939379"/>
              <a:gd name="connsiteY1" fmla="*/ 0 h 6489323"/>
              <a:gd name="connsiteX2" fmla="*/ 6939379 w 6939379"/>
              <a:gd name="connsiteY2" fmla="*/ 0 h 6489323"/>
              <a:gd name="connsiteX3" fmla="*/ 6911499 w 6939379"/>
              <a:gd name="connsiteY3" fmla="*/ 6184492 h 6489323"/>
              <a:gd name="connsiteX4" fmla="*/ 3824281 w 6939379"/>
              <a:gd name="connsiteY4" fmla="*/ 6204156 h 6489323"/>
              <a:gd name="connsiteX5" fmla="*/ 3753856 w 6939379"/>
              <a:gd name="connsiteY5" fmla="*/ 6410664 h 6489323"/>
              <a:gd name="connsiteX6" fmla="*/ 0 w 6939379"/>
              <a:gd name="connsiteY6" fmla="*/ 6489323 h 6489323"/>
              <a:gd name="connsiteX0" fmla="*/ 0 w 6949233"/>
              <a:gd name="connsiteY0" fmla="*/ 6440161 h 6440161"/>
              <a:gd name="connsiteX1" fmla="*/ 1937828 w 6949233"/>
              <a:gd name="connsiteY1" fmla="*/ 0 h 6440161"/>
              <a:gd name="connsiteX2" fmla="*/ 6949233 w 6949233"/>
              <a:gd name="connsiteY2" fmla="*/ 0 h 6440161"/>
              <a:gd name="connsiteX3" fmla="*/ 6921353 w 6949233"/>
              <a:gd name="connsiteY3" fmla="*/ 6184492 h 6440161"/>
              <a:gd name="connsiteX4" fmla="*/ 3834135 w 6949233"/>
              <a:gd name="connsiteY4" fmla="*/ 6204156 h 6440161"/>
              <a:gd name="connsiteX5" fmla="*/ 3763710 w 6949233"/>
              <a:gd name="connsiteY5" fmla="*/ 6410664 h 6440161"/>
              <a:gd name="connsiteX6" fmla="*/ 0 w 6949233"/>
              <a:gd name="connsiteY6" fmla="*/ 6440161 h 6440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9233" h="6440161">
                <a:moveTo>
                  <a:pt x="0" y="6440161"/>
                </a:moveTo>
                <a:lnTo>
                  <a:pt x="1937828" y="0"/>
                </a:lnTo>
                <a:lnTo>
                  <a:pt x="6949233" y="0"/>
                </a:lnTo>
                <a:lnTo>
                  <a:pt x="6921353" y="6184492"/>
                </a:lnTo>
                <a:lnTo>
                  <a:pt x="3834135" y="6204156"/>
                </a:lnTo>
                <a:lnTo>
                  <a:pt x="3763710" y="6410664"/>
                </a:lnTo>
                <a:lnTo>
                  <a:pt x="0" y="6440161"/>
                </a:lnTo>
                <a:close/>
              </a:path>
            </a:pathLst>
          </a:custGeom>
          <a:ln w="0">
            <a:noFill/>
          </a:ln>
        </p:spPr>
        <p:txBody>
          <a:bodyPr/>
          <a:lstStyle>
            <a:lvl1pPr marL="0" indent="0">
              <a:buNone/>
              <a:defRPr/>
            </a:lvl1pPr>
          </a:lstStyle>
          <a:p>
            <a:endParaRPr lang="en-US" dirty="0"/>
          </a:p>
        </p:txBody>
      </p:sp>
      <p:sp>
        <p:nvSpPr>
          <p:cNvPr id="8" name="Rectangle 7">
            <a:extLst>
              <a:ext uri="{FF2B5EF4-FFF2-40B4-BE49-F238E27FC236}">
                <a16:creationId xmlns:a16="http://schemas.microsoft.com/office/drawing/2014/main" id="{FB4EDA38-40E9-00EF-86BF-2E8E17CB3884}"/>
              </a:ext>
            </a:extLst>
          </p:cNvPr>
          <p:cNvSpPr/>
          <p:nvPr userDrawn="1"/>
        </p:nvSpPr>
        <p:spPr>
          <a:xfrm>
            <a:off x="5160113" y="0"/>
            <a:ext cx="2204247" cy="6412251"/>
          </a:xfrm>
          <a:custGeom>
            <a:avLst/>
            <a:gdLst>
              <a:gd name="connsiteX0" fmla="*/ 0 w 2730571"/>
              <a:gd name="connsiteY0" fmla="*/ 0 h 6490909"/>
              <a:gd name="connsiteX1" fmla="*/ 2730571 w 2730571"/>
              <a:gd name="connsiteY1" fmla="*/ 0 h 6490909"/>
              <a:gd name="connsiteX2" fmla="*/ 2730571 w 2730571"/>
              <a:gd name="connsiteY2" fmla="*/ 6490909 h 6490909"/>
              <a:gd name="connsiteX3" fmla="*/ 0 w 2730571"/>
              <a:gd name="connsiteY3" fmla="*/ 6490909 h 6490909"/>
              <a:gd name="connsiteX4" fmla="*/ 0 w 2730571"/>
              <a:gd name="connsiteY4" fmla="*/ 0 h 6490909"/>
              <a:gd name="connsiteX0" fmla="*/ 1986116 w 2730571"/>
              <a:gd name="connsiteY0" fmla="*/ 0 h 6510574"/>
              <a:gd name="connsiteX1" fmla="*/ 2730571 w 2730571"/>
              <a:gd name="connsiteY1" fmla="*/ 19665 h 6510574"/>
              <a:gd name="connsiteX2" fmla="*/ 2730571 w 2730571"/>
              <a:gd name="connsiteY2" fmla="*/ 6510574 h 6510574"/>
              <a:gd name="connsiteX3" fmla="*/ 0 w 2730571"/>
              <a:gd name="connsiteY3" fmla="*/ 6510574 h 6510574"/>
              <a:gd name="connsiteX4" fmla="*/ 1986116 w 2730571"/>
              <a:gd name="connsiteY4" fmla="*/ 0 h 6510574"/>
              <a:gd name="connsiteX0" fmla="*/ 1956619 w 2730571"/>
              <a:gd name="connsiteY0" fmla="*/ 0 h 6520406"/>
              <a:gd name="connsiteX1" fmla="*/ 2730571 w 2730571"/>
              <a:gd name="connsiteY1" fmla="*/ 29497 h 6520406"/>
              <a:gd name="connsiteX2" fmla="*/ 2730571 w 2730571"/>
              <a:gd name="connsiteY2" fmla="*/ 6520406 h 6520406"/>
              <a:gd name="connsiteX3" fmla="*/ 0 w 2730571"/>
              <a:gd name="connsiteY3" fmla="*/ 6520406 h 6520406"/>
              <a:gd name="connsiteX4" fmla="*/ 1956619 w 2730571"/>
              <a:gd name="connsiteY4" fmla="*/ 0 h 6520406"/>
              <a:gd name="connsiteX0" fmla="*/ 1956619 w 2730571"/>
              <a:gd name="connsiteY0" fmla="*/ 0 h 6520406"/>
              <a:gd name="connsiteX1" fmla="*/ 2730571 w 2730571"/>
              <a:gd name="connsiteY1" fmla="*/ 29497 h 6520406"/>
              <a:gd name="connsiteX2" fmla="*/ 911603 w 2730571"/>
              <a:gd name="connsiteY2" fmla="*/ 5920638 h 6520406"/>
              <a:gd name="connsiteX3" fmla="*/ 0 w 2730571"/>
              <a:gd name="connsiteY3" fmla="*/ 6520406 h 6520406"/>
              <a:gd name="connsiteX4" fmla="*/ 1956619 w 2730571"/>
              <a:gd name="connsiteY4" fmla="*/ 0 h 6520406"/>
              <a:gd name="connsiteX0" fmla="*/ 1956619 w 2730571"/>
              <a:gd name="connsiteY0" fmla="*/ 0 h 6520406"/>
              <a:gd name="connsiteX1" fmla="*/ 2730571 w 2730571"/>
              <a:gd name="connsiteY1" fmla="*/ 29497 h 6520406"/>
              <a:gd name="connsiteX2" fmla="*/ 1039422 w 2730571"/>
              <a:gd name="connsiteY2" fmla="*/ 6441748 h 6520406"/>
              <a:gd name="connsiteX3" fmla="*/ 0 w 2730571"/>
              <a:gd name="connsiteY3" fmla="*/ 6520406 h 6520406"/>
              <a:gd name="connsiteX4" fmla="*/ 1956619 w 2730571"/>
              <a:gd name="connsiteY4" fmla="*/ 0 h 6520406"/>
              <a:gd name="connsiteX0" fmla="*/ 1936955 w 2710907"/>
              <a:gd name="connsiteY0" fmla="*/ 0 h 6441748"/>
              <a:gd name="connsiteX1" fmla="*/ 2710907 w 2710907"/>
              <a:gd name="connsiteY1" fmla="*/ 29497 h 6441748"/>
              <a:gd name="connsiteX2" fmla="*/ 1019758 w 2710907"/>
              <a:gd name="connsiteY2" fmla="*/ 6441748 h 6441748"/>
              <a:gd name="connsiteX3" fmla="*/ 0 w 2710907"/>
              <a:gd name="connsiteY3" fmla="*/ 6431915 h 6441748"/>
              <a:gd name="connsiteX4" fmla="*/ 1936955 w 2710907"/>
              <a:gd name="connsiteY4" fmla="*/ 0 h 6441748"/>
              <a:gd name="connsiteX0" fmla="*/ 1848464 w 2710907"/>
              <a:gd name="connsiteY0" fmla="*/ 39329 h 6412251"/>
              <a:gd name="connsiteX1" fmla="*/ 2710907 w 2710907"/>
              <a:gd name="connsiteY1" fmla="*/ 0 h 6412251"/>
              <a:gd name="connsiteX2" fmla="*/ 1019758 w 2710907"/>
              <a:gd name="connsiteY2" fmla="*/ 6412251 h 6412251"/>
              <a:gd name="connsiteX3" fmla="*/ 0 w 2710907"/>
              <a:gd name="connsiteY3" fmla="*/ 6402418 h 6412251"/>
              <a:gd name="connsiteX4" fmla="*/ 1848464 w 2710907"/>
              <a:gd name="connsiteY4" fmla="*/ 39329 h 6412251"/>
              <a:gd name="connsiteX0" fmla="*/ 1848464 w 2710907"/>
              <a:gd name="connsiteY0" fmla="*/ 19664 h 6412251"/>
              <a:gd name="connsiteX1" fmla="*/ 2710907 w 2710907"/>
              <a:gd name="connsiteY1" fmla="*/ 0 h 6412251"/>
              <a:gd name="connsiteX2" fmla="*/ 1019758 w 2710907"/>
              <a:gd name="connsiteY2" fmla="*/ 6412251 h 6412251"/>
              <a:gd name="connsiteX3" fmla="*/ 0 w 2710907"/>
              <a:gd name="connsiteY3" fmla="*/ 6402418 h 6412251"/>
              <a:gd name="connsiteX4" fmla="*/ 1848464 w 2710907"/>
              <a:gd name="connsiteY4" fmla="*/ 19664 h 6412251"/>
              <a:gd name="connsiteX0" fmla="*/ 1779639 w 2710907"/>
              <a:gd name="connsiteY0" fmla="*/ 19664 h 6412251"/>
              <a:gd name="connsiteX1" fmla="*/ 2710907 w 2710907"/>
              <a:gd name="connsiteY1" fmla="*/ 0 h 6412251"/>
              <a:gd name="connsiteX2" fmla="*/ 1019758 w 2710907"/>
              <a:gd name="connsiteY2" fmla="*/ 6412251 h 6412251"/>
              <a:gd name="connsiteX3" fmla="*/ 0 w 2710907"/>
              <a:gd name="connsiteY3" fmla="*/ 6402418 h 6412251"/>
              <a:gd name="connsiteX4" fmla="*/ 1779639 w 2710907"/>
              <a:gd name="connsiteY4" fmla="*/ 19664 h 6412251"/>
              <a:gd name="connsiteX0" fmla="*/ 1779639 w 2317616"/>
              <a:gd name="connsiteY0" fmla="*/ 9832 h 6402419"/>
              <a:gd name="connsiteX1" fmla="*/ 2317616 w 2317616"/>
              <a:gd name="connsiteY1" fmla="*/ 0 h 6402419"/>
              <a:gd name="connsiteX2" fmla="*/ 1019758 w 2317616"/>
              <a:gd name="connsiteY2" fmla="*/ 6402419 h 6402419"/>
              <a:gd name="connsiteX3" fmla="*/ 0 w 2317616"/>
              <a:gd name="connsiteY3" fmla="*/ 6392586 h 6402419"/>
              <a:gd name="connsiteX4" fmla="*/ 1779639 w 2317616"/>
              <a:gd name="connsiteY4" fmla="*/ 9832 h 6402419"/>
              <a:gd name="connsiteX0" fmla="*/ 1779639 w 2317616"/>
              <a:gd name="connsiteY0" fmla="*/ 9832 h 6402419"/>
              <a:gd name="connsiteX1" fmla="*/ 2317616 w 2317616"/>
              <a:gd name="connsiteY1" fmla="*/ 0 h 6402419"/>
              <a:gd name="connsiteX2" fmla="*/ 410158 w 2317616"/>
              <a:gd name="connsiteY2" fmla="*/ 6402419 h 6402419"/>
              <a:gd name="connsiteX3" fmla="*/ 0 w 2317616"/>
              <a:gd name="connsiteY3" fmla="*/ 6392586 h 6402419"/>
              <a:gd name="connsiteX4" fmla="*/ 1779639 w 2317616"/>
              <a:gd name="connsiteY4" fmla="*/ 9832 h 6402419"/>
              <a:gd name="connsiteX0" fmla="*/ 1779639 w 2101306"/>
              <a:gd name="connsiteY0" fmla="*/ 0 h 6392587"/>
              <a:gd name="connsiteX1" fmla="*/ 2101306 w 2101306"/>
              <a:gd name="connsiteY1" fmla="*/ 0 h 6392587"/>
              <a:gd name="connsiteX2" fmla="*/ 410158 w 2101306"/>
              <a:gd name="connsiteY2" fmla="*/ 6392587 h 6392587"/>
              <a:gd name="connsiteX3" fmla="*/ 0 w 2101306"/>
              <a:gd name="connsiteY3" fmla="*/ 6382754 h 6392587"/>
              <a:gd name="connsiteX4" fmla="*/ 1779639 w 2101306"/>
              <a:gd name="connsiteY4" fmla="*/ 0 h 6392587"/>
              <a:gd name="connsiteX0" fmla="*/ 1779639 w 2101306"/>
              <a:gd name="connsiteY0" fmla="*/ 0 h 6392587"/>
              <a:gd name="connsiteX1" fmla="*/ 2101306 w 2101306"/>
              <a:gd name="connsiteY1" fmla="*/ 0 h 6392587"/>
              <a:gd name="connsiteX2" fmla="*/ 370829 w 2101306"/>
              <a:gd name="connsiteY2" fmla="*/ 6392587 h 6392587"/>
              <a:gd name="connsiteX3" fmla="*/ 0 w 2101306"/>
              <a:gd name="connsiteY3" fmla="*/ 6382754 h 6392587"/>
              <a:gd name="connsiteX4" fmla="*/ 1779639 w 2101306"/>
              <a:gd name="connsiteY4" fmla="*/ 0 h 6392587"/>
              <a:gd name="connsiteX0" fmla="*/ 1779639 w 2101306"/>
              <a:gd name="connsiteY0" fmla="*/ 0 h 6392587"/>
              <a:gd name="connsiteX1" fmla="*/ 2101306 w 2101306"/>
              <a:gd name="connsiteY1" fmla="*/ 0 h 6392587"/>
              <a:gd name="connsiteX2" fmla="*/ 370829 w 2101306"/>
              <a:gd name="connsiteY2" fmla="*/ 6392587 h 6392587"/>
              <a:gd name="connsiteX3" fmla="*/ 0 w 2101306"/>
              <a:gd name="connsiteY3" fmla="*/ 6382754 h 6392587"/>
              <a:gd name="connsiteX4" fmla="*/ 1779639 w 2101306"/>
              <a:gd name="connsiteY4" fmla="*/ 0 h 6392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1306" h="6392587">
                <a:moveTo>
                  <a:pt x="1779639" y="0"/>
                </a:moveTo>
                <a:lnTo>
                  <a:pt x="2101306" y="0"/>
                </a:lnTo>
                <a:lnTo>
                  <a:pt x="370829" y="6392587"/>
                </a:lnTo>
                <a:lnTo>
                  <a:pt x="0" y="6382754"/>
                </a:lnTo>
                <a:lnTo>
                  <a:pt x="177963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ubtitle 2">
            <a:extLst>
              <a:ext uri="{FF2B5EF4-FFF2-40B4-BE49-F238E27FC236}">
                <a16:creationId xmlns:a16="http://schemas.microsoft.com/office/drawing/2014/main" id="{DD2D7245-F273-BAC4-9EEC-F3733850D1B3}"/>
              </a:ext>
            </a:extLst>
          </p:cNvPr>
          <p:cNvSpPr>
            <a:spLocks noGrp="1"/>
          </p:cNvSpPr>
          <p:nvPr>
            <p:ph type="subTitle" idx="1" hasCustomPrompt="1"/>
          </p:nvPr>
        </p:nvSpPr>
        <p:spPr>
          <a:xfrm>
            <a:off x="0" y="0"/>
            <a:ext cx="12192000" cy="6858000"/>
          </a:xfrm>
          <a:noFill/>
          <a:ln>
            <a:noFill/>
          </a:ln>
        </p:spPr>
        <p:txBody>
          <a:bodyPr>
            <a:normAutofit/>
          </a:bodyPr>
          <a:lstStyle>
            <a:lvl1pPr marL="0" indent="0" algn="l">
              <a:buNone/>
              <a:defRPr sz="4000" b="1">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m-KH" dirty="0"/>
              <a:t>​</a:t>
            </a:r>
            <a:endParaRPr lang="en-US" dirty="0"/>
          </a:p>
        </p:txBody>
      </p:sp>
      <p:sp>
        <p:nvSpPr>
          <p:cNvPr id="18" name="Title 14">
            <a:extLst>
              <a:ext uri="{FF2B5EF4-FFF2-40B4-BE49-F238E27FC236}">
                <a16:creationId xmlns:a16="http://schemas.microsoft.com/office/drawing/2014/main" id="{5FEC075C-7856-068C-145D-E9E72C9471F8}"/>
              </a:ext>
            </a:extLst>
          </p:cNvPr>
          <p:cNvSpPr>
            <a:spLocks noGrp="1"/>
          </p:cNvSpPr>
          <p:nvPr>
            <p:ph type="title" hasCustomPrompt="1"/>
          </p:nvPr>
        </p:nvSpPr>
        <p:spPr>
          <a:xfrm rot="16200000">
            <a:off x="-1092624" y="3164020"/>
            <a:ext cx="2998798" cy="813550"/>
          </a:xfrm>
          <a:solidFill>
            <a:srgbClr val="0070C0"/>
          </a:solidFill>
        </p:spPr>
        <p:txBody>
          <a:bodyPr anchor="ctr">
            <a:noAutofit/>
          </a:bodyPr>
          <a:lstStyle>
            <a:lvl1pPr marL="0" indent="0" algn="ctr">
              <a:lnSpc>
                <a:spcPct val="150000"/>
              </a:lnSpc>
              <a:buNone/>
              <a:defRPr sz="2400">
                <a:solidFill>
                  <a:schemeClr val="bg1"/>
                </a:solidFill>
                <a:latin typeface="Khmer OS Battambang" panose="02000500000000020004" pitchFamily="2" charset="0"/>
                <a:cs typeface="Khmer OS Battambang" panose="02000500000000020004" pitchFamily="2" charset="0"/>
              </a:defRPr>
            </a:lvl1pPr>
          </a:lstStyle>
          <a:p>
            <a:r>
              <a:rPr lang="km-KH" dirty="0"/>
              <a:t>មេរៀនទី១០</a:t>
            </a:r>
            <a:endParaRPr lang="en-US" dirty="0"/>
          </a:p>
        </p:txBody>
      </p:sp>
      <p:grpSp>
        <p:nvGrpSpPr>
          <p:cNvPr id="6" name="Group 5">
            <a:extLst>
              <a:ext uri="{FF2B5EF4-FFF2-40B4-BE49-F238E27FC236}">
                <a16:creationId xmlns:a16="http://schemas.microsoft.com/office/drawing/2014/main" id="{3D2659BD-B958-8A42-15CD-F20E3B47A654}"/>
              </a:ext>
            </a:extLst>
          </p:cNvPr>
          <p:cNvGrpSpPr/>
          <p:nvPr userDrawn="1"/>
        </p:nvGrpSpPr>
        <p:grpSpPr>
          <a:xfrm>
            <a:off x="0" y="6195824"/>
            <a:ext cx="12192000" cy="689158"/>
            <a:chOff x="0" y="6195824"/>
            <a:chExt cx="12192000" cy="689158"/>
          </a:xfrm>
        </p:grpSpPr>
        <p:sp>
          <p:nvSpPr>
            <p:cNvPr id="22" name="Rectangle 21">
              <a:extLst>
                <a:ext uri="{FF2B5EF4-FFF2-40B4-BE49-F238E27FC236}">
                  <a16:creationId xmlns:a16="http://schemas.microsoft.com/office/drawing/2014/main" id="{F231FAA0-1003-6E46-586D-454923A4FCF6}"/>
                </a:ext>
              </a:extLst>
            </p:cNvPr>
            <p:cNvSpPr/>
            <p:nvPr userDrawn="1"/>
          </p:nvSpPr>
          <p:spPr>
            <a:xfrm>
              <a:off x="0" y="6406551"/>
              <a:ext cx="12192000" cy="4572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3">
              <a:extLst>
                <a:ext uri="{FF2B5EF4-FFF2-40B4-BE49-F238E27FC236}">
                  <a16:creationId xmlns:a16="http://schemas.microsoft.com/office/drawing/2014/main" id="{2EFAA89C-E94D-9EA6-F191-2773FDE374E2}"/>
                </a:ext>
              </a:extLst>
            </p:cNvPr>
            <p:cNvSpPr/>
            <p:nvPr userDrawn="1"/>
          </p:nvSpPr>
          <p:spPr>
            <a:xfrm>
              <a:off x="8759687" y="6195824"/>
              <a:ext cx="3432312" cy="664342"/>
            </a:xfrm>
            <a:custGeom>
              <a:avLst/>
              <a:gdLst>
                <a:gd name="connsiteX0" fmla="*/ 0 w 5102086"/>
                <a:gd name="connsiteY0" fmla="*/ 0 h 966938"/>
                <a:gd name="connsiteX1" fmla="*/ 5102086 w 5102086"/>
                <a:gd name="connsiteY1" fmla="*/ 0 h 966938"/>
                <a:gd name="connsiteX2" fmla="*/ 5102086 w 5102086"/>
                <a:gd name="connsiteY2" fmla="*/ 966938 h 966938"/>
                <a:gd name="connsiteX3" fmla="*/ 0 w 5102086"/>
                <a:gd name="connsiteY3" fmla="*/ 966938 h 966938"/>
                <a:gd name="connsiteX4" fmla="*/ 0 w 5102086"/>
                <a:gd name="connsiteY4" fmla="*/ 0 h 966938"/>
                <a:gd name="connsiteX0" fmla="*/ 450574 w 5102086"/>
                <a:gd name="connsiteY0" fmla="*/ 13252 h 966938"/>
                <a:gd name="connsiteX1" fmla="*/ 5102086 w 5102086"/>
                <a:gd name="connsiteY1" fmla="*/ 0 h 966938"/>
                <a:gd name="connsiteX2" fmla="*/ 5102086 w 5102086"/>
                <a:gd name="connsiteY2" fmla="*/ 966938 h 966938"/>
                <a:gd name="connsiteX3" fmla="*/ 0 w 5102086"/>
                <a:gd name="connsiteY3" fmla="*/ 966938 h 966938"/>
                <a:gd name="connsiteX4" fmla="*/ 450574 w 5102086"/>
                <a:gd name="connsiteY4" fmla="*/ 13252 h 96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2086" h="966938">
                  <a:moveTo>
                    <a:pt x="450574" y="13252"/>
                  </a:moveTo>
                  <a:lnTo>
                    <a:pt x="5102086" y="0"/>
                  </a:lnTo>
                  <a:lnTo>
                    <a:pt x="5102086" y="966938"/>
                  </a:lnTo>
                  <a:lnTo>
                    <a:pt x="0" y="966938"/>
                  </a:lnTo>
                  <a:lnTo>
                    <a:pt x="450574" y="13252"/>
                  </a:lnTo>
                  <a:close/>
                </a:path>
              </a:pathLst>
            </a:cu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8D6A7CC-DAE9-B1BC-C39F-5E4930656F75}"/>
                </a:ext>
              </a:extLst>
            </p:cNvPr>
            <p:cNvSpPr txBox="1"/>
            <p:nvPr userDrawn="1"/>
          </p:nvSpPr>
          <p:spPr>
            <a:xfrm>
              <a:off x="9051608" y="6252501"/>
              <a:ext cx="2615938" cy="632481"/>
            </a:xfrm>
            <a:prstGeom prst="rect">
              <a:avLst/>
            </a:prstGeom>
            <a:noFill/>
          </p:spPr>
          <p:txBody>
            <a:bodyPr wrap="square" rtlCol="0">
              <a:spAutoFit/>
            </a:bodyPr>
            <a:lstStyle/>
            <a:p>
              <a:pPr>
                <a:lnSpc>
                  <a:spcPct val="100000"/>
                </a:lnSpc>
              </a:pPr>
              <a:r>
                <a:rPr lang="en-US" sz="1755" dirty="0">
                  <a:solidFill>
                    <a:schemeClr val="bg1"/>
                  </a:solidFill>
                </a:rPr>
                <a:t>www.rpitssr.edu.kh</a:t>
              </a:r>
            </a:p>
            <a:p>
              <a:pPr>
                <a:lnSpc>
                  <a:spcPct val="100000"/>
                </a:lnSpc>
              </a:pPr>
              <a:r>
                <a:rPr lang="en-US" sz="1755" dirty="0">
                  <a:solidFill>
                    <a:schemeClr val="bg1"/>
                  </a:solidFill>
                </a:rPr>
                <a:t>089483623 / 0977007794</a:t>
              </a:r>
            </a:p>
          </p:txBody>
        </p:sp>
        <p:sp>
          <p:nvSpPr>
            <p:cNvPr id="17" name="TextBox 16">
              <a:extLst>
                <a:ext uri="{FF2B5EF4-FFF2-40B4-BE49-F238E27FC236}">
                  <a16:creationId xmlns:a16="http://schemas.microsoft.com/office/drawing/2014/main" id="{5DB64D16-FA63-13B1-5E93-2AD1E82DCE7F}"/>
                </a:ext>
              </a:extLst>
            </p:cNvPr>
            <p:cNvSpPr txBox="1">
              <a:spLocks noChangeArrowheads="1"/>
            </p:cNvSpPr>
            <p:nvPr userDrawn="1"/>
          </p:nvSpPr>
          <p:spPr bwMode="auto">
            <a:xfrm>
              <a:off x="1122908" y="6490909"/>
              <a:ext cx="7717810" cy="307777"/>
            </a:xfrm>
            <a:prstGeom prst="rect">
              <a:avLst/>
            </a:prstGeom>
            <a:noFill/>
            <a:ln>
              <a:noFill/>
            </a:ln>
          </p:spPr>
          <p:txBody>
            <a:bodyPr wrap="square" anchor="ct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km-KH" sz="1365" dirty="0">
                  <a:solidFill>
                    <a:schemeClr val="bg1"/>
                  </a:solidFill>
                  <a:latin typeface="Khmer OS Battambang" pitchFamily="2" charset="0"/>
                  <a:cs typeface="Khmer OS Battambang" pitchFamily="2" charset="0"/>
                </a:rPr>
                <a:t>រៀបរាងដោយក្រុមនិស្សិត</a:t>
              </a:r>
              <a:r>
                <a:rPr lang="en-US" sz="1365" dirty="0">
                  <a:solidFill>
                    <a:schemeClr val="bg1"/>
                  </a:solidFill>
                  <a:latin typeface="Khmer OS Battambang" pitchFamily="2" charset="0"/>
                  <a:cs typeface="Khmer OS Battambang" pitchFamily="2" charset="0"/>
                </a:rPr>
                <a:t> ICT </a:t>
              </a:r>
              <a:r>
                <a:rPr lang="km-KH" sz="1365" dirty="0">
                  <a:solidFill>
                    <a:schemeClr val="bg1"/>
                  </a:solidFill>
                  <a:latin typeface="Khmer OS Battambang" pitchFamily="2" charset="0"/>
                  <a:cs typeface="Khmer OS Battambang" pitchFamily="2" charset="0"/>
                </a:rPr>
                <a:t>នៃវិទ្យាស្ថានពហុបច្ចេកទេសភូមិភាគតេជោសែនសៀមរាប</a:t>
              </a:r>
              <a:endParaRPr lang="en-US" sz="1365" dirty="0">
                <a:solidFill>
                  <a:schemeClr val="bg1"/>
                </a:solidFill>
                <a:latin typeface="Khmer OS Battambang" pitchFamily="2" charset="0"/>
                <a:cs typeface="Khmer OS Battambang" pitchFamily="2" charset="0"/>
              </a:endParaRPr>
            </a:p>
          </p:txBody>
        </p:sp>
      </p:grpSp>
      <p:sp>
        <p:nvSpPr>
          <p:cNvPr id="2" name="Text Box 20">
            <a:extLst>
              <a:ext uri="{FF2B5EF4-FFF2-40B4-BE49-F238E27FC236}">
                <a16:creationId xmlns:a16="http://schemas.microsoft.com/office/drawing/2014/main" id="{ABB7EF99-B78C-E2FF-D9AF-2D604B16371A}"/>
              </a:ext>
            </a:extLst>
          </p:cNvPr>
          <p:cNvSpPr txBox="1"/>
          <p:nvPr userDrawn="1"/>
        </p:nvSpPr>
        <p:spPr>
          <a:xfrm>
            <a:off x="1046708" y="362427"/>
            <a:ext cx="5049292" cy="280144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ts val="1425"/>
              </a:lnSpc>
              <a:spcBef>
                <a:spcPts val="0"/>
              </a:spcBef>
              <a:spcAft>
                <a:spcPts val="0"/>
              </a:spcAft>
            </a:pPr>
            <a:r>
              <a:rPr lang="en-US" sz="1800"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dirty="0" err="1">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php</a:t>
            </a:r>
            <a:endParaRPr lang="km-KH" sz="1800"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solidFill>
                <a:srgbClr val="00B0F0"/>
              </a:solidFill>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while</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800"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&lt;=3)</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km-KH"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km-KH"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code to be executed.</a:t>
            </a:r>
            <a:endParaRPr lang="km-KH"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km-KH"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chemeClr val="accent2">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echo </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The </a:t>
            </a:r>
            <a:r>
              <a:rPr lang="en-US" sz="1800" dirty="0" err="1">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nuber</a:t>
            </a:r>
            <a:r>
              <a:rPr lang="en-US" sz="1800"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 is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800"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dirty="0" err="1">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br</a:t>
            </a:r>
            <a:r>
              <a:rPr lang="en-US" sz="1800"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km-KH" sz="1800"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solidFill>
                <a:srgbClr val="C00000"/>
              </a:solidFill>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km-KH"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ct val="107000"/>
              </a:lnSpc>
              <a:spcBef>
                <a:spcPts val="0"/>
              </a:spcBef>
              <a:spcAft>
                <a:spcPts val="800"/>
              </a:spcAft>
            </a:pPr>
            <a:r>
              <a:rPr lang="en-US" sz="2400" dirty="0">
                <a:effectLst/>
                <a:latin typeface="Consolas" panose="020B0609020204030204" pitchFamily="49" charset="0"/>
                <a:ea typeface="Calibri" panose="020F0502020204030204" pitchFamily="34" charset="0"/>
                <a:cs typeface="Khmer OS Battambang" panose="02000500000000020004" pitchFamily="2" charset="0"/>
              </a:rPr>
              <a:t> </a:t>
            </a:r>
          </a:p>
        </p:txBody>
      </p:sp>
      <p:sp>
        <p:nvSpPr>
          <p:cNvPr id="5" name="TextBox 4">
            <a:extLst>
              <a:ext uri="{FF2B5EF4-FFF2-40B4-BE49-F238E27FC236}">
                <a16:creationId xmlns:a16="http://schemas.microsoft.com/office/drawing/2014/main" id="{0E7883AB-6089-9DC2-D0EF-E4B960216FD0}"/>
              </a:ext>
            </a:extLst>
          </p:cNvPr>
          <p:cNvSpPr txBox="1"/>
          <p:nvPr userDrawn="1"/>
        </p:nvSpPr>
        <p:spPr>
          <a:xfrm>
            <a:off x="7554963" y="0"/>
            <a:ext cx="4805392" cy="5079852"/>
          </a:xfrm>
          <a:prstGeom prst="rect">
            <a:avLst/>
          </a:prstGeom>
          <a:noFill/>
        </p:spPr>
        <p:txBody>
          <a:bodyPr wrap="square">
            <a:spAutoFit/>
          </a:bodyPr>
          <a:lstStyle/>
          <a:p>
            <a:pPr marL="0" marR="0">
              <a:lnSpc>
                <a:spcPct val="107000"/>
              </a:lnSpc>
              <a:spcBef>
                <a:spcPts val="0"/>
              </a:spcBef>
              <a:spcAft>
                <a:spcPts val="800"/>
              </a:spcAft>
              <a:tabLst>
                <a:tab pos="2432050" algn="l"/>
              </a:tabLst>
            </a:pPr>
            <a:r>
              <a:rPr lang="en-US" sz="2400" dirty="0">
                <a:effectLst/>
                <a:latin typeface="Consolas" panose="020B0609020204030204" pitchFamily="49" charset="0"/>
                <a:ea typeface="Calibri" panose="020F0502020204030204" pitchFamily="34" charset="0"/>
                <a:cs typeface="Khmer OS Battambang" panose="02000500000000020004" pitchFamily="2" charset="0"/>
              </a:rPr>
              <a:t> </a:t>
            </a:r>
          </a:p>
          <a:p>
            <a:pPr marL="0" marR="0">
              <a:lnSpc>
                <a:spcPct val="107000"/>
              </a:lnSpc>
              <a:spcBef>
                <a:spcPts val="0"/>
              </a:spcBef>
              <a:spcAft>
                <a:spcPts val="800"/>
              </a:spcAft>
              <a:tabLst>
                <a:tab pos="2432050" algn="l"/>
              </a:tabLst>
            </a:pPr>
            <a:r>
              <a:rPr lang="en-US" sz="2400" dirty="0">
                <a:effectLst/>
                <a:highlight>
                  <a:srgbClr val="FFFF00"/>
                </a:highlight>
                <a:latin typeface="Consolas" panose="020B0609020204030204" pitchFamily="49" charset="0"/>
                <a:ea typeface="Calibri" panose="020F0502020204030204" pitchFamily="34" charset="0"/>
                <a:cs typeface="Khmer OS Battambang" panose="02000500000000020004" pitchFamily="2" charset="0"/>
              </a:rPr>
              <a:t>Use by break;</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800"/>
              </a:spcAft>
            </a:pPr>
            <a:r>
              <a:rPr lang="en-US" sz="2400" b="1" dirty="0">
                <a:solidFill>
                  <a:srgbClr val="00B0F0"/>
                </a:solidFill>
                <a:effectLst/>
                <a:latin typeface="Consolas" panose="020B0609020204030204" pitchFamily="49" charset="0"/>
                <a:ea typeface="Calibri" panose="020F0502020204030204" pitchFamily="34" charset="0"/>
                <a:cs typeface="Khmer OS Battambang" panose="02000500000000020004" pitchFamily="2" charset="0"/>
              </a:rPr>
              <a:t> </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1" dirty="0" err="1">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php</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km-KH"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800"/>
              </a:spcAft>
            </a:pPr>
            <a:endParaRPr lang="en-US" sz="2400" b="1" dirty="0">
              <a:solidFill>
                <a:schemeClr val="accent4">
                  <a:lumMod val="50000"/>
                </a:schemeClr>
              </a:solidFill>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b="1" dirty="0">
                <a:solidFill>
                  <a:schemeClr val="accent4">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echo </a:t>
            </a:r>
            <a:r>
              <a:rPr lang="en-US" sz="1800" b="1"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1" dirty="0" err="1">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br</a:t>
            </a:r>
            <a:r>
              <a:rPr lang="en-US" sz="1800" b="1"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km-KH" sz="1800" b="1"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$x </a:t>
            </a:r>
            <a:r>
              <a:rPr lang="en-US" sz="1800" b="1"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0</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b="1"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while</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$x </a:t>
            </a:r>
            <a:r>
              <a:rPr lang="en-US" sz="1800" b="1"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&lt; 10</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km-KH"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$x </a:t>
            </a:r>
            <a:r>
              <a:rPr lang="en-US" sz="1800" b="1"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4)</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km-KH"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break</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km-KH"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chemeClr val="accent4">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echo</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"The number is:</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1" dirty="0" err="1">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br</a:t>
            </a:r>
            <a:r>
              <a:rPr lang="en-US" sz="1800" b="1"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km-KH" sz="1800" b="1"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km-KH"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?&gt;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ct val="107000"/>
              </a:lnSpc>
              <a:spcBef>
                <a:spcPts val="0"/>
              </a:spcBef>
              <a:spcAft>
                <a:spcPts val="800"/>
              </a:spcAft>
              <a:tabLst>
                <a:tab pos="2432050" algn="l"/>
              </a:tabLst>
            </a:pPr>
            <a:r>
              <a:rPr lang="en-US" sz="2400" dirty="0">
                <a:effectLst/>
                <a:latin typeface="Consolas" panose="020B0609020204030204" pitchFamily="49" charset="0"/>
                <a:ea typeface="Calibri" panose="020F0502020204030204" pitchFamily="34" charset="0"/>
                <a:cs typeface="Khmer OS Battambang" panose="02000500000000020004" pitchFamily="2" charset="0"/>
              </a:rPr>
              <a:t> </a:t>
            </a:r>
          </a:p>
        </p:txBody>
      </p:sp>
      <p:sp>
        <p:nvSpPr>
          <p:cNvPr id="11" name="TextBox 10">
            <a:extLst>
              <a:ext uri="{FF2B5EF4-FFF2-40B4-BE49-F238E27FC236}">
                <a16:creationId xmlns:a16="http://schemas.microsoft.com/office/drawing/2014/main" id="{9FF1C3C9-F7F7-B969-3164-B0B34D4113DF}"/>
              </a:ext>
            </a:extLst>
          </p:cNvPr>
          <p:cNvSpPr txBox="1"/>
          <p:nvPr userDrawn="1"/>
        </p:nvSpPr>
        <p:spPr>
          <a:xfrm>
            <a:off x="977514" y="3028839"/>
            <a:ext cx="2222775" cy="374013"/>
          </a:xfrm>
          <a:prstGeom prst="rect">
            <a:avLst/>
          </a:prstGeom>
          <a:noFill/>
        </p:spPr>
        <p:txBody>
          <a:bodyPr wrap="square">
            <a:spAutoFit/>
          </a:bodyPr>
          <a:lstStyle/>
          <a:p>
            <a:pPr marL="0" marR="0">
              <a:lnSpc>
                <a:spcPct val="107000"/>
              </a:lnSpc>
              <a:spcBef>
                <a:spcPts val="0"/>
              </a:spcBef>
              <a:spcAft>
                <a:spcPts val="800"/>
              </a:spcAft>
              <a:tabLst>
                <a:tab pos="2432050" algn="l"/>
              </a:tabLst>
            </a:pPr>
            <a:r>
              <a:rPr lang="en-US" sz="1800" dirty="0">
                <a:effectLst/>
                <a:highlight>
                  <a:srgbClr val="FFFF00"/>
                </a:highlight>
                <a:latin typeface="Consolas" panose="020B0609020204030204" pitchFamily="49" charset="0"/>
                <a:ea typeface="Calibri" panose="020F0502020204030204" pitchFamily="34" charset="0"/>
                <a:cs typeface="Khmer OS Battambang" panose="02000500000000020004" pitchFamily="2" charset="0"/>
              </a:rPr>
              <a:t>Use by Continue</a:t>
            </a:r>
            <a:r>
              <a:rPr lang="en-US" sz="1800" dirty="0">
                <a:effectLst/>
                <a:latin typeface="Consolas" panose="020B0609020204030204" pitchFamily="49" charset="0"/>
                <a:ea typeface="Calibri" panose="020F0502020204030204" pitchFamily="34" charset="0"/>
                <a:cs typeface="Khmer OS Battambang" panose="02000500000000020004" pitchFamily="2" charset="0"/>
              </a:rPr>
              <a:t> </a:t>
            </a:r>
          </a:p>
        </p:txBody>
      </p:sp>
      <p:sp>
        <p:nvSpPr>
          <p:cNvPr id="15" name="TextBox 14">
            <a:extLst>
              <a:ext uri="{FF2B5EF4-FFF2-40B4-BE49-F238E27FC236}">
                <a16:creationId xmlns:a16="http://schemas.microsoft.com/office/drawing/2014/main" id="{84E576CB-0CCC-E2CC-871A-6A7958603DD3}"/>
              </a:ext>
            </a:extLst>
          </p:cNvPr>
          <p:cNvSpPr txBox="1"/>
          <p:nvPr userDrawn="1"/>
        </p:nvSpPr>
        <p:spPr>
          <a:xfrm>
            <a:off x="1122908" y="3402852"/>
            <a:ext cx="6110654" cy="3158942"/>
          </a:xfrm>
          <a:prstGeom prst="rect">
            <a:avLst/>
          </a:prstGeom>
          <a:noFill/>
        </p:spPr>
        <p:txBody>
          <a:bodyPr wrap="square">
            <a:spAutoFit/>
          </a:bodyPr>
          <a:lstStyle/>
          <a:p>
            <a:pPr marL="0" marR="0">
              <a:lnSpc>
                <a:spcPts val="1425"/>
              </a:lnSpc>
              <a:spcBef>
                <a:spcPts val="0"/>
              </a:spcBef>
              <a:spcAft>
                <a:spcPts val="0"/>
              </a:spcAft>
            </a:pP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1" dirty="0" err="1">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php</a:t>
            </a:r>
            <a:endPar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b="1" dirty="0">
                <a:solidFill>
                  <a:srgbClr val="FFC000"/>
                </a:solidFill>
                <a:effectLst/>
                <a:latin typeface="Consolas" panose="020B0609020204030204" pitchFamily="49" charset="0"/>
                <a:ea typeface="Times New Roman" panose="02020603050405020304" pitchFamily="18" charset="0"/>
                <a:cs typeface="Times New Roman" panose="02020603050405020304" pitchFamily="18" charset="0"/>
              </a:rPr>
              <a:t>echo</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br</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$x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b="1"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while</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$x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&lt; </a:t>
            </a:r>
            <a:r>
              <a:rPr lang="en-US"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10</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 if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$x </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4</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0" marR="0">
              <a:lnSpc>
                <a:spcPts val="1425"/>
              </a:lnSpc>
              <a:spcBef>
                <a:spcPts val="0"/>
              </a:spcBef>
              <a:spcAft>
                <a:spcPts val="0"/>
              </a:spcAft>
            </a:pP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a:lnSpc>
                <a:spcPts val="1425"/>
              </a:lnSpc>
              <a:spcBef>
                <a:spcPts val="0"/>
              </a:spcBef>
              <a:spcAft>
                <a:spcPts val="0"/>
              </a:spcAft>
            </a:pPr>
            <a:r>
              <a:rPr lang="en-US" sz="1800" b="1" dirty="0">
                <a:solidFill>
                  <a:srgbClr val="7030A0"/>
                </a:solidFill>
                <a:effectLst/>
                <a:latin typeface="Consolas" panose="020B0609020204030204" pitchFamily="49" charset="0"/>
                <a:ea typeface="Times New Roman" panose="02020603050405020304" pitchFamily="18" charset="0"/>
                <a:cs typeface="Times New Roman" panose="02020603050405020304" pitchFamily="18" charset="0"/>
              </a:rPr>
              <a:t>continue</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FFC000"/>
                </a:solidFill>
                <a:effectLst/>
                <a:latin typeface="Consolas" panose="020B0609020204030204" pitchFamily="49" charset="0"/>
                <a:ea typeface="Times New Roman" panose="02020603050405020304" pitchFamily="18" charset="0"/>
                <a:cs typeface="Times New Roman" panose="02020603050405020304" pitchFamily="18" charset="0"/>
              </a:rPr>
              <a:t>echo</a:t>
            </a:r>
            <a:r>
              <a:rPr lang="en-US" sz="1800" dirty="0">
                <a:solidFill>
                  <a:srgbClr val="FFC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The number is</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 $x </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br</a:t>
            </a:r>
            <a:r>
              <a:rPr lang="en-US"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a:lnSpc>
                <a:spcPts val="1425"/>
              </a:lnSpc>
              <a:spcBef>
                <a:spcPts val="0"/>
              </a:spcBef>
              <a:spcAft>
                <a:spcPts val="0"/>
              </a:spcAft>
            </a:pP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ts val="1425"/>
              </a:lnSpc>
              <a:spcBef>
                <a:spcPts val="0"/>
              </a:spcBef>
              <a:spcAft>
                <a:spcPts val="0"/>
              </a:spcAft>
            </a:pPr>
            <a:r>
              <a:rPr lang="en-US"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2400" dirty="0">
              <a:effectLst/>
              <a:latin typeface="Consolas" panose="020B0609020204030204" pitchFamily="49" charset="0"/>
              <a:ea typeface="Calibri" panose="020F0502020204030204" pitchFamily="34" charset="0"/>
              <a:cs typeface="Khmer OS Battambang" panose="02000500000000020004" pitchFamily="2" charset="0"/>
            </a:endParaRPr>
          </a:p>
        </p:txBody>
      </p:sp>
    </p:spTree>
    <p:extLst>
      <p:ext uri="{BB962C8B-B14F-4D97-AF65-F5344CB8AC3E}">
        <p14:creationId xmlns:p14="http://schemas.microsoft.com/office/powerpoint/2010/main" val="13480313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F72692-215D-2431-4019-316075DB6A81}"/>
              </a:ext>
            </a:extLst>
          </p:cNvPr>
          <p:cNvSpPr>
            <a:spLocks noGrp="1"/>
          </p:cNvSpPr>
          <p:nvPr>
            <p:ph idx="1" hasCustomPrompt="1"/>
          </p:nvPr>
        </p:nvSpPr>
        <p:spPr>
          <a:xfrm>
            <a:off x="-2" y="-6109"/>
            <a:ext cx="12192001" cy="6853082"/>
          </a:xfrm>
        </p:spPr>
        <p:txBody>
          <a:bodyPr/>
          <a:lstStyle>
            <a:lvl1pPr>
              <a:defRPr>
                <a:latin typeface="Ang DaunTeav" panose="020B0503020102020204" pitchFamily="34" charset="0"/>
                <a:cs typeface="Ang DaunTeav" panose="020B0503020102020204" pitchFamily="34" charset="0"/>
              </a:defRPr>
            </a:lvl1pPr>
            <a:lvl2pPr>
              <a:defRPr>
                <a:latin typeface="Ang DaunTeav" panose="020B0503020102020204" pitchFamily="34" charset="0"/>
                <a:cs typeface="Ang DaunTeav" panose="020B0503020102020204" pitchFamily="34" charset="0"/>
              </a:defRPr>
            </a:lvl2pPr>
            <a:lvl3pPr>
              <a:defRPr>
                <a:latin typeface="Ang DaunTeav" panose="020B0503020102020204" pitchFamily="34" charset="0"/>
                <a:cs typeface="Ang DaunTeav" panose="020B0503020102020204" pitchFamily="34" charset="0"/>
              </a:defRPr>
            </a:lvl3pPr>
            <a:lvl4pPr>
              <a:defRPr>
                <a:latin typeface="Ang DaunTeav" panose="020B0503020102020204" pitchFamily="34" charset="0"/>
                <a:cs typeface="Ang DaunTeav" panose="020B0503020102020204" pitchFamily="34" charset="0"/>
              </a:defRPr>
            </a:lvl4pPr>
            <a:lvl5pPr>
              <a:defRPr>
                <a:latin typeface="Ang DaunTeav" panose="020B0503020102020204" pitchFamily="34" charset="0"/>
                <a:cs typeface="Ang DaunTeav" panose="020B0503020102020204" pitchFamily="34" charset="0"/>
              </a:defRPr>
            </a:lvl5pPr>
          </a:lstStyle>
          <a:p>
            <a:pPr lvl="0"/>
            <a:r>
              <a:rPr lang="km-KH" dirty="0"/>
              <a:t>​</a:t>
            </a:r>
            <a:endParaRPr lang="en-US" dirty="0"/>
          </a:p>
        </p:txBody>
      </p:sp>
      <p:sp>
        <p:nvSpPr>
          <p:cNvPr id="7" name="Rectangle 6">
            <a:extLst>
              <a:ext uri="{FF2B5EF4-FFF2-40B4-BE49-F238E27FC236}">
                <a16:creationId xmlns:a16="http://schemas.microsoft.com/office/drawing/2014/main" id="{3CF86D38-7B14-20EF-5E7F-29326C9461ED}"/>
              </a:ext>
            </a:extLst>
          </p:cNvPr>
          <p:cNvSpPr/>
          <p:nvPr userDrawn="1"/>
        </p:nvSpPr>
        <p:spPr>
          <a:xfrm>
            <a:off x="0" y="6389773"/>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35D5DDC9-9476-C7EA-52E5-4F239D526B5F}"/>
              </a:ext>
            </a:extLst>
          </p:cNvPr>
          <p:cNvSpPr txBox="1"/>
          <p:nvPr userDrawn="1"/>
        </p:nvSpPr>
        <p:spPr>
          <a:xfrm>
            <a:off x="1521069" y="6479873"/>
            <a:ext cx="6242539" cy="276999"/>
          </a:xfrm>
          <a:prstGeom prst="rect">
            <a:avLst/>
          </a:prstGeom>
          <a:noFill/>
        </p:spPr>
        <p:txBody>
          <a:bodyPr wrap="square" rtlCol="0">
            <a:spAutoFit/>
          </a:bodyPr>
          <a:lstStyle/>
          <a:p>
            <a:pPr algn="ctr" eaLnBrk="1" hangingPunct="1">
              <a:defRPr/>
            </a:pPr>
            <a:r>
              <a:rPr lang="km-KH" sz="1200" dirty="0">
                <a:solidFill>
                  <a:schemeClr val="bg1"/>
                </a:solidFill>
                <a:latin typeface="Khmer OS Battambang" pitchFamily="2" charset="0"/>
                <a:cs typeface="Khmer OS Battambang" pitchFamily="2" charset="0"/>
              </a:rPr>
              <a:t>រៀបរាងដោយក្រុមនិស្សិត</a:t>
            </a:r>
            <a:r>
              <a:rPr lang="en-US" sz="1200" dirty="0">
                <a:solidFill>
                  <a:schemeClr val="bg1"/>
                </a:solidFill>
                <a:latin typeface="Khmer OS Battambang" pitchFamily="2" charset="0"/>
                <a:cs typeface="Khmer OS Battambang" pitchFamily="2" charset="0"/>
              </a:rPr>
              <a:t> ICT </a:t>
            </a:r>
            <a:r>
              <a:rPr lang="km-KH" sz="1200" dirty="0">
                <a:solidFill>
                  <a:schemeClr val="bg1"/>
                </a:solidFill>
                <a:latin typeface="Khmer OS Battambang" pitchFamily="2" charset="0"/>
                <a:cs typeface="Khmer OS Battambang" pitchFamily="2" charset="0"/>
              </a:rPr>
              <a:t>នៃវិទ្យាស្ថានពហុបច្ចេកទេសភូមិភាគតេជោសែនសៀមរាប</a:t>
            </a:r>
            <a:endParaRPr lang="en-US" sz="1200" dirty="0">
              <a:solidFill>
                <a:schemeClr val="bg1"/>
              </a:solidFill>
              <a:latin typeface="Khmer OS Battambang" pitchFamily="2" charset="0"/>
              <a:cs typeface="Khmer OS Battambang" pitchFamily="2" charset="0"/>
            </a:endParaRPr>
          </a:p>
        </p:txBody>
      </p:sp>
      <p:sp>
        <p:nvSpPr>
          <p:cNvPr id="8" name="Rectangle 7">
            <a:extLst>
              <a:ext uri="{FF2B5EF4-FFF2-40B4-BE49-F238E27FC236}">
                <a16:creationId xmlns:a16="http://schemas.microsoft.com/office/drawing/2014/main" id="{8984BF64-0FCB-81BA-7ED0-B2A91968C08A}"/>
              </a:ext>
            </a:extLst>
          </p:cNvPr>
          <p:cNvSpPr/>
          <p:nvPr userDrawn="1"/>
        </p:nvSpPr>
        <p:spPr>
          <a:xfrm>
            <a:off x="0" y="-6109"/>
            <a:ext cx="3806890" cy="10524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D15D95-F8BE-3303-041C-9C87BADDF8B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00396" y="6018733"/>
            <a:ext cx="706553" cy="706553"/>
          </a:xfrm>
          <a:prstGeom prst="rect">
            <a:avLst/>
          </a:prstGeom>
          <a:ln>
            <a:noFill/>
          </a:ln>
        </p:spPr>
      </p:pic>
      <p:sp>
        <p:nvSpPr>
          <p:cNvPr id="5" name="TextBox 4">
            <a:extLst>
              <a:ext uri="{FF2B5EF4-FFF2-40B4-BE49-F238E27FC236}">
                <a16:creationId xmlns:a16="http://schemas.microsoft.com/office/drawing/2014/main" id="{B6144651-8551-AD35-F677-53CBA0A651FE}"/>
              </a:ext>
            </a:extLst>
          </p:cNvPr>
          <p:cNvSpPr txBox="1"/>
          <p:nvPr userDrawn="1"/>
        </p:nvSpPr>
        <p:spPr>
          <a:xfrm>
            <a:off x="1521069" y="733948"/>
            <a:ext cx="9596110" cy="2390334"/>
          </a:xfrm>
          <a:prstGeom prst="rect">
            <a:avLst/>
          </a:prstGeom>
          <a:noFill/>
        </p:spPr>
        <p:txBody>
          <a:bodyPr wrap="square">
            <a:spAutoFit/>
          </a:bodyPr>
          <a:lstStyle/>
          <a:p>
            <a:pPr marL="0" marR="0">
              <a:lnSpc>
                <a:spcPct val="107000"/>
              </a:lnSpc>
              <a:spcBef>
                <a:spcPts val="0"/>
              </a:spcBef>
              <a:spcAft>
                <a:spcPts val="800"/>
              </a:spcAft>
            </a:pPr>
            <a:r>
              <a:rPr lang="km-KH" sz="2000" b="1" dirty="0">
                <a:effectLst/>
                <a:latin typeface="Consolas" panose="020B0609020204030204" pitchFamily="49" charset="0"/>
                <a:ea typeface="Calibri" panose="020F0502020204030204" pitchFamily="34" charset="0"/>
                <a:cs typeface="Khmer OS Battambang" panose="02000500000000020004" pitchFamily="2" charset="0"/>
              </a:rPr>
              <a:t>២.ឃ្លារង្វិលជុំ </a:t>
            </a:r>
            <a:r>
              <a:rPr lang="ca-ES" sz="2000" b="1" dirty="0">
                <a:effectLst/>
                <a:latin typeface="Consolas" panose="020B0609020204030204" pitchFamily="49" charset="0"/>
                <a:ea typeface="Calibri" panose="020F0502020204030204" pitchFamily="34" charset="0"/>
                <a:cs typeface="Khmer OS Battambang" panose="02000500000000020004" pitchFamily="2" charset="0"/>
              </a:rPr>
              <a:t>do...</a:t>
            </a:r>
            <a:r>
              <a:rPr lang="en-US" sz="1800" b="1" dirty="0">
                <a:effectLst/>
                <a:latin typeface="Khmer OS Battambang" panose="02000500000000020004" pitchFamily="2" charset="0"/>
                <a:ea typeface="Calibri" panose="020F0502020204030204" pitchFamily="34" charset="0"/>
                <a:cs typeface="Khmer OS Battambang" panose="02000500000000020004" pitchFamily="2" charset="0"/>
              </a:rPr>
              <a:t>While -loops</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ct val="107000"/>
              </a:lnSpc>
              <a:spcBef>
                <a:spcPts val="0"/>
              </a:spcBef>
              <a:spcAft>
                <a:spcPts val="800"/>
              </a:spcAft>
            </a:pPr>
            <a:r>
              <a:rPr lang="km-KH" sz="1800" b="1" dirty="0">
                <a:effectLst/>
                <a:latin typeface="Consolas" panose="020B0609020204030204" pitchFamily="49" charset="0"/>
                <a:ea typeface="Calibri" panose="020F0502020204030204" pitchFamily="34" charset="0"/>
                <a:cs typeface="Khmer OS Battambang" panose="02000500000000020004" pitchFamily="2" charset="0"/>
              </a:rPr>
              <a:t>និយមន័យ៖</a:t>
            </a:r>
            <a:r>
              <a:rPr lang="km-KH" sz="1800" dirty="0">
                <a:effectLst/>
                <a:latin typeface="Consolas" panose="020B0609020204030204" pitchFamily="49" charset="0"/>
                <a:ea typeface="Calibri" panose="020F0502020204030204" pitchFamily="34" charset="0"/>
                <a:cs typeface="Khmer OS Battambang" panose="02000500000000020004" pitchFamily="2" charset="0"/>
              </a:rPr>
              <a:t> </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ct val="107000"/>
              </a:lnSpc>
              <a:spcBef>
                <a:spcPts val="0"/>
              </a:spcBef>
              <a:spcAft>
                <a:spcPts val="800"/>
              </a:spcAft>
            </a:pPr>
            <a:r>
              <a:rPr lang="en-US" sz="1800" dirty="0">
                <a:effectLst/>
                <a:latin typeface="Consolas" panose="020B0609020204030204" pitchFamily="49" charset="0"/>
                <a:ea typeface="Calibri" panose="020F0502020204030204" pitchFamily="34" charset="0"/>
                <a:cs typeface="Khmer OS Battambang" panose="02000500000000020004" pitchFamily="2" charset="0"/>
              </a:rPr>
              <a:t>The do-while loops is a variant of while loops ,which evaluates the condition at the end of each loops iteration .With a do-while loop the block of code execute once and then the condition is evaluated, if the condition is true, the statement is repeated as loge as the specified condition evaluated to is true.</a:t>
            </a:r>
          </a:p>
        </p:txBody>
      </p:sp>
      <p:sp>
        <p:nvSpPr>
          <p:cNvPr id="13" name="TextBox 12">
            <a:extLst>
              <a:ext uri="{FF2B5EF4-FFF2-40B4-BE49-F238E27FC236}">
                <a16:creationId xmlns:a16="http://schemas.microsoft.com/office/drawing/2014/main" id="{B1CE003C-AA38-9DA8-EA28-19E52F4DF515}"/>
              </a:ext>
            </a:extLst>
          </p:cNvPr>
          <p:cNvSpPr txBox="1"/>
          <p:nvPr userDrawn="1"/>
        </p:nvSpPr>
        <p:spPr>
          <a:xfrm>
            <a:off x="3433011" y="3650572"/>
            <a:ext cx="6097464" cy="1152560"/>
          </a:xfrm>
          <a:prstGeom prst="rect">
            <a:avLst/>
          </a:prstGeom>
          <a:noFill/>
        </p:spPr>
        <p:txBody>
          <a:bodyPr wrap="square">
            <a:spAutoFit/>
          </a:bodyPr>
          <a:lstStyle/>
          <a:p>
            <a:pPr marL="0" marR="0">
              <a:lnSpc>
                <a:spcPct val="107000"/>
              </a:lnSpc>
              <a:spcBef>
                <a:spcPts val="0"/>
              </a:spcBef>
              <a:spcAft>
                <a:spcPts val="800"/>
              </a:spcAft>
            </a:pPr>
            <a:r>
              <a:rPr lang="km-KH" sz="1600" dirty="0">
                <a:effectLst/>
                <a:latin typeface="Consolas" panose="020B0609020204030204" pitchFamily="49" charset="0"/>
                <a:ea typeface="Calibri" panose="020F0502020204030204" pitchFamily="34" charset="0"/>
                <a:cs typeface="Khmer OS Battambang" panose="02000500000000020004" pitchFamily="2" charset="0"/>
              </a:rPr>
              <a:t>ទំរង់ទូទៅ៖</a:t>
            </a:r>
            <a:endParaRPr lang="en-US" sz="16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do</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code to be executed </a:t>
            </a:r>
            <a:r>
              <a:rPr lang="en-US"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while</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(condition);</a:t>
            </a:r>
            <a:endParaRPr lang="en-US" sz="1600" dirty="0">
              <a:effectLst/>
              <a:latin typeface="Consolas" panose="020B0609020204030204" pitchFamily="49" charset="0"/>
              <a:ea typeface="Calibri" panose="020F0502020204030204" pitchFamily="34" charset="0"/>
              <a:cs typeface="Khmer OS Battambang" panose="02000500000000020004" pitchFamily="2" charset="0"/>
            </a:endParaRPr>
          </a:p>
        </p:txBody>
      </p:sp>
      <p:sp>
        <p:nvSpPr>
          <p:cNvPr id="14" name="Title 14">
            <a:extLst>
              <a:ext uri="{FF2B5EF4-FFF2-40B4-BE49-F238E27FC236}">
                <a16:creationId xmlns:a16="http://schemas.microsoft.com/office/drawing/2014/main" id="{A44823DC-59F4-8F19-2FB4-3E25E90162CE}"/>
              </a:ext>
            </a:extLst>
          </p:cNvPr>
          <p:cNvSpPr>
            <a:spLocks noGrp="1"/>
          </p:cNvSpPr>
          <p:nvPr>
            <p:ph type="title" hasCustomPrompt="1"/>
          </p:nvPr>
        </p:nvSpPr>
        <p:spPr>
          <a:xfrm rot="16200000">
            <a:off x="-1092624" y="3164020"/>
            <a:ext cx="2998798" cy="813550"/>
          </a:xfrm>
          <a:solidFill>
            <a:srgbClr val="0070C0"/>
          </a:solidFill>
        </p:spPr>
        <p:txBody>
          <a:bodyPr anchor="ctr">
            <a:noAutofit/>
          </a:bodyPr>
          <a:lstStyle>
            <a:lvl1pPr marL="0" indent="0" algn="ctr">
              <a:lnSpc>
                <a:spcPct val="150000"/>
              </a:lnSpc>
              <a:buNone/>
              <a:defRPr sz="2400">
                <a:solidFill>
                  <a:schemeClr val="bg1"/>
                </a:solidFill>
                <a:latin typeface="Khmer OS Battambang" panose="02000500000000020004" pitchFamily="2" charset="0"/>
                <a:cs typeface="Khmer OS Battambang" panose="02000500000000020004" pitchFamily="2" charset="0"/>
              </a:defRPr>
            </a:lvl1pPr>
          </a:lstStyle>
          <a:p>
            <a:r>
              <a:rPr lang="km-KH" dirty="0"/>
              <a:t>មេរៀនទី១០</a:t>
            </a:r>
            <a:endParaRPr lang="en-US" dirty="0"/>
          </a:p>
        </p:txBody>
      </p:sp>
    </p:spTree>
    <p:extLst>
      <p:ext uri="{BB962C8B-B14F-4D97-AF65-F5344CB8AC3E}">
        <p14:creationId xmlns:p14="http://schemas.microsoft.com/office/powerpoint/2010/main" val="191725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bg1">
            <a:lumMod val="95000"/>
          </a:schemeClr>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38A6E6-32A8-AE15-AA5F-089FAC13DBCE}"/>
              </a:ext>
            </a:extLst>
          </p:cNvPr>
          <p:cNvSpPr>
            <a:spLocks noGrp="1"/>
          </p:cNvSpPr>
          <p:nvPr>
            <p:ph type="pic" sz="quarter" idx="10"/>
          </p:nvPr>
        </p:nvSpPr>
        <p:spPr>
          <a:xfrm>
            <a:off x="5511049" y="0"/>
            <a:ext cx="6715420" cy="6440161"/>
          </a:xfrm>
          <a:custGeom>
            <a:avLst/>
            <a:gdLst>
              <a:gd name="connsiteX0" fmla="*/ 0 w 6292850"/>
              <a:gd name="connsiteY0" fmla="*/ 6390999 h 6390999"/>
              <a:gd name="connsiteX1" fmla="*/ 1573213 w 6292850"/>
              <a:gd name="connsiteY1" fmla="*/ 0 h 6390999"/>
              <a:gd name="connsiteX2" fmla="*/ 6292850 w 6292850"/>
              <a:gd name="connsiteY2" fmla="*/ 0 h 6390999"/>
              <a:gd name="connsiteX3" fmla="*/ 4719638 w 6292850"/>
              <a:gd name="connsiteY3" fmla="*/ 6390999 h 6390999"/>
              <a:gd name="connsiteX4" fmla="*/ 0 w 6292850"/>
              <a:gd name="connsiteY4" fmla="*/ 6390999 h 6390999"/>
              <a:gd name="connsiteX0" fmla="*/ 0 w 6292850"/>
              <a:gd name="connsiteY0" fmla="*/ 6390999 h 6390999"/>
              <a:gd name="connsiteX1" fmla="*/ 1573213 w 6292850"/>
              <a:gd name="connsiteY1" fmla="*/ 0 h 6390999"/>
              <a:gd name="connsiteX2" fmla="*/ 6292850 w 6292850"/>
              <a:gd name="connsiteY2" fmla="*/ 0 h 6390999"/>
              <a:gd name="connsiteX3" fmla="*/ 4790132 w 6292850"/>
              <a:gd name="connsiteY3" fmla="*/ 6105833 h 6390999"/>
              <a:gd name="connsiteX4" fmla="*/ 4719638 w 6292850"/>
              <a:gd name="connsiteY4" fmla="*/ 6390999 h 6390999"/>
              <a:gd name="connsiteX5" fmla="*/ 0 w 6292850"/>
              <a:gd name="connsiteY5" fmla="*/ 6390999 h 6390999"/>
              <a:gd name="connsiteX0" fmla="*/ 0 w 6292850"/>
              <a:gd name="connsiteY0" fmla="*/ 6390999 h 6390999"/>
              <a:gd name="connsiteX1" fmla="*/ 1573213 w 6292850"/>
              <a:gd name="connsiteY1" fmla="*/ 0 h 6390999"/>
              <a:gd name="connsiteX2" fmla="*/ 6292850 w 6292850"/>
              <a:gd name="connsiteY2" fmla="*/ 0 h 6390999"/>
              <a:gd name="connsiteX3" fmla="*/ 4839293 w 6292850"/>
              <a:gd name="connsiteY3" fmla="*/ 6204156 h 6390999"/>
              <a:gd name="connsiteX4" fmla="*/ 4719638 w 6292850"/>
              <a:gd name="connsiteY4" fmla="*/ 6390999 h 6390999"/>
              <a:gd name="connsiteX5" fmla="*/ 0 w 6292850"/>
              <a:gd name="connsiteY5"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4839293 w 8003663"/>
              <a:gd name="connsiteY3" fmla="*/ 6204156 h 6390999"/>
              <a:gd name="connsiteX4" fmla="*/ 4719638 w 8003663"/>
              <a:gd name="connsiteY4" fmla="*/ 6390999 h 6390999"/>
              <a:gd name="connsiteX5" fmla="*/ 0 w 8003663"/>
              <a:gd name="connsiteY5"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5173590 w 8003663"/>
              <a:gd name="connsiteY3" fmla="*/ 5486401 h 6390999"/>
              <a:gd name="connsiteX4" fmla="*/ 4839293 w 8003663"/>
              <a:gd name="connsiteY4" fmla="*/ 6204156 h 6390999"/>
              <a:gd name="connsiteX5" fmla="*/ 4719638 w 8003663"/>
              <a:gd name="connsiteY5" fmla="*/ 6390999 h 6390999"/>
              <a:gd name="connsiteX6" fmla="*/ 0 w 8003663"/>
              <a:gd name="connsiteY6"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7965951 w 8003663"/>
              <a:gd name="connsiteY3" fmla="*/ 6223821 h 6390999"/>
              <a:gd name="connsiteX4" fmla="*/ 4839293 w 8003663"/>
              <a:gd name="connsiteY4" fmla="*/ 6204156 h 6390999"/>
              <a:gd name="connsiteX5" fmla="*/ 4719638 w 8003663"/>
              <a:gd name="connsiteY5" fmla="*/ 6390999 h 6390999"/>
              <a:gd name="connsiteX6" fmla="*/ 0 w 8003663"/>
              <a:gd name="connsiteY6"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7975783 w 8003663"/>
              <a:gd name="connsiteY3" fmla="*/ 6184492 h 6390999"/>
              <a:gd name="connsiteX4" fmla="*/ 4839293 w 8003663"/>
              <a:gd name="connsiteY4" fmla="*/ 6204156 h 6390999"/>
              <a:gd name="connsiteX5" fmla="*/ 4719638 w 8003663"/>
              <a:gd name="connsiteY5" fmla="*/ 6390999 h 6390999"/>
              <a:gd name="connsiteX6" fmla="*/ 0 w 8003663"/>
              <a:gd name="connsiteY6"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7975783 w 8003663"/>
              <a:gd name="connsiteY3" fmla="*/ 6184492 h 6390999"/>
              <a:gd name="connsiteX4" fmla="*/ 4839293 w 8003663"/>
              <a:gd name="connsiteY4" fmla="*/ 6204156 h 6390999"/>
              <a:gd name="connsiteX5" fmla="*/ 4739303 w 8003663"/>
              <a:gd name="connsiteY5" fmla="*/ 6390999 h 6390999"/>
              <a:gd name="connsiteX6" fmla="*/ 0 w 8003663"/>
              <a:gd name="connsiteY6" fmla="*/ 6390999 h 6390999"/>
              <a:gd name="connsiteX0" fmla="*/ 0 w 8003663"/>
              <a:gd name="connsiteY0" fmla="*/ 6390999 h 6390999"/>
              <a:gd name="connsiteX1" fmla="*/ 2992258 w 8003663"/>
              <a:gd name="connsiteY1" fmla="*/ 0 h 6390999"/>
              <a:gd name="connsiteX2" fmla="*/ 8003663 w 8003663"/>
              <a:gd name="connsiteY2" fmla="*/ 0 h 6390999"/>
              <a:gd name="connsiteX3" fmla="*/ 7975783 w 8003663"/>
              <a:gd name="connsiteY3" fmla="*/ 6184492 h 6390999"/>
              <a:gd name="connsiteX4" fmla="*/ 4839293 w 8003663"/>
              <a:gd name="connsiteY4" fmla="*/ 6204156 h 6390999"/>
              <a:gd name="connsiteX5" fmla="*/ 4739303 w 8003663"/>
              <a:gd name="connsiteY5" fmla="*/ 6390999 h 6390999"/>
              <a:gd name="connsiteX6" fmla="*/ 0 w 8003663"/>
              <a:gd name="connsiteY6" fmla="*/ 6390999 h 6390999"/>
              <a:gd name="connsiteX0" fmla="*/ 0 w 6220002"/>
              <a:gd name="connsiteY0" fmla="*/ 6400832 h 6400832"/>
              <a:gd name="connsiteX1" fmla="*/ 1208597 w 6220002"/>
              <a:gd name="connsiteY1" fmla="*/ 0 h 6400832"/>
              <a:gd name="connsiteX2" fmla="*/ 6220002 w 6220002"/>
              <a:gd name="connsiteY2" fmla="*/ 0 h 6400832"/>
              <a:gd name="connsiteX3" fmla="*/ 6192122 w 6220002"/>
              <a:gd name="connsiteY3" fmla="*/ 6184492 h 6400832"/>
              <a:gd name="connsiteX4" fmla="*/ 3055632 w 6220002"/>
              <a:gd name="connsiteY4" fmla="*/ 6204156 h 6400832"/>
              <a:gd name="connsiteX5" fmla="*/ 2955642 w 6220002"/>
              <a:gd name="connsiteY5" fmla="*/ 6390999 h 6400832"/>
              <a:gd name="connsiteX6" fmla="*/ 0 w 6220002"/>
              <a:gd name="connsiteY6" fmla="*/ 6400832 h 6400832"/>
              <a:gd name="connsiteX0" fmla="*/ 0 w 6220002"/>
              <a:gd name="connsiteY0" fmla="*/ 6400832 h 6400832"/>
              <a:gd name="connsiteX1" fmla="*/ 1208597 w 6220002"/>
              <a:gd name="connsiteY1" fmla="*/ 0 h 6400832"/>
              <a:gd name="connsiteX2" fmla="*/ 6220002 w 6220002"/>
              <a:gd name="connsiteY2" fmla="*/ 0 h 6400832"/>
              <a:gd name="connsiteX3" fmla="*/ 6192122 w 6220002"/>
              <a:gd name="connsiteY3" fmla="*/ 6184492 h 6400832"/>
              <a:gd name="connsiteX4" fmla="*/ 3055632 w 6220002"/>
              <a:gd name="connsiteY4" fmla="*/ 6204156 h 6400832"/>
              <a:gd name="connsiteX5" fmla="*/ 2975352 w 6220002"/>
              <a:gd name="connsiteY5" fmla="*/ 6400832 h 6400832"/>
              <a:gd name="connsiteX6" fmla="*/ 0 w 6220002"/>
              <a:gd name="connsiteY6" fmla="*/ 6400832 h 6400832"/>
              <a:gd name="connsiteX0" fmla="*/ 0 w 6220002"/>
              <a:gd name="connsiteY0" fmla="*/ 6400832 h 6410664"/>
              <a:gd name="connsiteX1" fmla="*/ 1208597 w 6220002"/>
              <a:gd name="connsiteY1" fmla="*/ 0 h 6410664"/>
              <a:gd name="connsiteX2" fmla="*/ 6220002 w 6220002"/>
              <a:gd name="connsiteY2" fmla="*/ 0 h 6410664"/>
              <a:gd name="connsiteX3" fmla="*/ 6192122 w 6220002"/>
              <a:gd name="connsiteY3" fmla="*/ 6184492 h 6410664"/>
              <a:gd name="connsiteX4" fmla="*/ 3055632 w 6220002"/>
              <a:gd name="connsiteY4" fmla="*/ 6204156 h 6410664"/>
              <a:gd name="connsiteX5" fmla="*/ 3034479 w 6220002"/>
              <a:gd name="connsiteY5" fmla="*/ 6410664 h 6410664"/>
              <a:gd name="connsiteX6" fmla="*/ 0 w 6220002"/>
              <a:gd name="connsiteY6" fmla="*/ 6400832 h 6410664"/>
              <a:gd name="connsiteX0" fmla="*/ 0 w 6220002"/>
              <a:gd name="connsiteY0" fmla="*/ 6400832 h 6410664"/>
              <a:gd name="connsiteX1" fmla="*/ 1208597 w 6220002"/>
              <a:gd name="connsiteY1" fmla="*/ 0 h 6410664"/>
              <a:gd name="connsiteX2" fmla="*/ 6220002 w 6220002"/>
              <a:gd name="connsiteY2" fmla="*/ 0 h 6410664"/>
              <a:gd name="connsiteX3" fmla="*/ 6192122 w 6220002"/>
              <a:gd name="connsiteY3" fmla="*/ 6184492 h 6410664"/>
              <a:gd name="connsiteX4" fmla="*/ 3104904 w 6220002"/>
              <a:gd name="connsiteY4" fmla="*/ 6204156 h 6410664"/>
              <a:gd name="connsiteX5" fmla="*/ 3034479 w 6220002"/>
              <a:gd name="connsiteY5" fmla="*/ 6410664 h 6410664"/>
              <a:gd name="connsiteX6" fmla="*/ 0 w 6220002"/>
              <a:gd name="connsiteY6" fmla="*/ 6400832 h 6410664"/>
              <a:gd name="connsiteX0" fmla="*/ 0 w 6939379"/>
              <a:gd name="connsiteY0" fmla="*/ 6489323 h 6489323"/>
              <a:gd name="connsiteX1" fmla="*/ 1927974 w 6939379"/>
              <a:gd name="connsiteY1" fmla="*/ 0 h 6489323"/>
              <a:gd name="connsiteX2" fmla="*/ 6939379 w 6939379"/>
              <a:gd name="connsiteY2" fmla="*/ 0 h 6489323"/>
              <a:gd name="connsiteX3" fmla="*/ 6911499 w 6939379"/>
              <a:gd name="connsiteY3" fmla="*/ 6184492 h 6489323"/>
              <a:gd name="connsiteX4" fmla="*/ 3824281 w 6939379"/>
              <a:gd name="connsiteY4" fmla="*/ 6204156 h 6489323"/>
              <a:gd name="connsiteX5" fmla="*/ 3753856 w 6939379"/>
              <a:gd name="connsiteY5" fmla="*/ 6410664 h 6489323"/>
              <a:gd name="connsiteX6" fmla="*/ 0 w 6939379"/>
              <a:gd name="connsiteY6" fmla="*/ 6489323 h 6489323"/>
              <a:gd name="connsiteX0" fmla="*/ 0 w 6949233"/>
              <a:gd name="connsiteY0" fmla="*/ 6440161 h 6440161"/>
              <a:gd name="connsiteX1" fmla="*/ 1937828 w 6949233"/>
              <a:gd name="connsiteY1" fmla="*/ 0 h 6440161"/>
              <a:gd name="connsiteX2" fmla="*/ 6949233 w 6949233"/>
              <a:gd name="connsiteY2" fmla="*/ 0 h 6440161"/>
              <a:gd name="connsiteX3" fmla="*/ 6921353 w 6949233"/>
              <a:gd name="connsiteY3" fmla="*/ 6184492 h 6440161"/>
              <a:gd name="connsiteX4" fmla="*/ 3834135 w 6949233"/>
              <a:gd name="connsiteY4" fmla="*/ 6204156 h 6440161"/>
              <a:gd name="connsiteX5" fmla="*/ 3763710 w 6949233"/>
              <a:gd name="connsiteY5" fmla="*/ 6410664 h 6440161"/>
              <a:gd name="connsiteX6" fmla="*/ 0 w 6949233"/>
              <a:gd name="connsiteY6" fmla="*/ 6440161 h 6440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9233" h="6440161">
                <a:moveTo>
                  <a:pt x="0" y="6440161"/>
                </a:moveTo>
                <a:lnTo>
                  <a:pt x="1937828" y="0"/>
                </a:lnTo>
                <a:lnTo>
                  <a:pt x="6949233" y="0"/>
                </a:lnTo>
                <a:lnTo>
                  <a:pt x="6921353" y="6184492"/>
                </a:lnTo>
                <a:lnTo>
                  <a:pt x="3834135" y="6204156"/>
                </a:lnTo>
                <a:lnTo>
                  <a:pt x="3763710" y="6410664"/>
                </a:lnTo>
                <a:lnTo>
                  <a:pt x="0" y="6440161"/>
                </a:lnTo>
                <a:close/>
              </a:path>
            </a:pathLst>
          </a:custGeom>
          <a:ln w="0">
            <a:noFill/>
          </a:ln>
        </p:spPr>
        <p:txBody>
          <a:bodyPr/>
          <a:lstStyle>
            <a:lvl1pPr marL="0" indent="0">
              <a:buNone/>
              <a:defRPr/>
            </a:lvl1pPr>
          </a:lstStyle>
          <a:p>
            <a:endParaRPr lang="en-US" dirty="0"/>
          </a:p>
        </p:txBody>
      </p:sp>
      <p:sp>
        <p:nvSpPr>
          <p:cNvPr id="8" name="Rectangle 7">
            <a:extLst>
              <a:ext uri="{FF2B5EF4-FFF2-40B4-BE49-F238E27FC236}">
                <a16:creationId xmlns:a16="http://schemas.microsoft.com/office/drawing/2014/main" id="{FB4EDA38-40E9-00EF-86BF-2E8E17CB3884}"/>
              </a:ext>
            </a:extLst>
          </p:cNvPr>
          <p:cNvSpPr/>
          <p:nvPr userDrawn="1"/>
        </p:nvSpPr>
        <p:spPr>
          <a:xfrm>
            <a:off x="5511049" y="0"/>
            <a:ext cx="2204247" cy="6412251"/>
          </a:xfrm>
          <a:custGeom>
            <a:avLst/>
            <a:gdLst>
              <a:gd name="connsiteX0" fmla="*/ 0 w 2730571"/>
              <a:gd name="connsiteY0" fmla="*/ 0 h 6490909"/>
              <a:gd name="connsiteX1" fmla="*/ 2730571 w 2730571"/>
              <a:gd name="connsiteY1" fmla="*/ 0 h 6490909"/>
              <a:gd name="connsiteX2" fmla="*/ 2730571 w 2730571"/>
              <a:gd name="connsiteY2" fmla="*/ 6490909 h 6490909"/>
              <a:gd name="connsiteX3" fmla="*/ 0 w 2730571"/>
              <a:gd name="connsiteY3" fmla="*/ 6490909 h 6490909"/>
              <a:gd name="connsiteX4" fmla="*/ 0 w 2730571"/>
              <a:gd name="connsiteY4" fmla="*/ 0 h 6490909"/>
              <a:gd name="connsiteX0" fmla="*/ 1986116 w 2730571"/>
              <a:gd name="connsiteY0" fmla="*/ 0 h 6510574"/>
              <a:gd name="connsiteX1" fmla="*/ 2730571 w 2730571"/>
              <a:gd name="connsiteY1" fmla="*/ 19665 h 6510574"/>
              <a:gd name="connsiteX2" fmla="*/ 2730571 w 2730571"/>
              <a:gd name="connsiteY2" fmla="*/ 6510574 h 6510574"/>
              <a:gd name="connsiteX3" fmla="*/ 0 w 2730571"/>
              <a:gd name="connsiteY3" fmla="*/ 6510574 h 6510574"/>
              <a:gd name="connsiteX4" fmla="*/ 1986116 w 2730571"/>
              <a:gd name="connsiteY4" fmla="*/ 0 h 6510574"/>
              <a:gd name="connsiteX0" fmla="*/ 1956619 w 2730571"/>
              <a:gd name="connsiteY0" fmla="*/ 0 h 6520406"/>
              <a:gd name="connsiteX1" fmla="*/ 2730571 w 2730571"/>
              <a:gd name="connsiteY1" fmla="*/ 29497 h 6520406"/>
              <a:gd name="connsiteX2" fmla="*/ 2730571 w 2730571"/>
              <a:gd name="connsiteY2" fmla="*/ 6520406 h 6520406"/>
              <a:gd name="connsiteX3" fmla="*/ 0 w 2730571"/>
              <a:gd name="connsiteY3" fmla="*/ 6520406 h 6520406"/>
              <a:gd name="connsiteX4" fmla="*/ 1956619 w 2730571"/>
              <a:gd name="connsiteY4" fmla="*/ 0 h 6520406"/>
              <a:gd name="connsiteX0" fmla="*/ 1956619 w 2730571"/>
              <a:gd name="connsiteY0" fmla="*/ 0 h 6520406"/>
              <a:gd name="connsiteX1" fmla="*/ 2730571 w 2730571"/>
              <a:gd name="connsiteY1" fmla="*/ 29497 h 6520406"/>
              <a:gd name="connsiteX2" fmla="*/ 911603 w 2730571"/>
              <a:gd name="connsiteY2" fmla="*/ 5920638 h 6520406"/>
              <a:gd name="connsiteX3" fmla="*/ 0 w 2730571"/>
              <a:gd name="connsiteY3" fmla="*/ 6520406 h 6520406"/>
              <a:gd name="connsiteX4" fmla="*/ 1956619 w 2730571"/>
              <a:gd name="connsiteY4" fmla="*/ 0 h 6520406"/>
              <a:gd name="connsiteX0" fmla="*/ 1956619 w 2730571"/>
              <a:gd name="connsiteY0" fmla="*/ 0 h 6520406"/>
              <a:gd name="connsiteX1" fmla="*/ 2730571 w 2730571"/>
              <a:gd name="connsiteY1" fmla="*/ 29497 h 6520406"/>
              <a:gd name="connsiteX2" fmla="*/ 1039422 w 2730571"/>
              <a:gd name="connsiteY2" fmla="*/ 6441748 h 6520406"/>
              <a:gd name="connsiteX3" fmla="*/ 0 w 2730571"/>
              <a:gd name="connsiteY3" fmla="*/ 6520406 h 6520406"/>
              <a:gd name="connsiteX4" fmla="*/ 1956619 w 2730571"/>
              <a:gd name="connsiteY4" fmla="*/ 0 h 6520406"/>
              <a:gd name="connsiteX0" fmla="*/ 1936955 w 2710907"/>
              <a:gd name="connsiteY0" fmla="*/ 0 h 6441748"/>
              <a:gd name="connsiteX1" fmla="*/ 2710907 w 2710907"/>
              <a:gd name="connsiteY1" fmla="*/ 29497 h 6441748"/>
              <a:gd name="connsiteX2" fmla="*/ 1019758 w 2710907"/>
              <a:gd name="connsiteY2" fmla="*/ 6441748 h 6441748"/>
              <a:gd name="connsiteX3" fmla="*/ 0 w 2710907"/>
              <a:gd name="connsiteY3" fmla="*/ 6431915 h 6441748"/>
              <a:gd name="connsiteX4" fmla="*/ 1936955 w 2710907"/>
              <a:gd name="connsiteY4" fmla="*/ 0 h 6441748"/>
              <a:gd name="connsiteX0" fmla="*/ 1848464 w 2710907"/>
              <a:gd name="connsiteY0" fmla="*/ 39329 h 6412251"/>
              <a:gd name="connsiteX1" fmla="*/ 2710907 w 2710907"/>
              <a:gd name="connsiteY1" fmla="*/ 0 h 6412251"/>
              <a:gd name="connsiteX2" fmla="*/ 1019758 w 2710907"/>
              <a:gd name="connsiteY2" fmla="*/ 6412251 h 6412251"/>
              <a:gd name="connsiteX3" fmla="*/ 0 w 2710907"/>
              <a:gd name="connsiteY3" fmla="*/ 6402418 h 6412251"/>
              <a:gd name="connsiteX4" fmla="*/ 1848464 w 2710907"/>
              <a:gd name="connsiteY4" fmla="*/ 39329 h 6412251"/>
              <a:gd name="connsiteX0" fmla="*/ 1848464 w 2710907"/>
              <a:gd name="connsiteY0" fmla="*/ 19664 h 6412251"/>
              <a:gd name="connsiteX1" fmla="*/ 2710907 w 2710907"/>
              <a:gd name="connsiteY1" fmla="*/ 0 h 6412251"/>
              <a:gd name="connsiteX2" fmla="*/ 1019758 w 2710907"/>
              <a:gd name="connsiteY2" fmla="*/ 6412251 h 6412251"/>
              <a:gd name="connsiteX3" fmla="*/ 0 w 2710907"/>
              <a:gd name="connsiteY3" fmla="*/ 6402418 h 6412251"/>
              <a:gd name="connsiteX4" fmla="*/ 1848464 w 2710907"/>
              <a:gd name="connsiteY4" fmla="*/ 19664 h 6412251"/>
              <a:gd name="connsiteX0" fmla="*/ 1779639 w 2710907"/>
              <a:gd name="connsiteY0" fmla="*/ 19664 h 6412251"/>
              <a:gd name="connsiteX1" fmla="*/ 2710907 w 2710907"/>
              <a:gd name="connsiteY1" fmla="*/ 0 h 6412251"/>
              <a:gd name="connsiteX2" fmla="*/ 1019758 w 2710907"/>
              <a:gd name="connsiteY2" fmla="*/ 6412251 h 6412251"/>
              <a:gd name="connsiteX3" fmla="*/ 0 w 2710907"/>
              <a:gd name="connsiteY3" fmla="*/ 6402418 h 6412251"/>
              <a:gd name="connsiteX4" fmla="*/ 1779639 w 2710907"/>
              <a:gd name="connsiteY4" fmla="*/ 19664 h 6412251"/>
              <a:gd name="connsiteX0" fmla="*/ 1779639 w 2317616"/>
              <a:gd name="connsiteY0" fmla="*/ 9832 h 6402419"/>
              <a:gd name="connsiteX1" fmla="*/ 2317616 w 2317616"/>
              <a:gd name="connsiteY1" fmla="*/ 0 h 6402419"/>
              <a:gd name="connsiteX2" fmla="*/ 1019758 w 2317616"/>
              <a:gd name="connsiteY2" fmla="*/ 6402419 h 6402419"/>
              <a:gd name="connsiteX3" fmla="*/ 0 w 2317616"/>
              <a:gd name="connsiteY3" fmla="*/ 6392586 h 6402419"/>
              <a:gd name="connsiteX4" fmla="*/ 1779639 w 2317616"/>
              <a:gd name="connsiteY4" fmla="*/ 9832 h 6402419"/>
              <a:gd name="connsiteX0" fmla="*/ 1779639 w 2317616"/>
              <a:gd name="connsiteY0" fmla="*/ 9832 h 6402419"/>
              <a:gd name="connsiteX1" fmla="*/ 2317616 w 2317616"/>
              <a:gd name="connsiteY1" fmla="*/ 0 h 6402419"/>
              <a:gd name="connsiteX2" fmla="*/ 410158 w 2317616"/>
              <a:gd name="connsiteY2" fmla="*/ 6402419 h 6402419"/>
              <a:gd name="connsiteX3" fmla="*/ 0 w 2317616"/>
              <a:gd name="connsiteY3" fmla="*/ 6392586 h 6402419"/>
              <a:gd name="connsiteX4" fmla="*/ 1779639 w 2317616"/>
              <a:gd name="connsiteY4" fmla="*/ 9832 h 6402419"/>
              <a:gd name="connsiteX0" fmla="*/ 1779639 w 2101306"/>
              <a:gd name="connsiteY0" fmla="*/ 0 h 6392587"/>
              <a:gd name="connsiteX1" fmla="*/ 2101306 w 2101306"/>
              <a:gd name="connsiteY1" fmla="*/ 0 h 6392587"/>
              <a:gd name="connsiteX2" fmla="*/ 410158 w 2101306"/>
              <a:gd name="connsiteY2" fmla="*/ 6392587 h 6392587"/>
              <a:gd name="connsiteX3" fmla="*/ 0 w 2101306"/>
              <a:gd name="connsiteY3" fmla="*/ 6382754 h 6392587"/>
              <a:gd name="connsiteX4" fmla="*/ 1779639 w 2101306"/>
              <a:gd name="connsiteY4" fmla="*/ 0 h 6392587"/>
              <a:gd name="connsiteX0" fmla="*/ 1779639 w 2101306"/>
              <a:gd name="connsiteY0" fmla="*/ 0 h 6392587"/>
              <a:gd name="connsiteX1" fmla="*/ 2101306 w 2101306"/>
              <a:gd name="connsiteY1" fmla="*/ 0 h 6392587"/>
              <a:gd name="connsiteX2" fmla="*/ 370829 w 2101306"/>
              <a:gd name="connsiteY2" fmla="*/ 6392587 h 6392587"/>
              <a:gd name="connsiteX3" fmla="*/ 0 w 2101306"/>
              <a:gd name="connsiteY3" fmla="*/ 6382754 h 6392587"/>
              <a:gd name="connsiteX4" fmla="*/ 1779639 w 2101306"/>
              <a:gd name="connsiteY4" fmla="*/ 0 h 6392587"/>
              <a:gd name="connsiteX0" fmla="*/ 1779639 w 2101306"/>
              <a:gd name="connsiteY0" fmla="*/ 0 h 6392587"/>
              <a:gd name="connsiteX1" fmla="*/ 2101306 w 2101306"/>
              <a:gd name="connsiteY1" fmla="*/ 0 h 6392587"/>
              <a:gd name="connsiteX2" fmla="*/ 370829 w 2101306"/>
              <a:gd name="connsiteY2" fmla="*/ 6392587 h 6392587"/>
              <a:gd name="connsiteX3" fmla="*/ 0 w 2101306"/>
              <a:gd name="connsiteY3" fmla="*/ 6382754 h 6392587"/>
              <a:gd name="connsiteX4" fmla="*/ 1779639 w 2101306"/>
              <a:gd name="connsiteY4" fmla="*/ 0 h 6392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1306" h="6392587">
                <a:moveTo>
                  <a:pt x="1779639" y="0"/>
                </a:moveTo>
                <a:lnTo>
                  <a:pt x="2101306" y="0"/>
                </a:lnTo>
                <a:lnTo>
                  <a:pt x="370829" y="6392587"/>
                </a:lnTo>
                <a:lnTo>
                  <a:pt x="0" y="6382754"/>
                </a:lnTo>
                <a:lnTo>
                  <a:pt x="177963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ubtitle 2">
            <a:extLst>
              <a:ext uri="{FF2B5EF4-FFF2-40B4-BE49-F238E27FC236}">
                <a16:creationId xmlns:a16="http://schemas.microsoft.com/office/drawing/2014/main" id="{DD2D7245-F273-BAC4-9EEC-F3733850D1B3}"/>
              </a:ext>
            </a:extLst>
          </p:cNvPr>
          <p:cNvSpPr>
            <a:spLocks noGrp="1"/>
          </p:cNvSpPr>
          <p:nvPr>
            <p:ph type="subTitle" idx="1" hasCustomPrompt="1"/>
          </p:nvPr>
        </p:nvSpPr>
        <p:spPr>
          <a:xfrm>
            <a:off x="0" y="-3586"/>
            <a:ext cx="12191999" cy="6861585"/>
          </a:xfrm>
        </p:spPr>
        <p:txBody>
          <a:bodyPr>
            <a:normAutofit/>
          </a:bodyPr>
          <a:lstStyle>
            <a:lvl1pPr marL="0" indent="0" algn="l">
              <a:buNone/>
              <a:defRPr sz="4000" b="1">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m-KH" dirty="0"/>
              <a:t>​</a:t>
            </a:r>
            <a:endParaRPr lang="en-US" dirty="0"/>
          </a:p>
        </p:txBody>
      </p:sp>
      <p:sp>
        <p:nvSpPr>
          <p:cNvPr id="18" name="Title 14">
            <a:extLst>
              <a:ext uri="{FF2B5EF4-FFF2-40B4-BE49-F238E27FC236}">
                <a16:creationId xmlns:a16="http://schemas.microsoft.com/office/drawing/2014/main" id="{5FEC075C-7856-068C-145D-E9E72C9471F8}"/>
              </a:ext>
            </a:extLst>
          </p:cNvPr>
          <p:cNvSpPr>
            <a:spLocks noGrp="1"/>
          </p:cNvSpPr>
          <p:nvPr>
            <p:ph type="title" hasCustomPrompt="1"/>
          </p:nvPr>
        </p:nvSpPr>
        <p:spPr>
          <a:xfrm rot="16200000">
            <a:off x="-1092624" y="3164020"/>
            <a:ext cx="2998798" cy="813550"/>
          </a:xfrm>
          <a:solidFill>
            <a:srgbClr val="0070C0"/>
          </a:solidFill>
        </p:spPr>
        <p:txBody>
          <a:bodyPr anchor="ctr">
            <a:noAutofit/>
          </a:bodyPr>
          <a:lstStyle>
            <a:lvl1pPr marL="0" indent="0" algn="ctr">
              <a:lnSpc>
                <a:spcPct val="150000"/>
              </a:lnSpc>
              <a:buNone/>
              <a:defRPr sz="2400">
                <a:solidFill>
                  <a:schemeClr val="bg1"/>
                </a:solidFill>
                <a:latin typeface="Khmer OS Battambang" panose="02000500000000020004" pitchFamily="2" charset="0"/>
                <a:cs typeface="Khmer OS Battambang" panose="02000500000000020004" pitchFamily="2" charset="0"/>
              </a:defRPr>
            </a:lvl1pPr>
          </a:lstStyle>
          <a:p>
            <a:r>
              <a:rPr lang="km-KH" dirty="0"/>
              <a:t>មេរៀនទី១០</a:t>
            </a:r>
            <a:endParaRPr lang="en-US" dirty="0"/>
          </a:p>
        </p:txBody>
      </p:sp>
      <p:grpSp>
        <p:nvGrpSpPr>
          <p:cNvPr id="6" name="Group 5">
            <a:extLst>
              <a:ext uri="{FF2B5EF4-FFF2-40B4-BE49-F238E27FC236}">
                <a16:creationId xmlns:a16="http://schemas.microsoft.com/office/drawing/2014/main" id="{3D2659BD-B958-8A42-15CD-F20E3B47A654}"/>
              </a:ext>
            </a:extLst>
          </p:cNvPr>
          <p:cNvGrpSpPr/>
          <p:nvPr userDrawn="1"/>
        </p:nvGrpSpPr>
        <p:grpSpPr>
          <a:xfrm>
            <a:off x="0" y="6195824"/>
            <a:ext cx="12192000" cy="689158"/>
            <a:chOff x="0" y="6195824"/>
            <a:chExt cx="12192000" cy="689158"/>
          </a:xfrm>
        </p:grpSpPr>
        <p:sp>
          <p:nvSpPr>
            <p:cNvPr id="22" name="Rectangle 21">
              <a:extLst>
                <a:ext uri="{FF2B5EF4-FFF2-40B4-BE49-F238E27FC236}">
                  <a16:creationId xmlns:a16="http://schemas.microsoft.com/office/drawing/2014/main" id="{F231FAA0-1003-6E46-586D-454923A4FCF6}"/>
                </a:ext>
              </a:extLst>
            </p:cNvPr>
            <p:cNvSpPr/>
            <p:nvPr userDrawn="1"/>
          </p:nvSpPr>
          <p:spPr>
            <a:xfrm>
              <a:off x="0" y="6406551"/>
              <a:ext cx="12192000" cy="4572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3">
              <a:extLst>
                <a:ext uri="{FF2B5EF4-FFF2-40B4-BE49-F238E27FC236}">
                  <a16:creationId xmlns:a16="http://schemas.microsoft.com/office/drawing/2014/main" id="{2EFAA89C-E94D-9EA6-F191-2773FDE374E2}"/>
                </a:ext>
              </a:extLst>
            </p:cNvPr>
            <p:cNvSpPr/>
            <p:nvPr userDrawn="1"/>
          </p:nvSpPr>
          <p:spPr>
            <a:xfrm>
              <a:off x="8759687" y="6195824"/>
              <a:ext cx="3432312" cy="664342"/>
            </a:xfrm>
            <a:custGeom>
              <a:avLst/>
              <a:gdLst>
                <a:gd name="connsiteX0" fmla="*/ 0 w 5102086"/>
                <a:gd name="connsiteY0" fmla="*/ 0 h 966938"/>
                <a:gd name="connsiteX1" fmla="*/ 5102086 w 5102086"/>
                <a:gd name="connsiteY1" fmla="*/ 0 h 966938"/>
                <a:gd name="connsiteX2" fmla="*/ 5102086 w 5102086"/>
                <a:gd name="connsiteY2" fmla="*/ 966938 h 966938"/>
                <a:gd name="connsiteX3" fmla="*/ 0 w 5102086"/>
                <a:gd name="connsiteY3" fmla="*/ 966938 h 966938"/>
                <a:gd name="connsiteX4" fmla="*/ 0 w 5102086"/>
                <a:gd name="connsiteY4" fmla="*/ 0 h 966938"/>
                <a:gd name="connsiteX0" fmla="*/ 450574 w 5102086"/>
                <a:gd name="connsiteY0" fmla="*/ 13252 h 966938"/>
                <a:gd name="connsiteX1" fmla="*/ 5102086 w 5102086"/>
                <a:gd name="connsiteY1" fmla="*/ 0 h 966938"/>
                <a:gd name="connsiteX2" fmla="*/ 5102086 w 5102086"/>
                <a:gd name="connsiteY2" fmla="*/ 966938 h 966938"/>
                <a:gd name="connsiteX3" fmla="*/ 0 w 5102086"/>
                <a:gd name="connsiteY3" fmla="*/ 966938 h 966938"/>
                <a:gd name="connsiteX4" fmla="*/ 450574 w 5102086"/>
                <a:gd name="connsiteY4" fmla="*/ 13252 h 96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2086" h="966938">
                  <a:moveTo>
                    <a:pt x="450574" y="13252"/>
                  </a:moveTo>
                  <a:lnTo>
                    <a:pt x="5102086" y="0"/>
                  </a:lnTo>
                  <a:lnTo>
                    <a:pt x="5102086" y="966938"/>
                  </a:lnTo>
                  <a:lnTo>
                    <a:pt x="0" y="966938"/>
                  </a:lnTo>
                  <a:lnTo>
                    <a:pt x="450574" y="13252"/>
                  </a:lnTo>
                  <a:close/>
                </a:path>
              </a:pathLst>
            </a:cu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8D6A7CC-DAE9-B1BC-C39F-5E4930656F75}"/>
                </a:ext>
              </a:extLst>
            </p:cNvPr>
            <p:cNvSpPr txBox="1"/>
            <p:nvPr userDrawn="1"/>
          </p:nvSpPr>
          <p:spPr>
            <a:xfrm>
              <a:off x="9051608" y="6252501"/>
              <a:ext cx="2615938" cy="632481"/>
            </a:xfrm>
            <a:prstGeom prst="rect">
              <a:avLst/>
            </a:prstGeom>
            <a:noFill/>
          </p:spPr>
          <p:txBody>
            <a:bodyPr wrap="square" rtlCol="0">
              <a:spAutoFit/>
            </a:bodyPr>
            <a:lstStyle/>
            <a:p>
              <a:pPr>
                <a:lnSpc>
                  <a:spcPct val="100000"/>
                </a:lnSpc>
              </a:pPr>
              <a:r>
                <a:rPr lang="en-US" sz="1755" dirty="0">
                  <a:solidFill>
                    <a:schemeClr val="bg1"/>
                  </a:solidFill>
                </a:rPr>
                <a:t>www.rpitssr.edu.kh</a:t>
              </a:r>
            </a:p>
            <a:p>
              <a:pPr>
                <a:lnSpc>
                  <a:spcPct val="100000"/>
                </a:lnSpc>
              </a:pPr>
              <a:r>
                <a:rPr lang="en-US" sz="1755" dirty="0">
                  <a:solidFill>
                    <a:schemeClr val="bg1"/>
                  </a:solidFill>
                </a:rPr>
                <a:t>089483623 / 0977007794</a:t>
              </a:r>
            </a:p>
          </p:txBody>
        </p:sp>
        <p:sp>
          <p:nvSpPr>
            <p:cNvPr id="17" name="TextBox 16">
              <a:extLst>
                <a:ext uri="{FF2B5EF4-FFF2-40B4-BE49-F238E27FC236}">
                  <a16:creationId xmlns:a16="http://schemas.microsoft.com/office/drawing/2014/main" id="{5DB64D16-FA63-13B1-5E93-2AD1E82DCE7F}"/>
                </a:ext>
              </a:extLst>
            </p:cNvPr>
            <p:cNvSpPr txBox="1">
              <a:spLocks noChangeArrowheads="1"/>
            </p:cNvSpPr>
            <p:nvPr userDrawn="1"/>
          </p:nvSpPr>
          <p:spPr bwMode="auto">
            <a:xfrm>
              <a:off x="1122908" y="6490909"/>
              <a:ext cx="7717810" cy="307777"/>
            </a:xfrm>
            <a:prstGeom prst="rect">
              <a:avLst/>
            </a:prstGeom>
            <a:noFill/>
            <a:ln>
              <a:noFill/>
            </a:ln>
          </p:spPr>
          <p:txBody>
            <a:bodyPr wrap="square" anchor="ct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km-KH" sz="1365" dirty="0">
                  <a:solidFill>
                    <a:schemeClr val="bg1"/>
                  </a:solidFill>
                  <a:latin typeface="Khmer OS Battambang" pitchFamily="2" charset="0"/>
                  <a:cs typeface="Khmer OS Battambang" pitchFamily="2" charset="0"/>
                </a:rPr>
                <a:t>រៀបរាងដោយក្រុមនិស្សិត</a:t>
              </a:r>
              <a:r>
                <a:rPr lang="en-US" sz="1365" dirty="0">
                  <a:solidFill>
                    <a:schemeClr val="bg1"/>
                  </a:solidFill>
                  <a:latin typeface="Khmer OS Battambang" pitchFamily="2" charset="0"/>
                  <a:cs typeface="Khmer OS Battambang" pitchFamily="2" charset="0"/>
                </a:rPr>
                <a:t> ICT </a:t>
              </a:r>
              <a:r>
                <a:rPr lang="km-KH" sz="1365" dirty="0">
                  <a:solidFill>
                    <a:schemeClr val="bg1"/>
                  </a:solidFill>
                  <a:latin typeface="Khmer OS Battambang" pitchFamily="2" charset="0"/>
                  <a:cs typeface="Khmer OS Battambang" pitchFamily="2" charset="0"/>
                </a:rPr>
                <a:t>នៃវិទ្យាស្ថានពហុបច្ចេកទេសភូមិភាគតេជោសែនសៀមរាប</a:t>
              </a:r>
              <a:endParaRPr lang="en-US" sz="1365" dirty="0">
                <a:solidFill>
                  <a:schemeClr val="bg1"/>
                </a:solidFill>
                <a:latin typeface="Khmer OS Battambang" pitchFamily="2" charset="0"/>
                <a:cs typeface="Khmer OS Battambang" pitchFamily="2" charset="0"/>
              </a:endParaRPr>
            </a:p>
          </p:txBody>
        </p:sp>
      </p:grpSp>
      <p:sp>
        <p:nvSpPr>
          <p:cNvPr id="7" name="TextBox 6">
            <a:extLst>
              <a:ext uri="{FF2B5EF4-FFF2-40B4-BE49-F238E27FC236}">
                <a16:creationId xmlns:a16="http://schemas.microsoft.com/office/drawing/2014/main" id="{97EBB250-4B2A-0AC1-E078-4E24FB3D4DC7}"/>
              </a:ext>
            </a:extLst>
          </p:cNvPr>
          <p:cNvSpPr txBox="1"/>
          <p:nvPr userDrawn="1"/>
        </p:nvSpPr>
        <p:spPr>
          <a:xfrm>
            <a:off x="931539" y="490054"/>
            <a:ext cx="6110654" cy="4093108"/>
          </a:xfrm>
          <a:prstGeom prst="rect">
            <a:avLst/>
          </a:prstGeom>
          <a:noFill/>
        </p:spPr>
        <p:txBody>
          <a:bodyPr wrap="square">
            <a:spAutoFit/>
          </a:bodyPr>
          <a:lstStyle/>
          <a:p>
            <a:pPr marL="0" marR="0">
              <a:lnSpc>
                <a:spcPct val="107000"/>
              </a:lnSpc>
              <a:spcBef>
                <a:spcPts val="0"/>
              </a:spcBef>
              <a:spcAft>
                <a:spcPts val="800"/>
              </a:spcAft>
            </a:pPr>
            <a:r>
              <a:rPr lang="km-KH" sz="1800" dirty="0">
                <a:effectLst/>
                <a:latin typeface="Consolas" panose="020B0609020204030204" pitchFamily="49" charset="0"/>
                <a:ea typeface="Calibri" panose="020F0502020204030204" pitchFamily="34" charset="0"/>
                <a:cs typeface="Khmer OS Battambang" panose="02000500000000020004" pitchFamily="2" charset="0"/>
              </a:rPr>
              <a:t>ឧទាហរណ៍៖ បង្ហាញលទ្ធផល </a:t>
            </a:r>
            <a:r>
              <a:rPr lang="en-US" sz="1800" dirty="0">
                <a:effectLst/>
                <a:latin typeface="Consolas" panose="020B0609020204030204" pitchFamily="49" charset="0"/>
                <a:ea typeface="Calibri" panose="020F0502020204030204" pitchFamily="34" charset="0"/>
                <a:cs typeface="Khmer OS Battambang" panose="02000500000000020004" pitchFamily="2" charset="0"/>
              </a:rPr>
              <a:t>"Have a good day!" </a:t>
            </a:r>
            <a:r>
              <a:rPr lang="km-KH" sz="1800" dirty="0">
                <a:effectLst/>
                <a:latin typeface="Consolas" panose="020B0609020204030204" pitchFamily="49" charset="0"/>
                <a:ea typeface="Calibri" panose="020F0502020204030204" pitchFamily="34" charset="0"/>
                <a:cs typeface="Khmer OS Battambang" panose="02000500000000020004" pitchFamily="2" charset="0"/>
              </a:rPr>
              <a:t>ប្រសិនបើ</a:t>
            </a:r>
            <a:r>
              <a:rPr lang="en-US" sz="1800" dirty="0">
                <a:effectLst/>
                <a:latin typeface="Consolas" panose="020B0609020204030204" pitchFamily="49" charset="0"/>
                <a:ea typeface="Calibri" panose="020F0502020204030204" pitchFamily="34" charset="0"/>
                <a:cs typeface="Khmer OS Battambang" panose="02000500000000020004" pitchFamily="2" charset="0"/>
              </a:rPr>
              <a:t>condition true </a:t>
            </a:r>
            <a:r>
              <a:rPr lang="km-KH" sz="1800" dirty="0">
                <a:effectLst/>
                <a:latin typeface="Consolas" panose="020B0609020204030204" pitchFamily="49" charset="0"/>
                <a:ea typeface="Calibri" panose="020F0502020204030204" pitchFamily="34" charset="0"/>
                <a:cs typeface="Khmer OS Battambang" panose="02000500000000020004" pitchFamily="2" charset="0"/>
              </a:rPr>
              <a:t>វានិង </a:t>
            </a:r>
            <a:r>
              <a:rPr lang="en-US" sz="1800" dirty="0">
                <a:effectLst/>
                <a:latin typeface="Consolas" panose="020B0609020204030204" pitchFamily="49" charset="0"/>
                <a:ea typeface="Calibri" panose="020F0502020204030204" pitchFamily="34" charset="0"/>
                <a:cs typeface="Khmer OS Battambang" panose="02000500000000020004" pitchFamily="2" charset="0"/>
              </a:rPr>
              <a:t>loop</a:t>
            </a:r>
            <a:r>
              <a:rPr lang="km-KH" sz="1800" dirty="0">
                <a:effectLst/>
                <a:latin typeface="Consolas" panose="020B0609020204030204" pitchFamily="49" charset="0"/>
                <a:ea typeface="Calibri" panose="020F0502020204030204" pitchFamily="34" charset="0"/>
                <a:cs typeface="Khmer OS Battambang" panose="02000500000000020004" pitchFamily="2" charset="0"/>
              </a:rPr>
              <a:t> </a:t>
            </a:r>
            <a:r>
              <a:rPr lang="en-US" sz="1800" dirty="0">
                <a:effectLst/>
                <a:latin typeface="Consolas" panose="020B0609020204030204" pitchFamily="49" charset="0"/>
                <a:ea typeface="Calibri" panose="020F0502020204030204" pitchFamily="34" charset="0"/>
                <a:cs typeface="Khmer OS Battambang" panose="02000500000000020004" pitchFamily="2" charset="0"/>
              </a:rPr>
              <a:t>"Have a good day!" </a:t>
            </a:r>
            <a:r>
              <a:rPr lang="km-KH" sz="1800" dirty="0">
                <a:effectLst/>
                <a:latin typeface="Consolas" panose="020B0609020204030204" pitchFamily="49" charset="0"/>
                <a:ea typeface="Calibri" panose="020F0502020204030204" pitchFamily="34" charset="0"/>
                <a:cs typeface="Khmer OS Battambang" panose="02000500000000020004" pitchFamily="2" charset="0"/>
              </a:rPr>
              <a:t>ច្រំដែល​ រហូតទាល់តែ </a:t>
            </a:r>
            <a:r>
              <a:rPr lang="en-US" sz="1800" dirty="0">
                <a:effectLst/>
                <a:latin typeface="Consolas" panose="020B0609020204030204" pitchFamily="49" charset="0"/>
                <a:ea typeface="Calibri" panose="020F0502020204030204" pitchFamily="34" charset="0"/>
                <a:cs typeface="Khmer OS Battambang" panose="02000500000000020004" pitchFamily="2" charset="0"/>
              </a:rPr>
              <a:t>condition false </a:t>
            </a:r>
            <a:r>
              <a:rPr lang="km-KH" sz="1800" dirty="0">
                <a:effectLst/>
                <a:latin typeface="Consolas" panose="020B0609020204030204" pitchFamily="49" charset="0"/>
                <a:ea typeface="Calibri" panose="020F0502020204030204" pitchFamily="34" charset="0"/>
                <a:cs typeface="Khmer OS Battambang" panose="02000500000000020004" pitchFamily="2" charset="0"/>
              </a:rPr>
              <a:t>ទើបចាកចេញ ។ ​</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20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2000" dirty="0" err="1">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php</a:t>
            </a:r>
            <a:endParaRPr lang="en-US" sz="20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457200" marR="0">
              <a:lnSpc>
                <a:spcPts val="1800"/>
              </a:lnSpc>
              <a:spcBef>
                <a:spcPts val="0"/>
              </a:spcBef>
              <a:spcAft>
                <a:spcPts val="0"/>
              </a:spcAft>
            </a:pP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a:t>
            </a: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457200" marR="0">
              <a:lnSpc>
                <a:spcPts val="1800"/>
              </a:lnSpc>
              <a:spcBef>
                <a:spcPts val="0"/>
              </a:spcBef>
              <a:spcAft>
                <a:spcPts val="0"/>
              </a:spcAft>
            </a:pP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do</a:t>
            </a: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457200" marR="0">
              <a:lnSpc>
                <a:spcPts val="1800"/>
              </a:lnSpc>
              <a:spcBef>
                <a:spcPts val="0"/>
              </a:spcBef>
              <a:spcAft>
                <a:spcPts val="0"/>
              </a:spcAft>
            </a:pP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20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	$t++;</a:t>
            </a:r>
          </a:p>
          <a:p>
            <a:pPr marL="457200" marR="0">
              <a:lnSpc>
                <a:spcPts val="1800"/>
              </a:lnSpc>
              <a:spcBef>
                <a:spcPts val="0"/>
              </a:spcBef>
              <a:spcAft>
                <a:spcPts val="0"/>
              </a:spcAft>
            </a:pP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echo</a:t>
            </a: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"Have a good day!"</a:t>
            </a: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457200" marR="0">
              <a:lnSpc>
                <a:spcPts val="1800"/>
              </a:lnSpc>
              <a:spcBef>
                <a:spcPts val="0"/>
              </a:spcBef>
              <a:spcAft>
                <a:spcPts val="0"/>
              </a:spcAft>
            </a:pP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while</a:t>
            </a: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$t&lt;=3);</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20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p:txBody>
      </p:sp>
      <p:pic>
        <p:nvPicPr>
          <p:cNvPr id="2050" name="Picture 2" descr="do...while Loop in C - GeeksforGeeks">
            <a:extLst>
              <a:ext uri="{FF2B5EF4-FFF2-40B4-BE49-F238E27FC236}">
                <a16:creationId xmlns:a16="http://schemas.microsoft.com/office/drawing/2014/main" id="{821F18E8-03C8-8B0A-A219-EDC73DE9C7C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15552" y="830150"/>
            <a:ext cx="4629533" cy="4996229"/>
          </a:xfrm>
          <a:prstGeom prst="rect">
            <a:avLst/>
          </a:prstGeom>
          <a:noFill/>
          <a:ln>
            <a:noFill/>
          </a:ln>
        </p:spPr>
      </p:pic>
    </p:spTree>
    <p:extLst>
      <p:ext uri="{BB962C8B-B14F-4D97-AF65-F5344CB8AC3E}">
        <p14:creationId xmlns:p14="http://schemas.microsoft.com/office/powerpoint/2010/main" val="415628371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F72692-215D-2431-4019-316075DB6A81}"/>
              </a:ext>
            </a:extLst>
          </p:cNvPr>
          <p:cNvSpPr>
            <a:spLocks noGrp="1"/>
          </p:cNvSpPr>
          <p:nvPr>
            <p:ph idx="1" hasCustomPrompt="1"/>
          </p:nvPr>
        </p:nvSpPr>
        <p:spPr>
          <a:xfrm>
            <a:off x="0" y="11028"/>
            <a:ext cx="12192000" cy="6846972"/>
          </a:xfrm>
        </p:spPr>
        <p:txBody>
          <a:bodyPr/>
          <a:lstStyle>
            <a:lvl1pPr>
              <a:defRPr>
                <a:latin typeface="Ang DaunTeav" panose="020B0503020102020204" pitchFamily="34" charset="0"/>
                <a:cs typeface="Ang DaunTeav" panose="020B0503020102020204" pitchFamily="34" charset="0"/>
              </a:defRPr>
            </a:lvl1pPr>
            <a:lvl2pPr>
              <a:defRPr>
                <a:latin typeface="Ang DaunTeav" panose="020B0503020102020204" pitchFamily="34" charset="0"/>
                <a:cs typeface="Ang DaunTeav" panose="020B0503020102020204" pitchFamily="34" charset="0"/>
              </a:defRPr>
            </a:lvl2pPr>
            <a:lvl3pPr>
              <a:defRPr>
                <a:latin typeface="Ang DaunTeav" panose="020B0503020102020204" pitchFamily="34" charset="0"/>
                <a:cs typeface="Ang DaunTeav" panose="020B0503020102020204" pitchFamily="34" charset="0"/>
              </a:defRPr>
            </a:lvl3pPr>
            <a:lvl4pPr>
              <a:defRPr>
                <a:latin typeface="Ang DaunTeav" panose="020B0503020102020204" pitchFamily="34" charset="0"/>
                <a:cs typeface="Ang DaunTeav" panose="020B0503020102020204" pitchFamily="34" charset="0"/>
              </a:defRPr>
            </a:lvl4pPr>
            <a:lvl5pPr>
              <a:defRPr>
                <a:latin typeface="Ang DaunTeav" panose="020B0503020102020204" pitchFamily="34" charset="0"/>
                <a:cs typeface="Ang DaunTeav" panose="020B0503020102020204" pitchFamily="34" charset="0"/>
              </a:defRPr>
            </a:lvl5pPr>
          </a:lstStyle>
          <a:p>
            <a:pPr lvl="0"/>
            <a:r>
              <a:rPr lang="km-KH" dirty="0"/>
              <a:t>​</a:t>
            </a:r>
            <a:endParaRPr lang="en-US" dirty="0"/>
          </a:p>
        </p:txBody>
      </p:sp>
      <p:sp>
        <p:nvSpPr>
          <p:cNvPr id="7" name="Rectangle 6">
            <a:extLst>
              <a:ext uri="{FF2B5EF4-FFF2-40B4-BE49-F238E27FC236}">
                <a16:creationId xmlns:a16="http://schemas.microsoft.com/office/drawing/2014/main" id="{3CF86D38-7B14-20EF-5E7F-29326C9461ED}"/>
              </a:ext>
            </a:extLst>
          </p:cNvPr>
          <p:cNvSpPr/>
          <p:nvPr userDrawn="1"/>
        </p:nvSpPr>
        <p:spPr>
          <a:xfrm>
            <a:off x="0" y="6389773"/>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35D5DDC9-9476-C7EA-52E5-4F239D526B5F}"/>
              </a:ext>
            </a:extLst>
          </p:cNvPr>
          <p:cNvSpPr txBox="1"/>
          <p:nvPr userDrawn="1"/>
        </p:nvSpPr>
        <p:spPr>
          <a:xfrm>
            <a:off x="1521069" y="6479873"/>
            <a:ext cx="6242539" cy="276999"/>
          </a:xfrm>
          <a:prstGeom prst="rect">
            <a:avLst/>
          </a:prstGeom>
          <a:noFill/>
        </p:spPr>
        <p:txBody>
          <a:bodyPr wrap="square" rtlCol="0">
            <a:spAutoFit/>
          </a:bodyPr>
          <a:lstStyle/>
          <a:p>
            <a:pPr algn="ctr" eaLnBrk="1" hangingPunct="1">
              <a:defRPr/>
            </a:pPr>
            <a:r>
              <a:rPr lang="km-KH" sz="1200" dirty="0">
                <a:solidFill>
                  <a:schemeClr val="bg1"/>
                </a:solidFill>
                <a:latin typeface="Khmer OS Battambang" pitchFamily="2" charset="0"/>
                <a:cs typeface="Khmer OS Battambang" pitchFamily="2" charset="0"/>
              </a:rPr>
              <a:t>រៀបរាងដោយក្រុមនិស្សិត</a:t>
            </a:r>
            <a:r>
              <a:rPr lang="en-US" sz="1200" dirty="0">
                <a:solidFill>
                  <a:schemeClr val="bg1"/>
                </a:solidFill>
                <a:latin typeface="Khmer OS Battambang" pitchFamily="2" charset="0"/>
                <a:cs typeface="Khmer OS Battambang" pitchFamily="2" charset="0"/>
              </a:rPr>
              <a:t> ICT </a:t>
            </a:r>
            <a:r>
              <a:rPr lang="km-KH" sz="1200" dirty="0">
                <a:solidFill>
                  <a:schemeClr val="bg1"/>
                </a:solidFill>
                <a:latin typeface="Khmer OS Battambang" pitchFamily="2" charset="0"/>
                <a:cs typeface="Khmer OS Battambang" pitchFamily="2" charset="0"/>
              </a:rPr>
              <a:t>នៃវិទ្យាស្ថានពហុបច្ចេកទេសភូមិភាគតេជោសែនសៀមរាប</a:t>
            </a:r>
            <a:endParaRPr lang="en-US" sz="1200" dirty="0">
              <a:solidFill>
                <a:schemeClr val="bg1"/>
              </a:solidFill>
              <a:latin typeface="Khmer OS Battambang" pitchFamily="2" charset="0"/>
              <a:cs typeface="Khmer OS Battambang" pitchFamily="2" charset="0"/>
            </a:endParaRPr>
          </a:p>
        </p:txBody>
      </p:sp>
      <p:sp>
        <p:nvSpPr>
          <p:cNvPr id="8" name="Rectangle 7">
            <a:extLst>
              <a:ext uri="{FF2B5EF4-FFF2-40B4-BE49-F238E27FC236}">
                <a16:creationId xmlns:a16="http://schemas.microsoft.com/office/drawing/2014/main" id="{8984BF64-0FCB-81BA-7ED0-B2A91968C08A}"/>
              </a:ext>
            </a:extLst>
          </p:cNvPr>
          <p:cNvSpPr/>
          <p:nvPr userDrawn="1"/>
        </p:nvSpPr>
        <p:spPr>
          <a:xfrm>
            <a:off x="0" y="-6109"/>
            <a:ext cx="3806890" cy="10524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D15D95-F8BE-3303-041C-9C87BADDF8B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00396" y="6018733"/>
            <a:ext cx="706553" cy="706553"/>
          </a:xfrm>
          <a:prstGeom prst="rect">
            <a:avLst/>
          </a:prstGeom>
          <a:ln>
            <a:noFill/>
          </a:ln>
        </p:spPr>
      </p:pic>
      <p:sp>
        <p:nvSpPr>
          <p:cNvPr id="4" name="TextBox 3">
            <a:extLst>
              <a:ext uri="{FF2B5EF4-FFF2-40B4-BE49-F238E27FC236}">
                <a16:creationId xmlns:a16="http://schemas.microsoft.com/office/drawing/2014/main" id="{43EE7FFF-2BD5-8587-AF20-42421939077A}"/>
              </a:ext>
            </a:extLst>
          </p:cNvPr>
          <p:cNvSpPr txBox="1"/>
          <p:nvPr userDrawn="1"/>
        </p:nvSpPr>
        <p:spPr>
          <a:xfrm>
            <a:off x="1116623" y="295864"/>
            <a:ext cx="10287000" cy="3085653"/>
          </a:xfrm>
          <a:prstGeom prst="rect">
            <a:avLst/>
          </a:prstGeom>
          <a:noFill/>
        </p:spPr>
        <p:txBody>
          <a:bodyPr wrap="square">
            <a:spAutoFit/>
          </a:bodyPr>
          <a:lstStyle/>
          <a:p>
            <a:pPr marL="0" marR="0">
              <a:lnSpc>
                <a:spcPct val="107000"/>
              </a:lnSpc>
              <a:spcBef>
                <a:spcPts val="0"/>
              </a:spcBef>
              <a:spcAft>
                <a:spcPts val="800"/>
              </a:spcAft>
            </a:pPr>
            <a:r>
              <a:rPr lang="km-KH" sz="2000" b="1" dirty="0">
                <a:effectLst/>
                <a:latin typeface="Consolas" panose="020B0609020204030204" pitchFamily="49" charset="0"/>
                <a:ea typeface="Calibri" panose="020F0502020204030204" pitchFamily="34" charset="0"/>
                <a:cs typeface="Khmer OS Battambang" panose="02000500000000020004" pitchFamily="2" charset="0"/>
              </a:rPr>
              <a:t>៣.ភាពខុសគ្នារវាង </a:t>
            </a:r>
            <a:r>
              <a:rPr lang="en-US" sz="2000" b="1" dirty="0">
                <a:effectLst/>
                <a:latin typeface="Consolas" panose="020B0609020204030204" pitchFamily="49" charset="0"/>
                <a:ea typeface="Calibri" panose="020F0502020204030204" pitchFamily="34" charset="0"/>
                <a:cs typeface="Khmer OS Battambang" panose="02000500000000020004" pitchFamily="2" charset="0"/>
              </a:rPr>
              <a:t>while and do-while loop</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ct val="107000"/>
              </a:lnSpc>
              <a:spcBef>
                <a:spcPts val="0"/>
              </a:spcBef>
              <a:spcAft>
                <a:spcPts val="800"/>
              </a:spcAft>
            </a:pPr>
            <a:r>
              <a:rPr lang="km-KH" sz="1800" b="1" dirty="0">
                <a:effectLst/>
                <a:latin typeface="Consolas" panose="020B0609020204030204" pitchFamily="49" charset="0"/>
                <a:ea typeface="Calibri" panose="020F0502020204030204" pitchFamily="34" charset="0"/>
                <a:cs typeface="Khmer OS Battambang" panose="02000500000000020004" pitchFamily="2" charset="0"/>
              </a:rPr>
              <a:t>និយមន័យ៖</a:t>
            </a:r>
            <a:endParaRPr lang="en-US" sz="18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indent="457200">
              <a:lnSpc>
                <a:spcPct val="107000"/>
              </a:lnSpc>
              <a:spcBef>
                <a:spcPts val="0"/>
              </a:spcBef>
              <a:spcAft>
                <a:spcPts val="800"/>
              </a:spcAft>
            </a:pPr>
            <a:r>
              <a:rPr lang="en-US" sz="1800" dirty="0">
                <a:effectLst/>
                <a:latin typeface="Consolas" panose="020B0609020204030204" pitchFamily="49" charset="0"/>
                <a:ea typeface="Calibri" panose="020F0502020204030204" pitchFamily="34" charset="0"/>
                <a:cs typeface="Khmer OS Battambang" panose="02000500000000020004" pitchFamily="2" charset="0"/>
              </a:rPr>
              <a:t>The </a:t>
            </a:r>
            <a:r>
              <a:rPr lang="en-US" sz="1800" dirty="0">
                <a:effectLst/>
                <a:highlight>
                  <a:srgbClr val="00FFFF"/>
                </a:highlight>
                <a:latin typeface="Consolas" panose="020B0609020204030204" pitchFamily="49" charset="0"/>
                <a:ea typeface="Calibri" panose="020F0502020204030204" pitchFamily="34" charset="0"/>
                <a:cs typeface="Khmer OS Battambang" panose="02000500000000020004" pitchFamily="2" charset="0"/>
              </a:rPr>
              <a:t>while</a:t>
            </a:r>
            <a:r>
              <a:rPr lang="en-US" sz="1800" dirty="0">
                <a:effectLst/>
                <a:latin typeface="Consolas" panose="020B0609020204030204" pitchFamily="49" charset="0"/>
                <a:ea typeface="Calibri" panose="020F0502020204030204" pitchFamily="34" charset="0"/>
                <a:cs typeface="Khmer OS Battambang" panose="02000500000000020004" pitchFamily="2" charset="0"/>
              </a:rPr>
              <a:t> loop differs from the do-while loop in one important way with while loop the condition to be evaluated is test at the beginning of each loop iteration ,if the conditional expression evaluated to false the loop will never be execute.</a:t>
            </a:r>
          </a:p>
          <a:p>
            <a:pPr marL="0" marR="0" indent="457200">
              <a:lnSpc>
                <a:spcPct val="107000"/>
              </a:lnSpc>
              <a:spcBef>
                <a:spcPts val="0"/>
              </a:spcBef>
              <a:spcAft>
                <a:spcPts val="800"/>
              </a:spcAft>
            </a:pPr>
            <a:r>
              <a:rPr lang="en-US" sz="1800" dirty="0">
                <a:effectLst/>
                <a:latin typeface="Consolas" panose="020B0609020204030204" pitchFamily="49" charset="0"/>
                <a:ea typeface="Calibri" panose="020F0502020204030204" pitchFamily="34" charset="0"/>
                <a:cs typeface="Khmer OS Battambang" panose="02000500000000020004" pitchFamily="2" charset="0"/>
              </a:rPr>
              <a:t>With the </a:t>
            </a:r>
            <a:r>
              <a:rPr lang="en-US" sz="1800" dirty="0">
                <a:effectLst/>
                <a:highlight>
                  <a:srgbClr val="00FFFF"/>
                </a:highlight>
                <a:latin typeface="Consolas" panose="020B0609020204030204" pitchFamily="49" charset="0"/>
                <a:ea typeface="Calibri" panose="020F0502020204030204" pitchFamily="34" charset="0"/>
                <a:cs typeface="Khmer OS Battambang" panose="02000500000000020004" pitchFamily="2" charset="0"/>
              </a:rPr>
              <a:t>do-while</a:t>
            </a:r>
            <a:r>
              <a:rPr lang="en-US" sz="1800" dirty="0">
                <a:effectLst/>
                <a:latin typeface="Consolas" panose="020B0609020204030204" pitchFamily="49" charset="0"/>
                <a:ea typeface="Calibri" panose="020F0502020204030204" pitchFamily="34" charset="0"/>
                <a:cs typeface="Khmer OS Battambang" panose="02000500000000020004" pitchFamily="2" charset="0"/>
              </a:rPr>
              <a:t> loop on the other hand ,the loop will always be executed once, event if the conditional expression is false, cause the condition is evaluated at the end of loop iteration rather than the beginning.</a:t>
            </a:r>
          </a:p>
        </p:txBody>
      </p:sp>
      <p:sp>
        <p:nvSpPr>
          <p:cNvPr id="11" name="TextBox 10">
            <a:extLst>
              <a:ext uri="{FF2B5EF4-FFF2-40B4-BE49-F238E27FC236}">
                <a16:creationId xmlns:a16="http://schemas.microsoft.com/office/drawing/2014/main" id="{2F5CD509-6398-1EE8-E771-BC856F3000DA}"/>
              </a:ext>
            </a:extLst>
          </p:cNvPr>
          <p:cNvSpPr txBox="1"/>
          <p:nvPr userDrawn="1"/>
        </p:nvSpPr>
        <p:spPr>
          <a:xfrm>
            <a:off x="1116623" y="4051164"/>
            <a:ext cx="10595289" cy="1435393"/>
          </a:xfrm>
          <a:prstGeom prst="rect">
            <a:avLst/>
          </a:prstGeom>
          <a:noFill/>
        </p:spPr>
        <p:txBody>
          <a:bodyPr wrap="square">
            <a:spAutoFit/>
          </a:bodyPr>
          <a:lstStyle/>
          <a:p>
            <a:pPr marL="0" marR="0">
              <a:lnSpc>
                <a:spcPct val="107000"/>
              </a:lnSpc>
              <a:spcBef>
                <a:spcPts val="0"/>
              </a:spcBef>
              <a:spcAft>
                <a:spcPts val="800"/>
              </a:spcAft>
            </a:pPr>
            <a:r>
              <a:rPr lang="km-KH" sz="1800" b="1" dirty="0">
                <a:effectLst/>
                <a:latin typeface="Consolas" panose="020B0609020204030204" pitchFamily="49" charset="0"/>
                <a:ea typeface="Calibri" panose="020F0502020204030204" pitchFamily="34" charset="0"/>
                <a:cs typeface="Khmer OS Battambang" panose="02000500000000020004" pitchFamily="2" charset="0"/>
              </a:rPr>
              <a:t>៤.ឃ្លារង្វិលជុំ </a:t>
            </a:r>
            <a:r>
              <a:rPr lang="en-US" sz="1800" b="1" dirty="0">
                <a:effectLst/>
                <a:latin typeface="Consolas" panose="020B0609020204030204" pitchFamily="49" charset="0"/>
                <a:ea typeface="Calibri" panose="020F0502020204030204" pitchFamily="34" charset="0"/>
                <a:cs typeface="Khmer OS Battambang" panose="02000500000000020004" pitchFamily="2" charset="0"/>
              </a:rPr>
              <a:t>for loop</a:t>
            </a:r>
            <a:endParaRPr lang="en-US" sz="16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ct val="107000"/>
              </a:lnSpc>
              <a:spcBef>
                <a:spcPts val="0"/>
              </a:spcBef>
              <a:spcAft>
                <a:spcPts val="800"/>
              </a:spcAft>
            </a:pPr>
            <a:r>
              <a:rPr lang="km-KH" sz="1600" b="1" dirty="0">
                <a:effectLst/>
                <a:latin typeface="Consolas" panose="020B0609020204030204" pitchFamily="49" charset="0"/>
                <a:ea typeface="Calibri" panose="020F0502020204030204" pitchFamily="34" charset="0"/>
                <a:cs typeface="Khmer OS Battambang" panose="02000500000000020004" pitchFamily="2" charset="0"/>
              </a:rPr>
              <a:t>និយមន័យ៖</a:t>
            </a:r>
            <a:endParaRPr lang="en-US" sz="16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ct val="107000"/>
              </a:lnSpc>
              <a:spcBef>
                <a:spcPts val="0"/>
              </a:spcBef>
              <a:spcAft>
                <a:spcPts val="800"/>
              </a:spcAft>
            </a:pPr>
            <a:r>
              <a:rPr lang="en-US" sz="1800" dirty="0">
                <a:effectLst/>
                <a:latin typeface="Consolas" panose="020B0609020204030204" pitchFamily="49" charset="0"/>
                <a:ea typeface="Calibri" panose="020F0502020204030204" pitchFamily="34" charset="0"/>
                <a:cs typeface="Khmer OS Battambang" panose="02000500000000020004" pitchFamily="2" charset="0"/>
              </a:rPr>
              <a:t>The for loop repeats a block of code as  loge as a certain condition is met. It is typically used to execute a block of code for certain number of time.</a:t>
            </a:r>
            <a:endParaRPr lang="en-US" sz="1600" dirty="0">
              <a:effectLst/>
              <a:latin typeface="Consolas" panose="020B0609020204030204" pitchFamily="49" charset="0"/>
              <a:ea typeface="Calibri" panose="020F0502020204030204" pitchFamily="34" charset="0"/>
              <a:cs typeface="Khmer OS Battambang" panose="02000500000000020004" pitchFamily="2" charset="0"/>
            </a:endParaRPr>
          </a:p>
        </p:txBody>
      </p:sp>
      <p:sp>
        <p:nvSpPr>
          <p:cNvPr id="12" name="Title 14">
            <a:extLst>
              <a:ext uri="{FF2B5EF4-FFF2-40B4-BE49-F238E27FC236}">
                <a16:creationId xmlns:a16="http://schemas.microsoft.com/office/drawing/2014/main" id="{3D5CB964-AA33-3174-0CBA-B843C473A973}"/>
              </a:ext>
            </a:extLst>
          </p:cNvPr>
          <p:cNvSpPr>
            <a:spLocks noGrp="1"/>
          </p:cNvSpPr>
          <p:nvPr>
            <p:ph type="title" hasCustomPrompt="1"/>
          </p:nvPr>
        </p:nvSpPr>
        <p:spPr>
          <a:xfrm rot="16200000">
            <a:off x="-1092624" y="3164020"/>
            <a:ext cx="2998798" cy="813550"/>
          </a:xfrm>
          <a:solidFill>
            <a:srgbClr val="0070C0"/>
          </a:solidFill>
        </p:spPr>
        <p:txBody>
          <a:bodyPr anchor="ctr">
            <a:noAutofit/>
          </a:bodyPr>
          <a:lstStyle>
            <a:lvl1pPr marL="0" indent="0" algn="ctr">
              <a:lnSpc>
                <a:spcPct val="150000"/>
              </a:lnSpc>
              <a:buNone/>
              <a:defRPr sz="2400">
                <a:solidFill>
                  <a:schemeClr val="bg1"/>
                </a:solidFill>
                <a:latin typeface="Khmer OS Battambang" panose="02000500000000020004" pitchFamily="2" charset="0"/>
                <a:cs typeface="Khmer OS Battambang" panose="02000500000000020004" pitchFamily="2" charset="0"/>
              </a:defRPr>
            </a:lvl1pPr>
          </a:lstStyle>
          <a:p>
            <a:r>
              <a:rPr lang="km-KH" dirty="0"/>
              <a:t>មេរៀនទី១០</a:t>
            </a:r>
            <a:endParaRPr lang="en-US" dirty="0"/>
          </a:p>
        </p:txBody>
      </p:sp>
    </p:spTree>
    <p:extLst>
      <p:ext uri="{BB962C8B-B14F-4D97-AF65-F5344CB8AC3E}">
        <p14:creationId xmlns:p14="http://schemas.microsoft.com/office/powerpoint/2010/main" val="147077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bg1">
            <a:lumMod val="95000"/>
          </a:schemeClr>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38A6E6-32A8-AE15-AA5F-089FAC13DBCE}"/>
              </a:ext>
            </a:extLst>
          </p:cNvPr>
          <p:cNvSpPr>
            <a:spLocks noGrp="1"/>
          </p:cNvSpPr>
          <p:nvPr>
            <p:ph type="pic" sz="quarter" idx="10"/>
          </p:nvPr>
        </p:nvSpPr>
        <p:spPr>
          <a:xfrm>
            <a:off x="5278102" y="0"/>
            <a:ext cx="6933564" cy="6440161"/>
          </a:xfrm>
          <a:custGeom>
            <a:avLst/>
            <a:gdLst>
              <a:gd name="connsiteX0" fmla="*/ 0 w 6292850"/>
              <a:gd name="connsiteY0" fmla="*/ 6390999 h 6390999"/>
              <a:gd name="connsiteX1" fmla="*/ 1573213 w 6292850"/>
              <a:gd name="connsiteY1" fmla="*/ 0 h 6390999"/>
              <a:gd name="connsiteX2" fmla="*/ 6292850 w 6292850"/>
              <a:gd name="connsiteY2" fmla="*/ 0 h 6390999"/>
              <a:gd name="connsiteX3" fmla="*/ 4719638 w 6292850"/>
              <a:gd name="connsiteY3" fmla="*/ 6390999 h 6390999"/>
              <a:gd name="connsiteX4" fmla="*/ 0 w 6292850"/>
              <a:gd name="connsiteY4" fmla="*/ 6390999 h 6390999"/>
              <a:gd name="connsiteX0" fmla="*/ 0 w 6292850"/>
              <a:gd name="connsiteY0" fmla="*/ 6390999 h 6390999"/>
              <a:gd name="connsiteX1" fmla="*/ 1573213 w 6292850"/>
              <a:gd name="connsiteY1" fmla="*/ 0 h 6390999"/>
              <a:gd name="connsiteX2" fmla="*/ 6292850 w 6292850"/>
              <a:gd name="connsiteY2" fmla="*/ 0 h 6390999"/>
              <a:gd name="connsiteX3" fmla="*/ 4790132 w 6292850"/>
              <a:gd name="connsiteY3" fmla="*/ 6105833 h 6390999"/>
              <a:gd name="connsiteX4" fmla="*/ 4719638 w 6292850"/>
              <a:gd name="connsiteY4" fmla="*/ 6390999 h 6390999"/>
              <a:gd name="connsiteX5" fmla="*/ 0 w 6292850"/>
              <a:gd name="connsiteY5" fmla="*/ 6390999 h 6390999"/>
              <a:gd name="connsiteX0" fmla="*/ 0 w 6292850"/>
              <a:gd name="connsiteY0" fmla="*/ 6390999 h 6390999"/>
              <a:gd name="connsiteX1" fmla="*/ 1573213 w 6292850"/>
              <a:gd name="connsiteY1" fmla="*/ 0 h 6390999"/>
              <a:gd name="connsiteX2" fmla="*/ 6292850 w 6292850"/>
              <a:gd name="connsiteY2" fmla="*/ 0 h 6390999"/>
              <a:gd name="connsiteX3" fmla="*/ 4839293 w 6292850"/>
              <a:gd name="connsiteY3" fmla="*/ 6204156 h 6390999"/>
              <a:gd name="connsiteX4" fmla="*/ 4719638 w 6292850"/>
              <a:gd name="connsiteY4" fmla="*/ 6390999 h 6390999"/>
              <a:gd name="connsiteX5" fmla="*/ 0 w 6292850"/>
              <a:gd name="connsiteY5"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4839293 w 8003663"/>
              <a:gd name="connsiteY3" fmla="*/ 6204156 h 6390999"/>
              <a:gd name="connsiteX4" fmla="*/ 4719638 w 8003663"/>
              <a:gd name="connsiteY4" fmla="*/ 6390999 h 6390999"/>
              <a:gd name="connsiteX5" fmla="*/ 0 w 8003663"/>
              <a:gd name="connsiteY5"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5173590 w 8003663"/>
              <a:gd name="connsiteY3" fmla="*/ 5486401 h 6390999"/>
              <a:gd name="connsiteX4" fmla="*/ 4839293 w 8003663"/>
              <a:gd name="connsiteY4" fmla="*/ 6204156 h 6390999"/>
              <a:gd name="connsiteX5" fmla="*/ 4719638 w 8003663"/>
              <a:gd name="connsiteY5" fmla="*/ 6390999 h 6390999"/>
              <a:gd name="connsiteX6" fmla="*/ 0 w 8003663"/>
              <a:gd name="connsiteY6"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7965951 w 8003663"/>
              <a:gd name="connsiteY3" fmla="*/ 6223821 h 6390999"/>
              <a:gd name="connsiteX4" fmla="*/ 4839293 w 8003663"/>
              <a:gd name="connsiteY4" fmla="*/ 6204156 h 6390999"/>
              <a:gd name="connsiteX5" fmla="*/ 4719638 w 8003663"/>
              <a:gd name="connsiteY5" fmla="*/ 6390999 h 6390999"/>
              <a:gd name="connsiteX6" fmla="*/ 0 w 8003663"/>
              <a:gd name="connsiteY6"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7975783 w 8003663"/>
              <a:gd name="connsiteY3" fmla="*/ 6184492 h 6390999"/>
              <a:gd name="connsiteX4" fmla="*/ 4839293 w 8003663"/>
              <a:gd name="connsiteY4" fmla="*/ 6204156 h 6390999"/>
              <a:gd name="connsiteX5" fmla="*/ 4719638 w 8003663"/>
              <a:gd name="connsiteY5" fmla="*/ 6390999 h 6390999"/>
              <a:gd name="connsiteX6" fmla="*/ 0 w 8003663"/>
              <a:gd name="connsiteY6" fmla="*/ 6390999 h 6390999"/>
              <a:gd name="connsiteX0" fmla="*/ 0 w 8003663"/>
              <a:gd name="connsiteY0" fmla="*/ 6390999 h 6390999"/>
              <a:gd name="connsiteX1" fmla="*/ 1573213 w 8003663"/>
              <a:gd name="connsiteY1" fmla="*/ 0 h 6390999"/>
              <a:gd name="connsiteX2" fmla="*/ 8003663 w 8003663"/>
              <a:gd name="connsiteY2" fmla="*/ 0 h 6390999"/>
              <a:gd name="connsiteX3" fmla="*/ 7975783 w 8003663"/>
              <a:gd name="connsiteY3" fmla="*/ 6184492 h 6390999"/>
              <a:gd name="connsiteX4" fmla="*/ 4839293 w 8003663"/>
              <a:gd name="connsiteY4" fmla="*/ 6204156 h 6390999"/>
              <a:gd name="connsiteX5" fmla="*/ 4739303 w 8003663"/>
              <a:gd name="connsiteY5" fmla="*/ 6390999 h 6390999"/>
              <a:gd name="connsiteX6" fmla="*/ 0 w 8003663"/>
              <a:gd name="connsiteY6" fmla="*/ 6390999 h 6390999"/>
              <a:gd name="connsiteX0" fmla="*/ 0 w 8003663"/>
              <a:gd name="connsiteY0" fmla="*/ 6390999 h 6390999"/>
              <a:gd name="connsiteX1" fmla="*/ 2992258 w 8003663"/>
              <a:gd name="connsiteY1" fmla="*/ 0 h 6390999"/>
              <a:gd name="connsiteX2" fmla="*/ 8003663 w 8003663"/>
              <a:gd name="connsiteY2" fmla="*/ 0 h 6390999"/>
              <a:gd name="connsiteX3" fmla="*/ 7975783 w 8003663"/>
              <a:gd name="connsiteY3" fmla="*/ 6184492 h 6390999"/>
              <a:gd name="connsiteX4" fmla="*/ 4839293 w 8003663"/>
              <a:gd name="connsiteY4" fmla="*/ 6204156 h 6390999"/>
              <a:gd name="connsiteX5" fmla="*/ 4739303 w 8003663"/>
              <a:gd name="connsiteY5" fmla="*/ 6390999 h 6390999"/>
              <a:gd name="connsiteX6" fmla="*/ 0 w 8003663"/>
              <a:gd name="connsiteY6" fmla="*/ 6390999 h 6390999"/>
              <a:gd name="connsiteX0" fmla="*/ 0 w 6220002"/>
              <a:gd name="connsiteY0" fmla="*/ 6400832 h 6400832"/>
              <a:gd name="connsiteX1" fmla="*/ 1208597 w 6220002"/>
              <a:gd name="connsiteY1" fmla="*/ 0 h 6400832"/>
              <a:gd name="connsiteX2" fmla="*/ 6220002 w 6220002"/>
              <a:gd name="connsiteY2" fmla="*/ 0 h 6400832"/>
              <a:gd name="connsiteX3" fmla="*/ 6192122 w 6220002"/>
              <a:gd name="connsiteY3" fmla="*/ 6184492 h 6400832"/>
              <a:gd name="connsiteX4" fmla="*/ 3055632 w 6220002"/>
              <a:gd name="connsiteY4" fmla="*/ 6204156 h 6400832"/>
              <a:gd name="connsiteX5" fmla="*/ 2955642 w 6220002"/>
              <a:gd name="connsiteY5" fmla="*/ 6390999 h 6400832"/>
              <a:gd name="connsiteX6" fmla="*/ 0 w 6220002"/>
              <a:gd name="connsiteY6" fmla="*/ 6400832 h 6400832"/>
              <a:gd name="connsiteX0" fmla="*/ 0 w 6220002"/>
              <a:gd name="connsiteY0" fmla="*/ 6400832 h 6400832"/>
              <a:gd name="connsiteX1" fmla="*/ 1208597 w 6220002"/>
              <a:gd name="connsiteY1" fmla="*/ 0 h 6400832"/>
              <a:gd name="connsiteX2" fmla="*/ 6220002 w 6220002"/>
              <a:gd name="connsiteY2" fmla="*/ 0 h 6400832"/>
              <a:gd name="connsiteX3" fmla="*/ 6192122 w 6220002"/>
              <a:gd name="connsiteY3" fmla="*/ 6184492 h 6400832"/>
              <a:gd name="connsiteX4" fmla="*/ 3055632 w 6220002"/>
              <a:gd name="connsiteY4" fmla="*/ 6204156 h 6400832"/>
              <a:gd name="connsiteX5" fmla="*/ 2975352 w 6220002"/>
              <a:gd name="connsiteY5" fmla="*/ 6400832 h 6400832"/>
              <a:gd name="connsiteX6" fmla="*/ 0 w 6220002"/>
              <a:gd name="connsiteY6" fmla="*/ 6400832 h 6400832"/>
              <a:gd name="connsiteX0" fmla="*/ 0 w 6220002"/>
              <a:gd name="connsiteY0" fmla="*/ 6400832 h 6410664"/>
              <a:gd name="connsiteX1" fmla="*/ 1208597 w 6220002"/>
              <a:gd name="connsiteY1" fmla="*/ 0 h 6410664"/>
              <a:gd name="connsiteX2" fmla="*/ 6220002 w 6220002"/>
              <a:gd name="connsiteY2" fmla="*/ 0 h 6410664"/>
              <a:gd name="connsiteX3" fmla="*/ 6192122 w 6220002"/>
              <a:gd name="connsiteY3" fmla="*/ 6184492 h 6410664"/>
              <a:gd name="connsiteX4" fmla="*/ 3055632 w 6220002"/>
              <a:gd name="connsiteY4" fmla="*/ 6204156 h 6410664"/>
              <a:gd name="connsiteX5" fmla="*/ 3034479 w 6220002"/>
              <a:gd name="connsiteY5" fmla="*/ 6410664 h 6410664"/>
              <a:gd name="connsiteX6" fmla="*/ 0 w 6220002"/>
              <a:gd name="connsiteY6" fmla="*/ 6400832 h 6410664"/>
              <a:gd name="connsiteX0" fmla="*/ 0 w 6220002"/>
              <a:gd name="connsiteY0" fmla="*/ 6400832 h 6410664"/>
              <a:gd name="connsiteX1" fmla="*/ 1208597 w 6220002"/>
              <a:gd name="connsiteY1" fmla="*/ 0 h 6410664"/>
              <a:gd name="connsiteX2" fmla="*/ 6220002 w 6220002"/>
              <a:gd name="connsiteY2" fmla="*/ 0 h 6410664"/>
              <a:gd name="connsiteX3" fmla="*/ 6192122 w 6220002"/>
              <a:gd name="connsiteY3" fmla="*/ 6184492 h 6410664"/>
              <a:gd name="connsiteX4" fmla="*/ 3104904 w 6220002"/>
              <a:gd name="connsiteY4" fmla="*/ 6204156 h 6410664"/>
              <a:gd name="connsiteX5" fmla="*/ 3034479 w 6220002"/>
              <a:gd name="connsiteY5" fmla="*/ 6410664 h 6410664"/>
              <a:gd name="connsiteX6" fmla="*/ 0 w 6220002"/>
              <a:gd name="connsiteY6" fmla="*/ 6400832 h 6410664"/>
              <a:gd name="connsiteX0" fmla="*/ 0 w 6939379"/>
              <a:gd name="connsiteY0" fmla="*/ 6489323 h 6489323"/>
              <a:gd name="connsiteX1" fmla="*/ 1927974 w 6939379"/>
              <a:gd name="connsiteY1" fmla="*/ 0 h 6489323"/>
              <a:gd name="connsiteX2" fmla="*/ 6939379 w 6939379"/>
              <a:gd name="connsiteY2" fmla="*/ 0 h 6489323"/>
              <a:gd name="connsiteX3" fmla="*/ 6911499 w 6939379"/>
              <a:gd name="connsiteY3" fmla="*/ 6184492 h 6489323"/>
              <a:gd name="connsiteX4" fmla="*/ 3824281 w 6939379"/>
              <a:gd name="connsiteY4" fmla="*/ 6204156 h 6489323"/>
              <a:gd name="connsiteX5" fmla="*/ 3753856 w 6939379"/>
              <a:gd name="connsiteY5" fmla="*/ 6410664 h 6489323"/>
              <a:gd name="connsiteX6" fmla="*/ 0 w 6939379"/>
              <a:gd name="connsiteY6" fmla="*/ 6489323 h 6489323"/>
              <a:gd name="connsiteX0" fmla="*/ 0 w 6949233"/>
              <a:gd name="connsiteY0" fmla="*/ 6440161 h 6440161"/>
              <a:gd name="connsiteX1" fmla="*/ 1937828 w 6949233"/>
              <a:gd name="connsiteY1" fmla="*/ 0 h 6440161"/>
              <a:gd name="connsiteX2" fmla="*/ 6949233 w 6949233"/>
              <a:gd name="connsiteY2" fmla="*/ 0 h 6440161"/>
              <a:gd name="connsiteX3" fmla="*/ 6921353 w 6949233"/>
              <a:gd name="connsiteY3" fmla="*/ 6184492 h 6440161"/>
              <a:gd name="connsiteX4" fmla="*/ 3834135 w 6949233"/>
              <a:gd name="connsiteY4" fmla="*/ 6204156 h 6440161"/>
              <a:gd name="connsiteX5" fmla="*/ 3763710 w 6949233"/>
              <a:gd name="connsiteY5" fmla="*/ 6410664 h 6440161"/>
              <a:gd name="connsiteX6" fmla="*/ 0 w 6949233"/>
              <a:gd name="connsiteY6" fmla="*/ 6440161 h 6440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9233" h="6440161">
                <a:moveTo>
                  <a:pt x="0" y="6440161"/>
                </a:moveTo>
                <a:lnTo>
                  <a:pt x="1937828" y="0"/>
                </a:lnTo>
                <a:lnTo>
                  <a:pt x="6949233" y="0"/>
                </a:lnTo>
                <a:lnTo>
                  <a:pt x="6921353" y="6184492"/>
                </a:lnTo>
                <a:lnTo>
                  <a:pt x="3834135" y="6204156"/>
                </a:lnTo>
                <a:lnTo>
                  <a:pt x="3763710" y="6410664"/>
                </a:lnTo>
                <a:lnTo>
                  <a:pt x="0" y="6440161"/>
                </a:lnTo>
                <a:close/>
              </a:path>
            </a:pathLst>
          </a:custGeom>
          <a:ln w="0">
            <a:noFill/>
          </a:ln>
        </p:spPr>
        <p:txBody>
          <a:bodyPr/>
          <a:lstStyle>
            <a:lvl1pPr marL="0" indent="0">
              <a:buNone/>
              <a:defRPr/>
            </a:lvl1pPr>
          </a:lstStyle>
          <a:p>
            <a:endParaRPr lang="en-US" dirty="0"/>
          </a:p>
        </p:txBody>
      </p:sp>
      <p:sp>
        <p:nvSpPr>
          <p:cNvPr id="8" name="Rectangle 7">
            <a:extLst>
              <a:ext uri="{FF2B5EF4-FFF2-40B4-BE49-F238E27FC236}">
                <a16:creationId xmlns:a16="http://schemas.microsoft.com/office/drawing/2014/main" id="{FB4EDA38-40E9-00EF-86BF-2E8E17CB3884}"/>
              </a:ext>
            </a:extLst>
          </p:cNvPr>
          <p:cNvSpPr/>
          <p:nvPr userDrawn="1"/>
        </p:nvSpPr>
        <p:spPr>
          <a:xfrm>
            <a:off x="5224706" y="122139"/>
            <a:ext cx="2204247" cy="6412251"/>
          </a:xfrm>
          <a:custGeom>
            <a:avLst/>
            <a:gdLst>
              <a:gd name="connsiteX0" fmla="*/ 0 w 2730571"/>
              <a:gd name="connsiteY0" fmla="*/ 0 h 6490909"/>
              <a:gd name="connsiteX1" fmla="*/ 2730571 w 2730571"/>
              <a:gd name="connsiteY1" fmla="*/ 0 h 6490909"/>
              <a:gd name="connsiteX2" fmla="*/ 2730571 w 2730571"/>
              <a:gd name="connsiteY2" fmla="*/ 6490909 h 6490909"/>
              <a:gd name="connsiteX3" fmla="*/ 0 w 2730571"/>
              <a:gd name="connsiteY3" fmla="*/ 6490909 h 6490909"/>
              <a:gd name="connsiteX4" fmla="*/ 0 w 2730571"/>
              <a:gd name="connsiteY4" fmla="*/ 0 h 6490909"/>
              <a:gd name="connsiteX0" fmla="*/ 1986116 w 2730571"/>
              <a:gd name="connsiteY0" fmla="*/ 0 h 6510574"/>
              <a:gd name="connsiteX1" fmla="*/ 2730571 w 2730571"/>
              <a:gd name="connsiteY1" fmla="*/ 19665 h 6510574"/>
              <a:gd name="connsiteX2" fmla="*/ 2730571 w 2730571"/>
              <a:gd name="connsiteY2" fmla="*/ 6510574 h 6510574"/>
              <a:gd name="connsiteX3" fmla="*/ 0 w 2730571"/>
              <a:gd name="connsiteY3" fmla="*/ 6510574 h 6510574"/>
              <a:gd name="connsiteX4" fmla="*/ 1986116 w 2730571"/>
              <a:gd name="connsiteY4" fmla="*/ 0 h 6510574"/>
              <a:gd name="connsiteX0" fmla="*/ 1956619 w 2730571"/>
              <a:gd name="connsiteY0" fmla="*/ 0 h 6520406"/>
              <a:gd name="connsiteX1" fmla="*/ 2730571 w 2730571"/>
              <a:gd name="connsiteY1" fmla="*/ 29497 h 6520406"/>
              <a:gd name="connsiteX2" fmla="*/ 2730571 w 2730571"/>
              <a:gd name="connsiteY2" fmla="*/ 6520406 h 6520406"/>
              <a:gd name="connsiteX3" fmla="*/ 0 w 2730571"/>
              <a:gd name="connsiteY3" fmla="*/ 6520406 h 6520406"/>
              <a:gd name="connsiteX4" fmla="*/ 1956619 w 2730571"/>
              <a:gd name="connsiteY4" fmla="*/ 0 h 6520406"/>
              <a:gd name="connsiteX0" fmla="*/ 1956619 w 2730571"/>
              <a:gd name="connsiteY0" fmla="*/ 0 h 6520406"/>
              <a:gd name="connsiteX1" fmla="*/ 2730571 w 2730571"/>
              <a:gd name="connsiteY1" fmla="*/ 29497 h 6520406"/>
              <a:gd name="connsiteX2" fmla="*/ 911603 w 2730571"/>
              <a:gd name="connsiteY2" fmla="*/ 5920638 h 6520406"/>
              <a:gd name="connsiteX3" fmla="*/ 0 w 2730571"/>
              <a:gd name="connsiteY3" fmla="*/ 6520406 h 6520406"/>
              <a:gd name="connsiteX4" fmla="*/ 1956619 w 2730571"/>
              <a:gd name="connsiteY4" fmla="*/ 0 h 6520406"/>
              <a:gd name="connsiteX0" fmla="*/ 1956619 w 2730571"/>
              <a:gd name="connsiteY0" fmla="*/ 0 h 6520406"/>
              <a:gd name="connsiteX1" fmla="*/ 2730571 w 2730571"/>
              <a:gd name="connsiteY1" fmla="*/ 29497 h 6520406"/>
              <a:gd name="connsiteX2" fmla="*/ 1039422 w 2730571"/>
              <a:gd name="connsiteY2" fmla="*/ 6441748 h 6520406"/>
              <a:gd name="connsiteX3" fmla="*/ 0 w 2730571"/>
              <a:gd name="connsiteY3" fmla="*/ 6520406 h 6520406"/>
              <a:gd name="connsiteX4" fmla="*/ 1956619 w 2730571"/>
              <a:gd name="connsiteY4" fmla="*/ 0 h 6520406"/>
              <a:gd name="connsiteX0" fmla="*/ 1936955 w 2710907"/>
              <a:gd name="connsiteY0" fmla="*/ 0 h 6441748"/>
              <a:gd name="connsiteX1" fmla="*/ 2710907 w 2710907"/>
              <a:gd name="connsiteY1" fmla="*/ 29497 h 6441748"/>
              <a:gd name="connsiteX2" fmla="*/ 1019758 w 2710907"/>
              <a:gd name="connsiteY2" fmla="*/ 6441748 h 6441748"/>
              <a:gd name="connsiteX3" fmla="*/ 0 w 2710907"/>
              <a:gd name="connsiteY3" fmla="*/ 6431915 h 6441748"/>
              <a:gd name="connsiteX4" fmla="*/ 1936955 w 2710907"/>
              <a:gd name="connsiteY4" fmla="*/ 0 h 6441748"/>
              <a:gd name="connsiteX0" fmla="*/ 1848464 w 2710907"/>
              <a:gd name="connsiteY0" fmla="*/ 39329 h 6412251"/>
              <a:gd name="connsiteX1" fmla="*/ 2710907 w 2710907"/>
              <a:gd name="connsiteY1" fmla="*/ 0 h 6412251"/>
              <a:gd name="connsiteX2" fmla="*/ 1019758 w 2710907"/>
              <a:gd name="connsiteY2" fmla="*/ 6412251 h 6412251"/>
              <a:gd name="connsiteX3" fmla="*/ 0 w 2710907"/>
              <a:gd name="connsiteY3" fmla="*/ 6402418 h 6412251"/>
              <a:gd name="connsiteX4" fmla="*/ 1848464 w 2710907"/>
              <a:gd name="connsiteY4" fmla="*/ 39329 h 6412251"/>
              <a:gd name="connsiteX0" fmla="*/ 1848464 w 2710907"/>
              <a:gd name="connsiteY0" fmla="*/ 19664 h 6412251"/>
              <a:gd name="connsiteX1" fmla="*/ 2710907 w 2710907"/>
              <a:gd name="connsiteY1" fmla="*/ 0 h 6412251"/>
              <a:gd name="connsiteX2" fmla="*/ 1019758 w 2710907"/>
              <a:gd name="connsiteY2" fmla="*/ 6412251 h 6412251"/>
              <a:gd name="connsiteX3" fmla="*/ 0 w 2710907"/>
              <a:gd name="connsiteY3" fmla="*/ 6402418 h 6412251"/>
              <a:gd name="connsiteX4" fmla="*/ 1848464 w 2710907"/>
              <a:gd name="connsiteY4" fmla="*/ 19664 h 6412251"/>
              <a:gd name="connsiteX0" fmla="*/ 1779639 w 2710907"/>
              <a:gd name="connsiteY0" fmla="*/ 19664 h 6412251"/>
              <a:gd name="connsiteX1" fmla="*/ 2710907 w 2710907"/>
              <a:gd name="connsiteY1" fmla="*/ 0 h 6412251"/>
              <a:gd name="connsiteX2" fmla="*/ 1019758 w 2710907"/>
              <a:gd name="connsiteY2" fmla="*/ 6412251 h 6412251"/>
              <a:gd name="connsiteX3" fmla="*/ 0 w 2710907"/>
              <a:gd name="connsiteY3" fmla="*/ 6402418 h 6412251"/>
              <a:gd name="connsiteX4" fmla="*/ 1779639 w 2710907"/>
              <a:gd name="connsiteY4" fmla="*/ 19664 h 6412251"/>
              <a:gd name="connsiteX0" fmla="*/ 1779639 w 2317616"/>
              <a:gd name="connsiteY0" fmla="*/ 9832 h 6402419"/>
              <a:gd name="connsiteX1" fmla="*/ 2317616 w 2317616"/>
              <a:gd name="connsiteY1" fmla="*/ 0 h 6402419"/>
              <a:gd name="connsiteX2" fmla="*/ 1019758 w 2317616"/>
              <a:gd name="connsiteY2" fmla="*/ 6402419 h 6402419"/>
              <a:gd name="connsiteX3" fmla="*/ 0 w 2317616"/>
              <a:gd name="connsiteY3" fmla="*/ 6392586 h 6402419"/>
              <a:gd name="connsiteX4" fmla="*/ 1779639 w 2317616"/>
              <a:gd name="connsiteY4" fmla="*/ 9832 h 6402419"/>
              <a:gd name="connsiteX0" fmla="*/ 1779639 w 2317616"/>
              <a:gd name="connsiteY0" fmla="*/ 9832 h 6402419"/>
              <a:gd name="connsiteX1" fmla="*/ 2317616 w 2317616"/>
              <a:gd name="connsiteY1" fmla="*/ 0 h 6402419"/>
              <a:gd name="connsiteX2" fmla="*/ 410158 w 2317616"/>
              <a:gd name="connsiteY2" fmla="*/ 6402419 h 6402419"/>
              <a:gd name="connsiteX3" fmla="*/ 0 w 2317616"/>
              <a:gd name="connsiteY3" fmla="*/ 6392586 h 6402419"/>
              <a:gd name="connsiteX4" fmla="*/ 1779639 w 2317616"/>
              <a:gd name="connsiteY4" fmla="*/ 9832 h 6402419"/>
              <a:gd name="connsiteX0" fmla="*/ 1779639 w 2101306"/>
              <a:gd name="connsiteY0" fmla="*/ 0 h 6392587"/>
              <a:gd name="connsiteX1" fmla="*/ 2101306 w 2101306"/>
              <a:gd name="connsiteY1" fmla="*/ 0 h 6392587"/>
              <a:gd name="connsiteX2" fmla="*/ 410158 w 2101306"/>
              <a:gd name="connsiteY2" fmla="*/ 6392587 h 6392587"/>
              <a:gd name="connsiteX3" fmla="*/ 0 w 2101306"/>
              <a:gd name="connsiteY3" fmla="*/ 6382754 h 6392587"/>
              <a:gd name="connsiteX4" fmla="*/ 1779639 w 2101306"/>
              <a:gd name="connsiteY4" fmla="*/ 0 h 6392587"/>
              <a:gd name="connsiteX0" fmla="*/ 1779639 w 2101306"/>
              <a:gd name="connsiteY0" fmla="*/ 0 h 6392587"/>
              <a:gd name="connsiteX1" fmla="*/ 2101306 w 2101306"/>
              <a:gd name="connsiteY1" fmla="*/ 0 h 6392587"/>
              <a:gd name="connsiteX2" fmla="*/ 370829 w 2101306"/>
              <a:gd name="connsiteY2" fmla="*/ 6392587 h 6392587"/>
              <a:gd name="connsiteX3" fmla="*/ 0 w 2101306"/>
              <a:gd name="connsiteY3" fmla="*/ 6382754 h 6392587"/>
              <a:gd name="connsiteX4" fmla="*/ 1779639 w 2101306"/>
              <a:gd name="connsiteY4" fmla="*/ 0 h 6392587"/>
              <a:gd name="connsiteX0" fmla="*/ 1779639 w 2101306"/>
              <a:gd name="connsiteY0" fmla="*/ 0 h 6392587"/>
              <a:gd name="connsiteX1" fmla="*/ 2101306 w 2101306"/>
              <a:gd name="connsiteY1" fmla="*/ 0 h 6392587"/>
              <a:gd name="connsiteX2" fmla="*/ 370829 w 2101306"/>
              <a:gd name="connsiteY2" fmla="*/ 6392587 h 6392587"/>
              <a:gd name="connsiteX3" fmla="*/ 0 w 2101306"/>
              <a:gd name="connsiteY3" fmla="*/ 6382754 h 6392587"/>
              <a:gd name="connsiteX4" fmla="*/ 1779639 w 2101306"/>
              <a:gd name="connsiteY4" fmla="*/ 0 h 6392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1306" h="6392587">
                <a:moveTo>
                  <a:pt x="1779639" y="0"/>
                </a:moveTo>
                <a:lnTo>
                  <a:pt x="2101306" y="0"/>
                </a:lnTo>
                <a:lnTo>
                  <a:pt x="370829" y="6392587"/>
                </a:lnTo>
                <a:lnTo>
                  <a:pt x="0" y="6382754"/>
                </a:lnTo>
                <a:lnTo>
                  <a:pt x="177963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ubtitle 2">
            <a:extLst>
              <a:ext uri="{FF2B5EF4-FFF2-40B4-BE49-F238E27FC236}">
                <a16:creationId xmlns:a16="http://schemas.microsoft.com/office/drawing/2014/main" id="{DD2D7245-F273-BAC4-9EEC-F3733850D1B3}"/>
              </a:ext>
            </a:extLst>
          </p:cNvPr>
          <p:cNvSpPr>
            <a:spLocks noGrp="1"/>
          </p:cNvSpPr>
          <p:nvPr>
            <p:ph type="subTitle" idx="1" hasCustomPrompt="1"/>
          </p:nvPr>
        </p:nvSpPr>
        <p:spPr>
          <a:xfrm>
            <a:off x="0" y="0"/>
            <a:ext cx="12191999" cy="6406551"/>
          </a:xfrm>
          <a:noFill/>
          <a:ln>
            <a:noFill/>
          </a:ln>
        </p:spPr>
        <p:txBody>
          <a:bodyPr>
            <a:normAutofit/>
          </a:bodyPr>
          <a:lstStyle>
            <a:lvl1pPr marL="0" indent="0" algn="l">
              <a:buNone/>
              <a:defRPr sz="4000" b="1">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m-KH" dirty="0"/>
              <a:t>​</a:t>
            </a:r>
            <a:endParaRPr lang="en-US" dirty="0"/>
          </a:p>
        </p:txBody>
      </p:sp>
      <p:sp>
        <p:nvSpPr>
          <p:cNvPr id="18" name="Title 14">
            <a:extLst>
              <a:ext uri="{FF2B5EF4-FFF2-40B4-BE49-F238E27FC236}">
                <a16:creationId xmlns:a16="http://schemas.microsoft.com/office/drawing/2014/main" id="{5FEC075C-7856-068C-145D-E9E72C9471F8}"/>
              </a:ext>
            </a:extLst>
          </p:cNvPr>
          <p:cNvSpPr>
            <a:spLocks noGrp="1"/>
          </p:cNvSpPr>
          <p:nvPr>
            <p:ph type="title" hasCustomPrompt="1"/>
          </p:nvPr>
        </p:nvSpPr>
        <p:spPr>
          <a:xfrm rot="16200000">
            <a:off x="-1092624" y="3164020"/>
            <a:ext cx="2998798" cy="813550"/>
          </a:xfrm>
          <a:solidFill>
            <a:srgbClr val="0070C0"/>
          </a:solidFill>
        </p:spPr>
        <p:txBody>
          <a:bodyPr anchor="ctr">
            <a:noAutofit/>
          </a:bodyPr>
          <a:lstStyle>
            <a:lvl1pPr marL="0" indent="0" algn="ctr">
              <a:lnSpc>
                <a:spcPct val="150000"/>
              </a:lnSpc>
              <a:buNone/>
              <a:defRPr sz="2400">
                <a:solidFill>
                  <a:schemeClr val="bg1"/>
                </a:solidFill>
                <a:latin typeface="Khmer OS Battambang" panose="02000500000000020004" pitchFamily="2" charset="0"/>
                <a:cs typeface="Khmer OS Battambang" panose="02000500000000020004" pitchFamily="2" charset="0"/>
              </a:defRPr>
            </a:lvl1pPr>
          </a:lstStyle>
          <a:p>
            <a:r>
              <a:rPr lang="km-KH" dirty="0"/>
              <a:t>មេរៀនទី១០</a:t>
            </a:r>
            <a:endParaRPr lang="en-US" dirty="0"/>
          </a:p>
        </p:txBody>
      </p:sp>
      <p:grpSp>
        <p:nvGrpSpPr>
          <p:cNvPr id="6" name="Group 5">
            <a:extLst>
              <a:ext uri="{FF2B5EF4-FFF2-40B4-BE49-F238E27FC236}">
                <a16:creationId xmlns:a16="http://schemas.microsoft.com/office/drawing/2014/main" id="{3D2659BD-B958-8A42-15CD-F20E3B47A654}"/>
              </a:ext>
            </a:extLst>
          </p:cNvPr>
          <p:cNvGrpSpPr/>
          <p:nvPr userDrawn="1"/>
        </p:nvGrpSpPr>
        <p:grpSpPr>
          <a:xfrm>
            <a:off x="0" y="6195824"/>
            <a:ext cx="12192000" cy="689158"/>
            <a:chOff x="0" y="6195824"/>
            <a:chExt cx="12192000" cy="689158"/>
          </a:xfrm>
        </p:grpSpPr>
        <p:sp>
          <p:nvSpPr>
            <p:cNvPr id="22" name="Rectangle 21">
              <a:extLst>
                <a:ext uri="{FF2B5EF4-FFF2-40B4-BE49-F238E27FC236}">
                  <a16:creationId xmlns:a16="http://schemas.microsoft.com/office/drawing/2014/main" id="{F231FAA0-1003-6E46-586D-454923A4FCF6}"/>
                </a:ext>
              </a:extLst>
            </p:cNvPr>
            <p:cNvSpPr/>
            <p:nvPr userDrawn="1"/>
          </p:nvSpPr>
          <p:spPr>
            <a:xfrm>
              <a:off x="0" y="6406551"/>
              <a:ext cx="12192000" cy="4572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3">
              <a:extLst>
                <a:ext uri="{FF2B5EF4-FFF2-40B4-BE49-F238E27FC236}">
                  <a16:creationId xmlns:a16="http://schemas.microsoft.com/office/drawing/2014/main" id="{2EFAA89C-E94D-9EA6-F191-2773FDE374E2}"/>
                </a:ext>
              </a:extLst>
            </p:cNvPr>
            <p:cNvSpPr/>
            <p:nvPr userDrawn="1"/>
          </p:nvSpPr>
          <p:spPr>
            <a:xfrm>
              <a:off x="8759687" y="6195824"/>
              <a:ext cx="3432312" cy="664342"/>
            </a:xfrm>
            <a:custGeom>
              <a:avLst/>
              <a:gdLst>
                <a:gd name="connsiteX0" fmla="*/ 0 w 5102086"/>
                <a:gd name="connsiteY0" fmla="*/ 0 h 966938"/>
                <a:gd name="connsiteX1" fmla="*/ 5102086 w 5102086"/>
                <a:gd name="connsiteY1" fmla="*/ 0 h 966938"/>
                <a:gd name="connsiteX2" fmla="*/ 5102086 w 5102086"/>
                <a:gd name="connsiteY2" fmla="*/ 966938 h 966938"/>
                <a:gd name="connsiteX3" fmla="*/ 0 w 5102086"/>
                <a:gd name="connsiteY3" fmla="*/ 966938 h 966938"/>
                <a:gd name="connsiteX4" fmla="*/ 0 w 5102086"/>
                <a:gd name="connsiteY4" fmla="*/ 0 h 966938"/>
                <a:gd name="connsiteX0" fmla="*/ 450574 w 5102086"/>
                <a:gd name="connsiteY0" fmla="*/ 13252 h 966938"/>
                <a:gd name="connsiteX1" fmla="*/ 5102086 w 5102086"/>
                <a:gd name="connsiteY1" fmla="*/ 0 h 966938"/>
                <a:gd name="connsiteX2" fmla="*/ 5102086 w 5102086"/>
                <a:gd name="connsiteY2" fmla="*/ 966938 h 966938"/>
                <a:gd name="connsiteX3" fmla="*/ 0 w 5102086"/>
                <a:gd name="connsiteY3" fmla="*/ 966938 h 966938"/>
                <a:gd name="connsiteX4" fmla="*/ 450574 w 5102086"/>
                <a:gd name="connsiteY4" fmla="*/ 13252 h 96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2086" h="966938">
                  <a:moveTo>
                    <a:pt x="450574" y="13252"/>
                  </a:moveTo>
                  <a:lnTo>
                    <a:pt x="5102086" y="0"/>
                  </a:lnTo>
                  <a:lnTo>
                    <a:pt x="5102086" y="966938"/>
                  </a:lnTo>
                  <a:lnTo>
                    <a:pt x="0" y="966938"/>
                  </a:lnTo>
                  <a:lnTo>
                    <a:pt x="450574" y="13252"/>
                  </a:lnTo>
                  <a:close/>
                </a:path>
              </a:pathLst>
            </a:cu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8D6A7CC-DAE9-B1BC-C39F-5E4930656F75}"/>
                </a:ext>
              </a:extLst>
            </p:cNvPr>
            <p:cNvSpPr txBox="1"/>
            <p:nvPr userDrawn="1"/>
          </p:nvSpPr>
          <p:spPr>
            <a:xfrm>
              <a:off x="9051608" y="6252501"/>
              <a:ext cx="2615938" cy="632481"/>
            </a:xfrm>
            <a:prstGeom prst="rect">
              <a:avLst/>
            </a:prstGeom>
            <a:noFill/>
          </p:spPr>
          <p:txBody>
            <a:bodyPr wrap="square" rtlCol="0">
              <a:spAutoFit/>
            </a:bodyPr>
            <a:lstStyle/>
            <a:p>
              <a:pPr>
                <a:lnSpc>
                  <a:spcPct val="100000"/>
                </a:lnSpc>
              </a:pPr>
              <a:r>
                <a:rPr lang="en-US" sz="1755" dirty="0">
                  <a:solidFill>
                    <a:schemeClr val="bg1"/>
                  </a:solidFill>
                </a:rPr>
                <a:t>www.rpitssr.edu.kh</a:t>
              </a:r>
            </a:p>
            <a:p>
              <a:pPr>
                <a:lnSpc>
                  <a:spcPct val="100000"/>
                </a:lnSpc>
              </a:pPr>
              <a:r>
                <a:rPr lang="en-US" sz="1755" dirty="0">
                  <a:solidFill>
                    <a:schemeClr val="bg1"/>
                  </a:solidFill>
                </a:rPr>
                <a:t>089483623 / 0977007794</a:t>
              </a:r>
            </a:p>
          </p:txBody>
        </p:sp>
        <p:sp>
          <p:nvSpPr>
            <p:cNvPr id="17" name="TextBox 16">
              <a:extLst>
                <a:ext uri="{FF2B5EF4-FFF2-40B4-BE49-F238E27FC236}">
                  <a16:creationId xmlns:a16="http://schemas.microsoft.com/office/drawing/2014/main" id="{5DB64D16-FA63-13B1-5E93-2AD1E82DCE7F}"/>
                </a:ext>
              </a:extLst>
            </p:cNvPr>
            <p:cNvSpPr txBox="1">
              <a:spLocks noChangeArrowheads="1"/>
            </p:cNvSpPr>
            <p:nvPr userDrawn="1"/>
          </p:nvSpPr>
          <p:spPr bwMode="auto">
            <a:xfrm>
              <a:off x="1122908" y="6490909"/>
              <a:ext cx="7717810" cy="307777"/>
            </a:xfrm>
            <a:prstGeom prst="rect">
              <a:avLst/>
            </a:prstGeom>
            <a:noFill/>
            <a:ln>
              <a:noFill/>
            </a:ln>
          </p:spPr>
          <p:txBody>
            <a:bodyPr wrap="square" anchor="ct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km-KH" sz="1365" dirty="0">
                  <a:solidFill>
                    <a:schemeClr val="bg1"/>
                  </a:solidFill>
                  <a:latin typeface="Khmer OS Battambang" pitchFamily="2" charset="0"/>
                  <a:cs typeface="Khmer OS Battambang" pitchFamily="2" charset="0"/>
                </a:rPr>
                <a:t>រៀបរាងដោយក្រុមនិស្សិត</a:t>
              </a:r>
              <a:r>
                <a:rPr lang="en-US" sz="1365" dirty="0">
                  <a:solidFill>
                    <a:schemeClr val="bg1"/>
                  </a:solidFill>
                  <a:latin typeface="Khmer OS Battambang" pitchFamily="2" charset="0"/>
                  <a:cs typeface="Khmer OS Battambang" pitchFamily="2" charset="0"/>
                </a:rPr>
                <a:t> ICT </a:t>
              </a:r>
              <a:r>
                <a:rPr lang="km-KH" sz="1365" dirty="0">
                  <a:solidFill>
                    <a:schemeClr val="bg1"/>
                  </a:solidFill>
                  <a:latin typeface="Khmer OS Battambang" pitchFamily="2" charset="0"/>
                  <a:cs typeface="Khmer OS Battambang" pitchFamily="2" charset="0"/>
                </a:rPr>
                <a:t>នៃវិទ្យាស្ថានពហុបច្ចេកទេសភូមិភាគតេជោសែនសៀមរាប</a:t>
              </a:r>
              <a:endParaRPr lang="en-US" sz="1365" dirty="0">
                <a:solidFill>
                  <a:schemeClr val="bg1"/>
                </a:solidFill>
                <a:latin typeface="Khmer OS Battambang" pitchFamily="2" charset="0"/>
                <a:cs typeface="Khmer OS Battambang" pitchFamily="2" charset="0"/>
              </a:endParaRPr>
            </a:p>
          </p:txBody>
        </p:sp>
      </p:grpSp>
      <p:sp>
        <p:nvSpPr>
          <p:cNvPr id="4" name="TextBox 3">
            <a:extLst>
              <a:ext uri="{FF2B5EF4-FFF2-40B4-BE49-F238E27FC236}">
                <a16:creationId xmlns:a16="http://schemas.microsoft.com/office/drawing/2014/main" id="{9B7137B1-62A9-159B-77A1-A695A6B4045B}"/>
              </a:ext>
            </a:extLst>
          </p:cNvPr>
          <p:cNvSpPr txBox="1"/>
          <p:nvPr userDrawn="1"/>
        </p:nvSpPr>
        <p:spPr>
          <a:xfrm>
            <a:off x="495015" y="1933924"/>
            <a:ext cx="6110654" cy="1152560"/>
          </a:xfrm>
          <a:prstGeom prst="rect">
            <a:avLst/>
          </a:prstGeom>
          <a:noFill/>
        </p:spPr>
        <p:txBody>
          <a:bodyPr wrap="square">
            <a:spAutoFit/>
          </a:bodyPr>
          <a:lstStyle/>
          <a:p>
            <a:pPr marL="0" marR="0">
              <a:lnSpc>
                <a:spcPct val="107000"/>
              </a:lnSpc>
              <a:spcBef>
                <a:spcPts val="0"/>
              </a:spcBef>
              <a:spcAft>
                <a:spcPts val="800"/>
              </a:spcAft>
            </a:pPr>
            <a:r>
              <a:rPr lang="en-US" sz="1600" dirty="0">
                <a:effectLst/>
                <a:latin typeface="Consolas" panose="020B0609020204030204" pitchFamily="49" charset="0"/>
                <a:ea typeface="Calibri" panose="020F0502020204030204" pitchFamily="34" charset="0"/>
                <a:cs typeface="Khmer OS Battambang" panose="02000500000000020004" pitchFamily="2" charset="0"/>
              </a:rPr>
              <a:t>		</a:t>
            </a:r>
            <a:r>
              <a:rPr lang="km-KH" sz="1600" b="1" u="sng" dirty="0">
                <a:solidFill>
                  <a:srgbClr val="7030A0"/>
                </a:solidFill>
                <a:effectLst/>
                <a:latin typeface="Consolas" panose="020B0609020204030204" pitchFamily="49" charset="0"/>
                <a:ea typeface="Calibri" panose="020F0502020204030204" pitchFamily="34" charset="0"/>
                <a:cs typeface="Khmer OS Battambang" panose="02000500000000020004" pitchFamily="2" charset="0"/>
              </a:rPr>
              <a:t>ទំរង់ទូទៅ៖</a:t>
            </a:r>
            <a:endParaRPr lang="en-US" sz="1600" b="1" u="sng" dirty="0">
              <a:solidFill>
                <a:srgbClr val="7030A0"/>
              </a:solidFill>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(initialization; condition; increment){</a:t>
            </a:r>
            <a:endParaRPr lang="en-US" sz="16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code to be executed.</a:t>
            </a:r>
            <a:endParaRPr lang="en-US" sz="1600" dirty="0">
              <a:effectLst/>
              <a:latin typeface="Consolas" panose="020B0609020204030204" pitchFamily="49" charset="0"/>
              <a:ea typeface="Calibri" panose="020F0502020204030204" pitchFamily="34" charset="0"/>
              <a:cs typeface="Khmer OS Battambang" panose="02000500000000020004" pitchFamily="2" charset="0"/>
            </a:endParaRPr>
          </a:p>
          <a:p>
            <a:pPr marL="457200" marR="0">
              <a:lnSpc>
                <a:spcPts val="1800"/>
              </a:lnSpc>
              <a:spcBef>
                <a:spcPts val="0"/>
              </a:spcBef>
              <a:spcAft>
                <a:spcPts val="0"/>
              </a:spcAft>
            </a:pPr>
            <a:r>
              <a:rPr lang="en-US" sz="12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effectLst/>
              <a:latin typeface="Consolas" panose="020B0609020204030204" pitchFamily="49" charset="0"/>
              <a:ea typeface="Calibri" panose="020F0502020204030204" pitchFamily="34" charset="0"/>
              <a:cs typeface="Khmer OS Battambang" panose="02000500000000020004" pitchFamily="2" charset="0"/>
            </a:endParaRPr>
          </a:p>
        </p:txBody>
      </p:sp>
      <p:pic>
        <p:nvPicPr>
          <p:cNvPr id="9" name="Picture 8">
            <a:extLst>
              <a:ext uri="{FF2B5EF4-FFF2-40B4-BE49-F238E27FC236}">
                <a16:creationId xmlns:a16="http://schemas.microsoft.com/office/drawing/2014/main" id="{7330283E-9D94-8A08-F9B9-697C72691DA9}"/>
              </a:ext>
            </a:extLst>
          </p:cNvPr>
          <p:cNvPicPr>
            <a:picLocks noChangeAspect="1"/>
          </p:cNvPicPr>
          <p:nvPr userDrawn="1"/>
        </p:nvPicPr>
        <p:blipFill>
          <a:blip r:embed="rId2"/>
          <a:stretch>
            <a:fillRect/>
          </a:stretch>
        </p:blipFill>
        <p:spPr>
          <a:xfrm>
            <a:off x="7406224" y="630209"/>
            <a:ext cx="4785775" cy="5352752"/>
          </a:xfrm>
          <a:prstGeom prst="rect">
            <a:avLst/>
          </a:prstGeom>
        </p:spPr>
      </p:pic>
    </p:spTree>
    <p:extLst>
      <p:ext uri="{BB962C8B-B14F-4D97-AF65-F5344CB8AC3E}">
        <p14:creationId xmlns:p14="http://schemas.microsoft.com/office/powerpoint/2010/main" val="124579814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F72692-215D-2431-4019-316075DB6A81}"/>
              </a:ext>
            </a:extLst>
          </p:cNvPr>
          <p:cNvSpPr>
            <a:spLocks noGrp="1"/>
          </p:cNvSpPr>
          <p:nvPr>
            <p:ph idx="1" hasCustomPrompt="1"/>
          </p:nvPr>
        </p:nvSpPr>
        <p:spPr>
          <a:xfrm>
            <a:off x="0" y="-6109"/>
            <a:ext cx="12192000" cy="6853082"/>
          </a:xfrm>
        </p:spPr>
        <p:txBody>
          <a:bodyPr/>
          <a:lstStyle>
            <a:lvl1pPr>
              <a:defRPr>
                <a:latin typeface="Ang DaunTeav" panose="020B0503020102020204" pitchFamily="34" charset="0"/>
                <a:cs typeface="Ang DaunTeav" panose="020B0503020102020204" pitchFamily="34" charset="0"/>
              </a:defRPr>
            </a:lvl1pPr>
            <a:lvl2pPr>
              <a:defRPr>
                <a:latin typeface="Ang DaunTeav" panose="020B0503020102020204" pitchFamily="34" charset="0"/>
                <a:cs typeface="Ang DaunTeav" panose="020B0503020102020204" pitchFamily="34" charset="0"/>
              </a:defRPr>
            </a:lvl2pPr>
            <a:lvl3pPr>
              <a:defRPr>
                <a:latin typeface="Ang DaunTeav" panose="020B0503020102020204" pitchFamily="34" charset="0"/>
                <a:cs typeface="Ang DaunTeav" panose="020B0503020102020204" pitchFamily="34" charset="0"/>
              </a:defRPr>
            </a:lvl3pPr>
            <a:lvl4pPr>
              <a:defRPr>
                <a:latin typeface="Ang DaunTeav" panose="020B0503020102020204" pitchFamily="34" charset="0"/>
                <a:cs typeface="Ang DaunTeav" panose="020B0503020102020204" pitchFamily="34" charset="0"/>
              </a:defRPr>
            </a:lvl4pPr>
            <a:lvl5pPr>
              <a:defRPr>
                <a:latin typeface="Ang DaunTeav" panose="020B0503020102020204" pitchFamily="34" charset="0"/>
                <a:cs typeface="Ang DaunTeav" panose="020B0503020102020204" pitchFamily="34" charset="0"/>
              </a:defRPr>
            </a:lvl5pPr>
          </a:lstStyle>
          <a:p>
            <a:pPr lvl="0"/>
            <a:r>
              <a:rPr lang="km-KH" dirty="0"/>
              <a:t>​</a:t>
            </a:r>
            <a:endParaRPr lang="en-US" dirty="0"/>
          </a:p>
        </p:txBody>
      </p:sp>
      <p:sp>
        <p:nvSpPr>
          <p:cNvPr id="7" name="Rectangle 6">
            <a:extLst>
              <a:ext uri="{FF2B5EF4-FFF2-40B4-BE49-F238E27FC236}">
                <a16:creationId xmlns:a16="http://schemas.microsoft.com/office/drawing/2014/main" id="{3CF86D38-7B14-20EF-5E7F-29326C9461ED}"/>
              </a:ext>
            </a:extLst>
          </p:cNvPr>
          <p:cNvSpPr/>
          <p:nvPr userDrawn="1"/>
        </p:nvSpPr>
        <p:spPr>
          <a:xfrm>
            <a:off x="0" y="6389773"/>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35D5DDC9-9476-C7EA-52E5-4F239D526B5F}"/>
              </a:ext>
            </a:extLst>
          </p:cNvPr>
          <p:cNvSpPr txBox="1"/>
          <p:nvPr userDrawn="1"/>
        </p:nvSpPr>
        <p:spPr>
          <a:xfrm>
            <a:off x="1521069" y="6479873"/>
            <a:ext cx="6242539" cy="276999"/>
          </a:xfrm>
          <a:prstGeom prst="rect">
            <a:avLst/>
          </a:prstGeom>
          <a:noFill/>
        </p:spPr>
        <p:txBody>
          <a:bodyPr wrap="square" rtlCol="0">
            <a:spAutoFit/>
          </a:bodyPr>
          <a:lstStyle/>
          <a:p>
            <a:pPr algn="ctr" eaLnBrk="1" hangingPunct="1">
              <a:defRPr/>
            </a:pPr>
            <a:r>
              <a:rPr lang="km-KH" sz="1200" dirty="0">
                <a:solidFill>
                  <a:schemeClr val="bg1"/>
                </a:solidFill>
                <a:latin typeface="Khmer OS Battambang" pitchFamily="2" charset="0"/>
                <a:cs typeface="Khmer OS Battambang" pitchFamily="2" charset="0"/>
              </a:rPr>
              <a:t>រៀបរាងដោយក្រុមនិស្សិត</a:t>
            </a:r>
            <a:r>
              <a:rPr lang="en-US" sz="1200" dirty="0">
                <a:solidFill>
                  <a:schemeClr val="bg1"/>
                </a:solidFill>
                <a:latin typeface="Khmer OS Battambang" pitchFamily="2" charset="0"/>
                <a:cs typeface="Khmer OS Battambang" pitchFamily="2" charset="0"/>
              </a:rPr>
              <a:t> ICT </a:t>
            </a:r>
            <a:r>
              <a:rPr lang="km-KH" sz="1200" dirty="0">
                <a:solidFill>
                  <a:schemeClr val="bg1"/>
                </a:solidFill>
                <a:latin typeface="Khmer OS Battambang" pitchFamily="2" charset="0"/>
                <a:cs typeface="Khmer OS Battambang" pitchFamily="2" charset="0"/>
              </a:rPr>
              <a:t>នៃវិទ្យាស្ថានពហុបច្ចេកទេសភូមិភាគតេជោសែនសៀមរាប</a:t>
            </a:r>
            <a:endParaRPr lang="en-US" sz="1200" dirty="0">
              <a:solidFill>
                <a:schemeClr val="bg1"/>
              </a:solidFill>
              <a:latin typeface="Khmer OS Battambang" pitchFamily="2" charset="0"/>
              <a:cs typeface="Khmer OS Battambang" pitchFamily="2" charset="0"/>
            </a:endParaRPr>
          </a:p>
        </p:txBody>
      </p:sp>
      <p:sp>
        <p:nvSpPr>
          <p:cNvPr id="8" name="Rectangle 7">
            <a:extLst>
              <a:ext uri="{FF2B5EF4-FFF2-40B4-BE49-F238E27FC236}">
                <a16:creationId xmlns:a16="http://schemas.microsoft.com/office/drawing/2014/main" id="{8984BF64-0FCB-81BA-7ED0-B2A91968C08A}"/>
              </a:ext>
            </a:extLst>
          </p:cNvPr>
          <p:cNvSpPr/>
          <p:nvPr userDrawn="1"/>
        </p:nvSpPr>
        <p:spPr>
          <a:xfrm>
            <a:off x="0" y="-6109"/>
            <a:ext cx="3806890" cy="10524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D15D95-F8BE-3303-041C-9C87BADDF8B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00396" y="6018733"/>
            <a:ext cx="706553" cy="706553"/>
          </a:xfrm>
          <a:prstGeom prst="rect">
            <a:avLst/>
          </a:prstGeom>
          <a:ln>
            <a:noFill/>
          </a:ln>
        </p:spPr>
      </p:pic>
      <p:sp>
        <p:nvSpPr>
          <p:cNvPr id="5" name="TextBox 4">
            <a:extLst>
              <a:ext uri="{FF2B5EF4-FFF2-40B4-BE49-F238E27FC236}">
                <a16:creationId xmlns:a16="http://schemas.microsoft.com/office/drawing/2014/main" id="{D334BDCA-2433-0534-3016-B6B3D02884B1}"/>
              </a:ext>
            </a:extLst>
          </p:cNvPr>
          <p:cNvSpPr txBox="1"/>
          <p:nvPr userDrawn="1"/>
        </p:nvSpPr>
        <p:spPr>
          <a:xfrm>
            <a:off x="1178169" y="836340"/>
            <a:ext cx="10460066" cy="4445191"/>
          </a:xfrm>
          <a:prstGeom prst="rect">
            <a:avLst/>
          </a:prstGeom>
          <a:noFill/>
        </p:spPr>
        <p:txBody>
          <a:bodyPr wrap="square">
            <a:spAutoFit/>
          </a:bodyPr>
          <a:lstStyle/>
          <a:p>
            <a:pPr marL="342900" marR="0" lvl="0" indent="-342900">
              <a:lnSpc>
                <a:spcPct val="200000"/>
              </a:lnSpc>
              <a:spcBef>
                <a:spcPts val="0"/>
              </a:spcBef>
              <a:spcAft>
                <a:spcPts val="0"/>
              </a:spcAft>
              <a:buFont typeface="Wingdings" panose="05000000000000000000" pitchFamily="2" charset="2"/>
              <a:buChar char=""/>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Initialization it is use to initialize the counter variables, and evaluated once unconditionally before the first Execute OF the body of the loop.</a:t>
            </a:r>
            <a:endParaRPr lang="en-US" sz="1600" dirty="0">
              <a:effectLst/>
              <a:latin typeface="Consolas" panose="020B0609020204030204" pitchFamily="49" charset="0"/>
              <a:ea typeface="Calibri" panose="020F0502020204030204" pitchFamily="34" charset="0"/>
              <a:cs typeface="Khmer OS Battambang" panose="02000500000000020004" pitchFamily="2" charset="0"/>
            </a:endParaRPr>
          </a:p>
          <a:p>
            <a:pPr marL="342900" marR="0" lvl="0" indent="-342900">
              <a:lnSpc>
                <a:spcPct val="200000"/>
              </a:lnSpc>
              <a:spcBef>
                <a:spcPts val="0"/>
              </a:spcBef>
              <a:spcAft>
                <a:spcPts val="0"/>
              </a:spcAft>
              <a:buFont typeface="Wingdings" panose="05000000000000000000" pitchFamily="2" charset="2"/>
              <a:buChar char=""/>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Condition in the beginning of each iteration is evaluated , if it evaluated to true the loop continue and nested statements are execute , if it valuated to false , the execution of the loop ends,</a:t>
            </a:r>
            <a:endParaRPr lang="en-US" sz="1600" dirty="0">
              <a:effectLst/>
              <a:latin typeface="Consolas" panose="020B0609020204030204" pitchFamily="49" charset="0"/>
              <a:ea typeface="Calibri" panose="020F0502020204030204" pitchFamily="34" charset="0"/>
              <a:cs typeface="Khmer OS Battambang" panose="02000500000000020004" pitchFamily="2" charset="0"/>
            </a:endParaRPr>
          </a:p>
          <a:p>
            <a:pPr marL="342900" marR="0" lvl="0" indent="-342900">
              <a:lnSpc>
                <a:spcPct val="200000"/>
              </a:lnSpc>
              <a:spcBef>
                <a:spcPts val="0"/>
              </a:spcBef>
              <a:spcAft>
                <a:spcPts val="0"/>
              </a:spcAft>
              <a:buFont typeface="Wingdings" panose="05000000000000000000" pitchFamily="2" charset="2"/>
              <a:buChar char=""/>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Increment it update the loop counter with a new value . It is evaluate at the end of each iteration.</a:t>
            </a:r>
            <a:endParaRPr lang="en-US" sz="1600" dirty="0">
              <a:effectLst/>
              <a:latin typeface="Consolas" panose="020B0609020204030204" pitchFamily="49" charset="0"/>
              <a:ea typeface="Calibri" panose="020F0502020204030204" pitchFamily="34" charset="0"/>
              <a:cs typeface="Khmer OS Battambang" panose="02000500000000020004" pitchFamily="2" charset="0"/>
            </a:endParaRPr>
          </a:p>
          <a:p>
            <a:pPr marL="0" marR="0">
              <a:lnSpc>
                <a:spcPct val="200000"/>
              </a:lnSpc>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effectLst/>
              <a:latin typeface="Consolas" panose="020B0609020204030204" pitchFamily="49" charset="0"/>
              <a:ea typeface="Calibri" panose="020F0502020204030204" pitchFamily="34" charset="0"/>
              <a:cs typeface="Khmer OS Battambang" panose="02000500000000020004" pitchFamily="2" charset="0"/>
            </a:endParaRPr>
          </a:p>
        </p:txBody>
      </p:sp>
      <p:sp>
        <p:nvSpPr>
          <p:cNvPr id="9" name="Title 14">
            <a:extLst>
              <a:ext uri="{FF2B5EF4-FFF2-40B4-BE49-F238E27FC236}">
                <a16:creationId xmlns:a16="http://schemas.microsoft.com/office/drawing/2014/main" id="{50CE2185-BF98-E44F-CCE9-F89705C63DFC}"/>
              </a:ext>
            </a:extLst>
          </p:cNvPr>
          <p:cNvSpPr>
            <a:spLocks noGrp="1"/>
          </p:cNvSpPr>
          <p:nvPr>
            <p:ph type="title" hasCustomPrompt="1"/>
          </p:nvPr>
        </p:nvSpPr>
        <p:spPr>
          <a:xfrm rot="16200000">
            <a:off x="-1092624" y="3164020"/>
            <a:ext cx="2998798" cy="813550"/>
          </a:xfrm>
          <a:solidFill>
            <a:srgbClr val="0070C0"/>
          </a:solidFill>
        </p:spPr>
        <p:txBody>
          <a:bodyPr anchor="ctr">
            <a:noAutofit/>
          </a:bodyPr>
          <a:lstStyle>
            <a:lvl1pPr marL="0" indent="0" algn="ctr">
              <a:lnSpc>
                <a:spcPct val="150000"/>
              </a:lnSpc>
              <a:buNone/>
              <a:defRPr sz="2400">
                <a:solidFill>
                  <a:schemeClr val="bg1"/>
                </a:solidFill>
                <a:latin typeface="Khmer OS Battambang" panose="02000500000000020004" pitchFamily="2" charset="0"/>
                <a:cs typeface="Khmer OS Battambang" panose="02000500000000020004" pitchFamily="2" charset="0"/>
              </a:defRPr>
            </a:lvl1pPr>
          </a:lstStyle>
          <a:p>
            <a:r>
              <a:rPr lang="km-KH" dirty="0"/>
              <a:t>មេរៀនទី១០</a:t>
            </a:r>
            <a:endParaRPr lang="en-US" dirty="0"/>
          </a:p>
        </p:txBody>
      </p:sp>
    </p:spTree>
    <p:extLst>
      <p:ext uri="{BB962C8B-B14F-4D97-AF65-F5344CB8AC3E}">
        <p14:creationId xmlns:p14="http://schemas.microsoft.com/office/powerpoint/2010/main" val="2822760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9B360E-FAC7-2620-0CB1-C6C8559868D0}"/>
              </a:ext>
            </a:extLst>
          </p:cNvPr>
          <p:cNvSpPr>
            <a:spLocks noGrp="1"/>
          </p:cNvSpPr>
          <p:nvPr>
            <p:ph type="title"/>
          </p:nvPr>
        </p:nvSpPr>
        <p:spPr>
          <a:xfrm>
            <a:off x="553673" y="365125"/>
            <a:ext cx="11165747" cy="1325563"/>
          </a:xfrm>
          <a:prstGeom prst="rect">
            <a:avLst/>
          </a:prstGeom>
          <a:solidFill>
            <a:srgbClr val="0070C0"/>
          </a:solidFill>
          <a:ln>
            <a:solidFill>
              <a:schemeClr val="bg1"/>
            </a:solidFill>
          </a:ln>
        </p:spPr>
        <p:txBody>
          <a:bodyPr vert="horz" lIns="91440" tIns="45720" rIns="91440" bIns="45720" rtlCol="0" anchor="ctr">
            <a:normAutofit/>
          </a:bodyPr>
          <a:lstStyle/>
          <a:p>
            <a:r>
              <a:rPr lang="km-KH" dirty="0"/>
              <a:t>សមាជិកក្រុមទី៖២</a:t>
            </a:r>
            <a:endParaRPr lang="en-US" dirty="0"/>
          </a:p>
        </p:txBody>
      </p:sp>
      <p:sp>
        <p:nvSpPr>
          <p:cNvPr id="3" name="Text Placeholder 2">
            <a:extLst>
              <a:ext uri="{FF2B5EF4-FFF2-40B4-BE49-F238E27FC236}">
                <a16:creationId xmlns:a16="http://schemas.microsoft.com/office/drawing/2014/main" id="{5C472227-DA25-A7CA-C8FC-A12EB3CFF397}"/>
              </a:ext>
            </a:extLst>
          </p:cNvPr>
          <p:cNvSpPr>
            <a:spLocks noGrp="1"/>
          </p:cNvSpPr>
          <p:nvPr>
            <p:ph type="body" idx="1"/>
          </p:nvPr>
        </p:nvSpPr>
        <p:spPr>
          <a:xfrm>
            <a:off x="553672" y="1690688"/>
            <a:ext cx="11165747" cy="2501778"/>
          </a:xfrm>
          <a:prstGeom prst="rect">
            <a:avLst/>
          </a:prstGeom>
          <a:noFill/>
          <a:ln>
            <a:noFill/>
          </a:ln>
        </p:spPr>
        <p:txBody>
          <a:bodyPr vert="horz" lIns="91440" tIns="45720" rIns="91440" bIns="45720" rtlCol="0">
            <a:normAutofit/>
          </a:bodyPr>
          <a:lstStyle/>
          <a:p>
            <a:pPr lvl="0"/>
            <a:r>
              <a:rPr lang="en-US" dirty="0"/>
              <a:t> </a:t>
            </a:r>
            <a:r>
              <a:rPr lang="km-KH" dirty="0"/>
              <a:t>		១.ម៉ោះ រ៉ៃមី				២.អេង សុភាព</a:t>
            </a:r>
          </a:p>
          <a:p>
            <a:pPr lvl="0"/>
            <a:r>
              <a:rPr lang="km-KH" dirty="0"/>
              <a:t>		៣.ពេជ្រ ស្រីខួច			៤.ឆ្លាវ គិមស៊ុន់</a:t>
            </a:r>
          </a:p>
          <a:p>
            <a:pPr lvl="0"/>
            <a:r>
              <a:rPr lang="km-KH" dirty="0"/>
              <a:t>		៥.ឡូ ស្រីពេជ្រ			៦.មាំង សុផា</a:t>
            </a:r>
            <a:endParaRPr lang="en-US" dirty="0"/>
          </a:p>
        </p:txBody>
      </p:sp>
      <p:sp>
        <p:nvSpPr>
          <p:cNvPr id="4" name="Date Placeholder 3">
            <a:extLst>
              <a:ext uri="{FF2B5EF4-FFF2-40B4-BE49-F238E27FC236}">
                <a16:creationId xmlns:a16="http://schemas.microsoft.com/office/drawing/2014/main" id="{5A872D89-199D-8E47-5F8A-46814FFB40F3}"/>
              </a:ext>
            </a:extLst>
          </p:cNvPr>
          <p:cNvSpPr>
            <a:spLocks noGrp="1"/>
          </p:cNvSpPr>
          <p:nvPr>
            <p:ph type="dt" sz="half" idx="2"/>
          </p:nvPr>
        </p:nvSpPr>
        <p:spPr>
          <a:xfrm>
            <a:off x="553673" y="6311900"/>
            <a:ext cx="1442182" cy="544511"/>
          </a:xfrm>
          <a:prstGeom prst="rect">
            <a:avLst/>
          </a:prstGeom>
          <a:solidFill>
            <a:srgbClr val="002060"/>
          </a:solidFill>
        </p:spPr>
        <p:txBody>
          <a:bodyPr vert="horz" lIns="91440" tIns="45720" rIns="91440" bIns="45720" rtlCol="0" anchor="ctr"/>
          <a:lstStyle>
            <a:lvl1pPr algn="l">
              <a:defRPr sz="1200" b="1">
                <a:solidFill>
                  <a:schemeClr val="tx1">
                    <a:tint val="75000"/>
                  </a:schemeClr>
                </a:solidFill>
              </a:defRPr>
            </a:lvl1pPr>
          </a:lstStyle>
          <a:p>
            <a:r>
              <a:rPr lang="en-US" dirty="0"/>
              <a:t>23-January-2023</a:t>
            </a:r>
          </a:p>
        </p:txBody>
      </p:sp>
      <p:sp>
        <p:nvSpPr>
          <p:cNvPr id="5" name="Footer Placeholder 4">
            <a:extLst>
              <a:ext uri="{FF2B5EF4-FFF2-40B4-BE49-F238E27FC236}">
                <a16:creationId xmlns:a16="http://schemas.microsoft.com/office/drawing/2014/main" id="{398BB520-D6CE-1491-F082-D15BDC32540A}"/>
              </a:ext>
            </a:extLst>
          </p:cNvPr>
          <p:cNvSpPr>
            <a:spLocks noGrp="1"/>
          </p:cNvSpPr>
          <p:nvPr>
            <p:ph type="ftr" sz="quarter" idx="3"/>
          </p:nvPr>
        </p:nvSpPr>
        <p:spPr>
          <a:xfrm>
            <a:off x="1995855" y="6311900"/>
            <a:ext cx="8212014" cy="544512"/>
          </a:xfrm>
          <a:prstGeom prst="rect">
            <a:avLst/>
          </a:prstGeom>
          <a:solidFill>
            <a:schemeClr val="accent1">
              <a:lumMod val="50000"/>
            </a:schemeClr>
          </a:solidFill>
          <a:ln>
            <a:solidFill>
              <a:schemeClr val="accent2">
                <a:lumMod val="50000"/>
              </a:schemeClr>
            </a:solidFill>
          </a:ln>
        </p:spPr>
        <p:txBody>
          <a:bodyPr vert="horz" lIns="91440" tIns="45720" rIns="91440" bIns="45720" rtlCol="0" anchor="ctr"/>
          <a:lstStyle>
            <a:lvl1pPr algn="ctr">
              <a:defRPr sz="1600" b="1">
                <a:solidFill>
                  <a:schemeClr val="tx1">
                    <a:tint val="75000"/>
                  </a:schemeClr>
                </a:solidFill>
              </a:defRPr>
            </a:lvl1pPr>
          </a:lstStyle>
          <a:p>
            <a:r>
              <a:rPr lang="km-KH" sz="1400" dirty="0"/>
              <a:t>រៀបរាងដោយក្រុមនិស្សិត </a:t>
            </a:r>
            <a:r>
              <a:rPr lang="en-US" sz="1400" dirty="0"/>
              <a:t>ICT </a:t>
            </a:r>
            <a:r>
              <a:rPr lang="km-KH" sz="1400" dirty="0"/>
              <a:t>នៃវិទ្យាស្ថានពហុបច្ចេកទេសភូមិភាគតេជោសែនសៀមរាប</a:t>
            </a:r>
          </a:p>
          <a:p>
            <a:endParaRPr lang="en-US" sz="300" dirty="0"/>
          </a:p>
        </p:txBody>
      </p:sp>
      <p:sp>
        <p:nvSpPr>
          <p:cNvPr id="6" name="Slide Number Placeholder 5">
            <a:extLst>
              <a:ext uri="{FF2B5EF4-FFF2-40B4-BE49-F238E27FC236}">
                <a16:creationId xmlns:a16="http://schemas.microsoft.com/office/drawing/2014/main" id="{13075AB5-CDE3-5D06-24AB-048E91F04A65}"/>
              </a:ext>
            </a:extLst>
          </p:cNvPr>
          <p:cNvSpPr>
            <a:spLocks noGrp="1"/>
          </p:cNvSpPr>
          <p:nvPr>
            <p:ph type="sldNum" sz="quarter" idx="4"/>
          </p:nvPr>
        </p:nvSpPr>
        <p:spPr>
          <a:xfrm>
            <a:off x="10196145" y="6311901"/>
            <a:ext cx="1523275" cy="588960"/>
          </a:xfrm>
          <a:prstGeom prst="rect">
            <a:avLst/>
          </a:prstGeom>
          <a:solidFill>
            <a:srgbClr val="002060"/>
          </a:solidFill>
        </p:spPr>
        <p:txBody>
          <a:bodyPr vert="horz" lIns="91440" tIns="45720" rIns="91440" bIns="45720" rtlCol="0" anchor="ctr"/>
          <a:lstStyle>
            <a:lvl1pPr algn="r">
              <a:defRPr sz="1200" b="1">
                <a:solidFill>
                  <a:schemeClr val="tx1">
                    <a:tint val="75000"/>
                  </a:schemeClr>
                </a:solidFill>
              </a:defRPr>
            </a:lvl1pPr>
          </a:lstStyle>
          <a:p>
            <a:r>
              <a:rPr lang="en-US" dirty="0"/>
              <a:t>2022-2023</a:t>
            </a:r>
          </a:p>
        </p:txBody>
      </p:sp>
    </p:spTree>
    <p:extLst>
      <p:ext uri="{BB962C8B-B14F-4D97-AF65-F5344CB8AC3E}">
        <p14:creationId xmlns:p14="http://schemas.microsoft.com/office/powerpoint/2010/main" val="393741900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2" r:id="rId3"/>
    <p:sldLayoutId id="2147483663" r:id="rId4"/>
    <p:sldLayoutId id="2147483650"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lnSpc>
          <a:spcPct val="150000"/>
        </a:lnSpc>
        <a:spcBef>
          <a:spcPct val="0"/>
        </a:spcBef>
        <a:buNone/>
        <a:defRPr sz="4400" kern="1200">
          <a:solidFill>
            <a:schemeClr val="tx1"/>
          </a:solidFill>
          <a:latin typeface="Khmer OS Muol Light" panose="02000500000000020004" pitchFamily="2" charset="0"/>
          <a:ea typeface="+mj-ea"/>
          <a:cs typeface="Khmer OS Muol Light" panose="02000500000000020004" pitchFamily="2" charset="0"/>
        </a:defRPr>
      </a:lvl1pPr>
    </p:titleStyle>
    <p:bodyStyle>
      <a:lvl1pPr marL="0" indent="0" algn="l" defTabSz="914400" rtl="0" eaLnBrk="1" latinLnBrk="0" hangingPunct="1">
        <a:lnSpc>
          <a:spcPct val="150000"/>
        </a:lnSpc>
        <a:spcBef>
          <a:spcPts val="1000"/>
        </a:spcBef>
        <a:buFont typeface="Arial" panose="020B0604020202020204" pitchFamily="34" charset="0"/>
        <a:buNone/>
        <a:defRPr sz="2800" kern="1200">
          <a:solidFill>
            <a:schemeClr val="tx1"/>
          </a:solidFill>
          <a:latin typeface="Khmer OS Battambang" panose="02000500000000020004" pitchFamily="2" charset="0"/>
          <a:ea typeface="+mn-ea"/>
          <a:cs typeface="Khmer OS Battambang" panose="02000500000000020004" pitchFamily="2" charset="0"/>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Khmer OS Battambang" panose="02000500000000020004" pitchFamily="2" charset="0"/>
          <a:ea typeface="+mn-ea"/>
          <a:cs typeface="Khmer OS Battambang" panose="02000500000000020004" pitchFamily="2"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Khmer OS Battambang" panose="02000500000000020004" pitchFamily="2" charset="0"/>
          <a:ea typeface="+mn-ea"/>
          <a:cs typeface="Khmer OS Battambang" panose="02000500000000020004" pitchFamily="2"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Khmer OS Battambang" panose="02000500000000020004" pitchFamily="2" charset="0"/>
          <a:ea typeface="+mn-ea"/>
          <a:cs typeface="Khmer OS Battambang" panose="02000500000000020004" pitchFamily="2"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Khmer OS Battambang" panose="02000500000000020004" pitchFamily="2" charset="0"/>
          <a:ea typeface="+mn-ea"/>
          <a:cs typeface="Khmer OS Battambang" panose="02000500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7CF98973-0B38-1770-7896-C35410CF8AED}"/>
              </a:ext>
            </a:extLst>
          </p:cNvPr>
          <p:cNvSpPr>
            <a:spLocks noGrp="1"/>
          </p:cNvSpPr>
          <p:nvPr>
            <p:ph type="subTitle" idx="1"/>
          </p:nvPr>
        </p:nvSpPr>
        <p:spPr/>
        <p:txBody>
          <a:bodyPr/>
          <a:lstStyle/>
          <a:p>
            <a:endParaRPr lang="en-US"/>
          </a:p>
        </p:txBody>
      </p:sp>
      <p:sp>
        <p:nvSpPr>
          <p:cNvPr id="6" name="Title 5">
            <a:extLst>
              <a:ext uri="{FF2B5EF4-FFF2-40B4-BE49-F238E27FC236}">
                <a16:creationId xmlns:a16="http://schemas.microsoft.com/office/drawing/2014/main" id="{E7187390-B6D8-709D-7922-B82B09BC98E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66500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F4B68A3-CD67-AFDC-9698-7844CE6CD5F1}"/>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E3FA5103-6A70-D612-E3B6-47F78AE6701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4745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F0EA11D-3B49-F068-E393-3FAB9C720E47}"/>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86B64E1B-9FF2-4A96-D46D-25E426F439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90617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F80C859-961F-DCF2-20E7-64F5BBD2AC23}"/>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4DC9DED2-1F50-BCD0-3C4A-C50842D92B0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683859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A5613AE-FE3A-B1D9-FAE1-8165DB089A57}"/>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A79A59D2-ADCC-EF63-7C4C-556BD2F2B54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186564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DCFA53-07BA-F0D4-A102-6EBCF5678B6F}"/>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49434C85-754B-DE06-5E72-73CB0CC4961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6447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4B49D84-6398-1E31-C7DA-70D2080D52AF}"/>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A79CE62D-61D6-8330-B285-C7F1968A59B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93191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093E082-4762-3177-D6B8-C5A46F8FF906}"/>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64B69DD3-6631-6E7D-4544-B599239F889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26156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FFFC161-FC91-0768-A04F-303DC622C874}"/>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AEC622B4-77E9-5B97-71EB-7A5071E7239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4639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6BDD942-62FD-E455-2FEF-95B21FB1BD82}"/>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E4573073-AFBD-BF61-7059-41BFC6A5B50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4147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8AE2275-95FB-A53C-D84A-F2805B86E59B}"/>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6133B9C1-BE79-E97A-DDE3-3CB28CEC611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92797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A617B67-E178-5601-9136-4AFC04A35F52}"/>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DF3F5E56-D32B-A2CB-75CF-2270123275B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8824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5E94C9-25E5-15AA-EADA-08FB598A6B85}"/>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EB723B80-FEB7-4782-A8C9-65787E35A85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54244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96C022E-2F5B-7EBF-5A45-85A8AA9CC619}"/>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B21B5E72-CF91-CFFF-50E9-A0D94684BEE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74152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2050</TotalTime>
  <Words>0</Words>
  <Application>Microsoft Office PowerPoint</Application>
  <PresentationFormat>Widescreen</PresentationFormat>
  <Paragraphs>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Ang DaunTeav</vt:lpstr>
      <vt:lpstr>Arial</vt:lpstr>
      <vt:lpstr>Calibri</vt:lpstr>
      <vt:lpstr>Consolas</vt:lpstr>
      <vt:lpstr>Khmer OS Battambang</vt:lpstr>
      <vt:lpstr>Khmer OS Muol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II</dc:title>
  <dc:creator>Seng Sourng</dc:creator>
  <cp:lastModifiedBy>Seng Sourng</cp:lastModifiedBy>
  <cp:revision>270</cp:revision>
  <dcterms:created xsi:type="dcterms:W3CDTF">2022-08-01T23:25:30Z</dcterms:created>
  <dcterms:modified xsi:type="dcterms:W3CDTF">2023-01-23T08:27:39Z</dcterms:modified>
</cp:coreProperties>
</file>