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338" r:id="rId4"/>
    <p:sldId id="340" r:id="rId5"/>
    <p:sldId id="341" r:id="rId6"/>
    <p:sldId id="342" r:id="rId7"/>
    <p:sldId id="343" r:id="rId8"/>
    <p:sldId id="339" r:id="rId9"/>
    <p:sldId id="344" r:id="rId10"/>
    <p:sldId id="345" r:id="rId11"/>
    <p:sldId id="346" r:id="rId12"/>
    <p:sldId id="347" r:id="rId13"/>
    <p:sldId id="348" r:id="rId14"/>
    <p:sldId id="350" r:id="rId15"/>
    <p:sldId id="351" r:id="rId16"/>
    <p:sldId id="352" r:id="rId17"/>
    <p:sldId id="349" r:id="rId18"/>
    <p:sldId id="353" r:id="rId19"/>
    <p:sldId id="354" r:id="rId20"/>
    <p:sldId id="355" r:id="rId21"/>
    <p:sldId id="356" r:id="rId22"/>
    <p:sldId id="336" r:id="rId23"/>
    <p:sldId id="33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11_Function" id="{16E161ED-81A2-4C48-B061-37B05A1E02FF}">
          <p14:sldIdLst>
            <p14:sldId id="258"/>
            <p14:sldId id="259"/>
            <p14:sldId id="338"/>
            <p14:sldId id="340"/>
            <p14:sldId id="341"/>
            <p14:sldId id="342"/>
            <p14:sldId id="343"/>
            <p14:sldId id="339"/>
            <p14:sldId id="344"/>
            <p14:sldId id="345"/>
            <p14:sldId id="346"/>
            <p14:sldId id="347"/>
            <p14:sldId id="348"/>
            <p14:sldId id="350"/>
            <p14:sldId id="351"/>
            <p14:sldId id="352"/>
            <p14:sldId id="349"/>
            <p14:sldId id="353"/>
            <p14:sldId id="354"/>
            <p14:sldId id="355"/>
            <p14:sldId id="356"/>
            <p14:sldId id="336"/>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AA00"/>
    <a:srgbClr val="006BC2"/>
    <a:srgbClr val="0070C0"/>
    <a:srgbClr val="005398"/>
    <a:srgbClr val="F80000"/>
    <a:srgbClr val="ADADAD"/>
    <a:srgbClr val="A7A9AC"/>
    <a:srgbClr val="A1B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81" autoAdjust="0"/>
  </p:normalViewPr>
  <p:slideViewPr>
    <p:cSldViewPr snapToGrid="0">
      <p:cViewPr varScale="1">
        <p:scale>
          <a:sx n="74" d="100"/>
          <a:sy n="74" d="100"/>
        </p:scale>
        <p:origin x="240"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E5C44-6581-444B-90D2-E5D1D099B9CA}"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B062F-BE53-4C3F-AD68-2E48673C7069}" type="slidenum">
              <a:rPr lang="en-US" smtClean="0"/>
              <a:t>‹#›</a:t>
            </a:fld>
            <a:endParaRPr lang="en-US"/>
          </a:p>
        </p:txBody>
      </p:sp>
    </p:spTree>
    <p:extLst>
      <p:ext uri="{BB962C8B-B14F-4D97-AF65-F5344CB8AC3E}">
        <p14:creationId xmlns:p14="http://schemas.microsoft.com/office/powerpoint/2010/main" val="53566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EB062F-BE53-4C3F-AD68-2E48673C7069}" type="slidenum">
              <a:rPr lang="en-US" smtClean="0"/>
              <a:t>1</a:t>
            </a:fld>
            <a:endParaRPr lang="en-US"/>
          </a:p>
        </p:txBody>
      </p:sp>
    </p:spTree>
    <p:extLst>
      <p:ext uri="{BB962C8B-B14F-4D97-AF65-F5344CB8AC3E}">
        <p14:creationId xmlns:p14="http://schemas.microsoft.com/office/powerpoint/2010/main" val="72395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EB062F-BE53-4C3F-AD68-2E48673C7069}" type="slidenum">
              <a:rPr lang="en-US" smtClean="0"/>
              <a:t>2</a:t>
            </a:fld>
            <a:endParaRPr lang="en-US"/>
          </a:p>
        </p:txBody>
      </p:sp>
    </p:spTree>
    <p:extLst>
      <p:ext uri="{BB962C8B-B14F-4D97-AF65-F5344CB8AC3E}">
        <p14:creationId xmlns:p14="http://schemas.microsoft.com/office/powerpoint/2010/main" val="262127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EB062F-BE53-4C3F-AD68-2E48673C7069}" type="slidenum">
              <a:rPr lang="en-US" smtClean="0"/>
              <a:t>22</a:t>
            </a:fld>
            <a:endParaRPr lang="en-US"/>
          </a:p>
        </p:txBody>
      </p:sp>
    </p:spTree>
    <p:extLst>
      <p:ext uri="{BB962C8B-B14F-4D97-AF65-F5344CB8AC3E}">
        <p14:creationId xmlns:p14="http://schemas.microsoft.com/office/powerpoint/2010/main" val="333416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EB062F-BE53-4C3F-AD68-2E48673C7069}" type="slidenum">
              <a:rPr lang="en-US" smtClean="0"/>
              <a:t>23</a:t>
            </a:fld>
            <a:endParaRPr lang="en-US"/>
          </a:p>
        </p:txBody>
      </p:sp>
    </p:spTree>
    <p:extLst>
      <p:ext uri="{BB962C8B-B14F-4D97-AF65-F5344CB8AC3E}">
        <p14:creationId xmlns:p14="http://schemas.microsoft.com/office/powerpoint/2010/main" val="1619202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6D6DF9B-949C-61DE-5A4F-2CD380E066B0}"/>
              </a:ext>
            </a:extLst>
          </p:cNvPr>
          <p:cNvSpPr/>
          <p:nvPr userDrawn="1"/>
        </p:nvSpPr>
        <p:spPr>
          <a:xfrm>
            <a:off x="0" y="131948"/>
            <a:ext cx="12192000" cy="152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892EE7-E6C8-45AC-9A12-C1D2706AE13D}"/>
              </a:ext>
            </a:extLst>
          </p:cNvPr>
          <p:cNvSpPr/>
          <p:nvPr userDrawn="1"/>
        </p:nvSpPr>
        <p:spPr>
          <a:xfrm>
            <a:off x="0" y="0"/>
            <a:ext cx="12192000" cy="15240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p:nvPr>
        </p:nvSpPr>
        <p:spPr>
          <a:xfrm>
            <a:off x="1248508" y="1882337"/>
            <a:ext cx="10598935" cy="3413510"/>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7B29DB82-96F5-F7CC-B59A-F7DE0BB1E478}"/>
              </a:ext>
            </a:extLst>
          </p:cNvPr>
          <p:cNvPicPr>
            <a:picLocks noChangeAspect="1"/>
          </p:cNvPicPr>
          <p:nvPr userDrawn="1"/>
        </p:nvPicPr>
        <p:blipFill rotWithShape="1">
          <a:blip r:embed="rId2"/>
          <a:srcRect b="27840"/>
          <a:stretch/>
        </p:blipFill>
        <p:spPr>
          <a:xfrm>
            <a:off x="1694839" y="5415000"/>
            <a:ext cx="3286974" cy="1289252"/>
          </a:xfrm>
          <a:prstGeom prst="rect">
            <a:avLst/>
          </a:prstGeom>
        </p:spPr>
      </p:pic>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572464"/>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365" dirty="0">
                <a:solidFill>
                  <a:schemeClr val="bg1"/>
                </a:solidFill>
              </a:rPr>
              <a:t>092771244 / 093 771244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ca-ES" sz="1365" dirty="0">
                <a:solidFill>
                  <a:schemeClr val="bg1"/>
                </a:solidFill>
                <a:latin typeface="Khmer OS Battambang" pitchFamily="2" charset="0"/>
                <a:cs typeface="Khmer OS Battambang" pitchFamily="2" charset="0"/>
              </a:rPr>
              <a:t>រក្សា​សិទ្ធិ​</a:t>
            </a:r>
            <a:r>
              <a:rPr lang="en-US" sz="1365" dirty="0">
                <a:solidFill>
                  <a:schemeClr val="bg1"/>
                </a:solidFill>
                <a:latin typeface="Khmer OS Battambang" pitchFamily="2" charset="0"/>
                <a:cs typeface="Khmer OS Battambang" pitchFamily="2" charset="0"/>
              </a:rPr>
              <a:t> © ២០</a:t>
            </a:r>
            <a:r>
              <a:rPr lang="km-KH" sz="1365" dirty="0">
                <a:solidFill>
                  <a:schemeClr val="bg1"/>
                </a:solidFill>
                <a:latin typeface="Khmer OS Battambang" pitchFamily="2" charset="0"/>
                <a:cs typeface="Khmer OS Battambang" pitchFamily="2" charset="0"/>
              </a:rPr>
              <a:t>២២</a:t>
            </a:r>
            <a:r>
              <a:rPr lang="en-US" sz="1365" dirty="0">
                <a:solidFill>
                  <a:schemeClr val="bg1"/>
                </a:solidFill>
                <a:latin typeface="Khmer OS Battambang" pitchFamily="2" charset="0"/>
                <a:cs typeface="Khmer OS Battambang" pitchFamily="2" charset="0"/>
              </a:rPr>
              <a:t>​ SENG Sourng Technology. All rights reserved.</a:t>
            </a:r>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948134" y="3308510"/>
            <a:ext cx="270981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a:t>
            </a:r>
            <a:endParaRPr lang="en-US" dirty="0"/>
          </a:p>
        </p:txBody>
      </p:sp>
      <p:pic>
        <p:nvPicPr>
          <p:cNvPr id="20" name="Picture 19">
            <a:extLst>
              <a:ext uri="{FF2B5EF4-FFF2-40B4-BE49-F238E27FC236}">
                <a16:creationId xmlns:a16="http://schemas.microsoft.com/office/drawing/2014/main" id="{77BF7AE1-A598-6C41-691D-533E318B06FC}"/>
              </a:ext>
            </a:extLst>
          </p:cNvPr>
          <p:cNvPicPr>
            <a:picLocks noChangeAspect="1"/>
          </p:cNvPicPr>
          <p:nvPr userDrawn="1"/>
        </p:nvPicPr>
        <p:blipFill>
          <a:blip r:embed="rId3"/>
          <a:stretch>
            <a:fillRect/>
          </a:stretch>
        </p:blipFill>
        <p:spPr>
          <a:xfrm>
            <a:off x="390259" y="131948"/>
            <a:ext cx="10565284" cy="1322947"/>
          </a:xfrm>
          <a:prstGeom prst="rect">
            <a:avLst/>
          </a:prstGeom>
        </p:spPr>
      </p:pic>
      <p:pic>
        <p:nvPicPr>
          <p:cNvPr id="21" name="Picture 20">
            <a:extLst>
              <a:ext uri="{FF2B5EF4-FFF2-40B4-BE49-F238E27FC236}">
                <a16:creationId xmlns:a16="http://schemas.microsoft.com/office/drawing/2014/main" id="{B3E22CD5-6442-41E0-6340-B4D9AF093A0A}"/>
              </a:ext>
            </a:extLst>
          </p:cNvPr>
          <p:cNvPicPr>
            <a:picLocks noChangeAspect="1"/>
          </p:cNvPicPr>
          <p:nvPr userDrawn="1"/>
        </p:nvPicPr>
        <p:blipFill rotWithShape="1">
          <a:blip r:embed="rId4"/>
          <a:srcRect l="12405" t="11841" r="12493" b="12172"/>
          <a:stretch/>
        </p:blipFill>
        <p:spPr>
          <a:xfrm>
            <a:off x="178819" y="5120774"/>
            <a:ext cx="1370626" cy="1386752"/>
          </a:xfrm>
          <a:prstGeom prst="rect">
            <a:avLst/>
          </a:prstGeom>
        </p:spPr>
      </p:pic>
    </p:spTree>
    <p:extLst>
      <p:ext uri="{BB962C8B-B14F-4D97-AF65-F5344CB8AC3E}">
        <p14:creationId xmlns:p14="http://schemas.microsoft.com/office/powerpoint/2010/main" val="241039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9B9934-BEC8-F63C-4AD7-4B66802F5AB2}"/>
              </a:ext>
            </a:extLst>
          </p:cNvPr>
          <p:cNvSpPr/>
          <p:nvPr userDrawn="1"/>
        </p:nvSpPr>
        <p:spPr>
          <a:xfrm>
            <a:off x="0" y="6389773"/>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5">
            <a:extLst>
              <a:ext uri="{FF2B5EF4-FFF2-40B4-BE49-F238E27FC236}">
                <a16:creationId xmlns:a16="http://schemas.microsoft.com/office/drawing/2014/main" id="{93991CD6-353F-8470-D7C9-7249EAEA37FE}"/>
              </a:ext>
            </a:extLst>
          </p:cNvPr>
          <p:cNvSpPr>
            <a:spLocks noGrp="1"/>
          </p:cNvSpPr>
          <p:nvPr>
            <p:ph type="sldNum" sz="quarter" idx="12"/>
          </p:nvPr>
        </p:nvSpPr>
        <p:spPr>
          <a:xfrm>
            <a:off x="11117179" y="6389773"/>
            <a:ext cx="770021" cy="457200"/>
          </a:xfrm>
          <a:noFill/>
        </p:spPr>
        <p:txBody>
          <a:bodyPr/>
          <a:lstStyle>
            <a:lvl1pPr algn="r">
              <a:defRPr sz="1050">
                <a:solidFill>
                  <a:schemeClr val="bg1"/>
                </a:solidFill>
              </a:defRPr>
            </a:lvl1pPr>
          </a:lstStyle>
          <a:p>
            <a:fld id="{B2DC25EE-239B-4C5F-AAD1-255A7D5F1EE2}" type="slidenum">
              <a:rPr lang="en-US" smtClean="0"/>
              <a:pPr/>
              <a:t>‹#›</a:t>
            </a:fld>
            <a:endParaRPr lang="en-US" dirty="0"/>
          </a:p>
        </p:txBody>
      </p:sp>
      <p:sp>
        <p:nvSpPr>
          <p:cNvPr id="8" name="TextBox 7">
            <a:extLst>
              <a:ext uri="{FF2B5EF4-FFF2-40B4-BE49-F238E27FC236}">
                <a16:creationId xmlns:a16="http://schemas.microsoft.com/office/drawing/2014/main" id="{6A06A8F4-1418-B022-8358-B77637542EA3}"/>
              </a:ext>
            </a:extLst>
          </p:cNvPr>
          <p:cNvSpPr txBox="1"/>
          <p:nvPr userDrawn="1"/>
        </p:nvSpPr>
        <p:spPr>
          <a:xfrm>
            <a:off x="1573767" y="6389773"/>
            <a:ext cx="3124931" cy="438582"/>
          </a:xfrm>
          <a:prstGeom prst="rect">
            <a:avLst/>
          </a:prstGeom>
          <a:noFill/>
        </p:spPr>
        <p:txBody>
          <a:bodyPr wrap="square" rtlCol="0">
            <a:spAutoFit/>
          </a:bodyPr>
          <a:lstStyle/>
          <a:p>
            <a:pPr>
              <a:lnSpc>
                <a:spcPct val="100000"/>
              </a:lnSpc>
            </a:pPr>
            <a:r>
              <a:rPr lang="en-US" sz="1200" dirty="0">
                <a:solidFill>
                  <a:schemeClr val="bg1"/>
                </a:solidFill>
              </a:rPr>
              <a:t>http://www.rpitssr.edu.kh</a:t>
            </a:r>
          </a:p>
          <a:p>
            <a:pPr>
              <a:lnSpc>
                <a:spcPct val="100000"/>
              </a:lnSpc>
            </a:pPr>
            <a:r>
              <a:rPr lang="en-US" sz="1050" dirty="0">
                <a:solidFill>
                  <a:schemeClr val="bg1"/>
                </a:solidFill>
              </a:rPr>
              <a:t>092771244 / 093 771244</a:t>
            </a:r>
          </a:p>
        </p:txBody>
      </p:sp>
      <p:pic>
        <p:nvPicPr>
          <p:cNvPr id="10" name="Picture 9">
            <a:extLst>
              <a:ext uri="{FF2B5EF4-FFF2-40B4-BE49-F238E27FC236}">
                <a16:creationId xmlns:a16="http://schemas.microsoft.com/office/drawing/2014/main" id="{3B6F52B1-323C-B299-C831-FEA05A12022D}"/>
              </a:ext>
            </a:extLst>
          </p:cNvPr>
          <p:cNvPicPr>
            <a:picLocks noChangeAspect="1"/>
          </p:cNvPicPr>
          <p:nvPr userDrawn="1"/>
        </p:nvPicPr>
        <p:blipFill>
          <a:blip r:embed="rId2"/>
          <a:stretch>
            <a:fillRect/>
          </a:stretch>
        </p:blipFill>
        <p:spPr>
          <a:xfrm>
            <a:off x="6386273" y="6354245"/>
            <a:ext cx="4730906" cy="457240"/>
          </a:xfrm>
          <a:prstGeom prst="rect">
            <a:avLst/>
          </a:prstGeom>
        </p:spPr>
      </p:pic>
      <p:sp>
        <p:nvSpPr>
          <p:cNvPr id="12" name="Title 1">
            <a:extLst>
              <a:ext uri="{FF2B5EF4-FFF2-40B4-BE49-F238E27FC236}">
                <a16:creationId xmlns:a16="http://schemas.microsoft.com/office/drawing/2014/main" id="{FA39E447-D0F3-EEF7-3061-8054DC16C3F6}"/>
              </a:ext>
            </a:extLst>
          </p:cNvPr>
          <p:cNvSpPr>
            <a:spLocks noGrp="1"/>
          </p:cNvSpPr>
          <p:nvPr>
            <p:ph type="title"/>
          </p:nvPr>
        </p:nvSpPr>
        <p:spPr>
          <a:xfrm>
            <a:off x="192505" y="365125"/>
            <a:ext cx="11526915" cy="1007505"/>
          </a:xfrm>
        </p:spPr>
        <p:txBody>
          <a:bodyPr>
            <a:normAutofit/>
          </a:bodyPr>
          <a:lstStyle>
            <a:lvl1pPr>
              <a:defRPr sz="3600"/>
            </a:lvl1pPr>
          </a:lstStyle>
          <a:p>
            <a:r>
              <a:rPr lang="en-US" dirty="0"/>
              <a:t>Click to edit Master title style</a:t>
            </a:r>
          </a:p>
        </p:txBody>
      </p:sp>
      <p:sp>
        <p:nvSpPr>
          <p:cNvPr id="14" name="Rectangle 13">
            <a:extLst>
              <a:ext uri="{FF2B5EF4-FFF2-40B4-BE49-F238E27FC236}">
                <a16:creationId xmlns:a16="http://schemas.microsoft.com/office/drawing/2014/main" id="{B21ED3B1-EF0E-6F45-29C0-3784561597E3}"/>
              </a:ext>
            </a:extLst>
          </p:cNvPr>
          <p:cNvSpPr/>
          <p:nvPr userDrawn="1"/>
        </p:nvSpPr>
        <p:spPr>
          <a:xfrm>
            <a:off x="0" y="1465174"/>
            <a:ext cx="3806890" cy="105248"/>
          </a:xfrm>
          <a:prstGeom prst="rect">
            <a:avLst/>
          </a:prstGeom>
          <a:solidFill>
            <a:srgbClr val="3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B6D8160-CCEF-21EB-8786-4F33E1E1188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Tree>
    <p:extLst>
      <p:ext uri="{BB962C8B-B14F-4D97-AF65-F5344CB8AC3E}">
        <p14:creationId xmlns:p14="http://schemas.microsoft.com/office/powerpoint/2010/main" val="41024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5AFFD1-8550-FAC8-0493-69F61729CD35}"/>
              </a:ext>
            </a:extLst>
          </p:cNvPr>
          <p:cNvSpPr/>
          <p:nvPr userDrawn="1"/>
        </p:nvSpPr>
        <p:spPr>
          <a:xfrm>
            <a:off x="0" y="6389773"/>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B144416A-9B94-3081-DE91-2275F7095D7A}"/>
              </a:ext>
            </a:extLst>
          </p:cNvPr>
          <p:cNvSpPr>
            <a:spLocks noGrp="1"/>
          </p:cNvSpPr>
          <p:nvPr>
            <p:ph type="sldNum" sz="quarter" idx="12"/>
          </p:nvPr>
        </p:nvSpPr>
        <p:spPr>
          <a:xfrm>
            <a:off x="11117179" y="6389773"/>
            <a:ext cx="770021" cy="457200"/>
          </a:xfrm>
          <a:noFill/>
        </p:spPr>
        <p:txBody>
          <a:bodyPr/>
          <a:lstStyle>
            <a:lvl1pPr algn="r">
              <a:defRPr sz="1050">
                <a:solidFill>
                  <a:schemeClr val="bg1"/>
                </a:solidFill>
              </a:defRPr>
            </a:lvl1pPr>
          </a:lstStyle>
          <a:p>
            <a:fld id="{B2DC25EE-239B-4C5F-AAD1-255A7D5F1EE2}" type="slidenum">
              <a:rPr lang="en-US" smtClean="0"/>
              <a:pPr/>
              <a:t>‹#›</a:t>
            </a:fld>
            <a:endParaRPr lang="en-US" dirty="0"/>
          </a:p>
        </p:txBody>
      </p:sp>
      <p:pic>
        <p:nvPicPr>
          <p:cNvPr id="9" name="Picture 8">
            <a:extLst>
              <a:ext uri="{FF2B5EF4-FFF2-40B4-BE49-F238E27FC236}">
                <a16:creationId xmlns:a16="http://schemas.microsoft.com/office/drawing/2014/main" id="{D3126469-D682-FAB9-2698-76DD7C68D7E3}"/>
              </a:ext>
            </a:extLst>
          </p:cNvPr>
          <p:cNvPicPr>
            <a:picLocks noChangeAspect="1"/>
          </p:cNvPicPr>
          <p:nvPr userDrawn="1"/>
        </p:nvPicPr>
        <p:blipFill>
          <a:blip r:embed="rId2"/>
          <a:stretch>
            <a:fillRect/>
          </a:stretch>
        </p:blipFill>
        <p:spPr>
          <a:xfrm>
            <a:off x="7156294" y="6389733"/>
            <a:ext cx="4730906" cy="457240"/>
          </a:xfrm>
          <a:prstGeom prst="rect">
            <a:avLst/>
          </a:prstGeom>
        </p:spPr>
      </p:pic>
      <p:sp>
        <p:nvSpPr>
          <p:cNvPr id="3" name="TextBox 2">
            <a:extLst>
              <a:ext uri="{FF2B5EF4-FFF2-40B4-BE49-F238E27FC236}">
                <a16:creationId xmlns:a16="http://schemas.microsoft.com/office/drawing/2014/main" id="{D262E3C3-3C16-7ED8-C106-BE9B96BF8126}"/>
              </a:ext>
            </a:extLst>
          </p:cNvPr>
          <p:cNvSpPr txBox="1"/>
          <p:nvPr userDrawn="1"/>
        </p:nvSpPr>
        <p:spPr>
          <a:xfrm>
            <a:off x="906949" y="6430900"/>
            <a:ext cx="3571735" cy="461665"/>
          </a:xfrm>
          <a:prstGeom prst="rect">
            <a:avLst/>
          </a:prstGeom>
          <a:noFill/>
        </p:spPr>
        <p:txBody>
          <a:bodyPr wrap="square" rtlCol="0">
            <a:spAutoFit/>
          </a:bodyPr>
          <a:lstStyle/>
          <a:p>
            <a:pPr algn="ctr">
              <a:lnSpc>
                <a:spcPct val="100000"/>
              </a:lnSpc>
            </a:pPr>
            <a:r>
              <a:rPr lang="km-KH" sz="2400" dirty="0">
                <a:solidFill>
                  <a:schemeClr val="bg1"/>
                </a:solidFill>
              </a:rPr>
              <a:t>វិទ្យាស្ថានពហុបច្ចេកទេសភូមិភាគតេជោសែនសៀមរាប</a:t>
            </a:r>
            <a:r>
              <a:rPr lang="km-KH" sz="1050" dirty="0">
                <a:solidFill>
                  <a:schemeClr val="bg1"/>
                </a:solidFill>
              </a:rPr>
              <a:t>​​​​​​​​​​​​​​​​​​​​​​​​​​​​​​​​​​​​​​​​​​​​​​​</a:t>
            </a:r>
            <a:endParaRPr lang="en-US" sz="1050" dirty="0">
              <a:solidFill>
                <a:schemeClr val="bg1"/>
              </a:solidFill>
            </a:endParaRPr>
          </a:p>
        </p:txBody>
      </p:sp>
      <p:pic>
        <p:nvPicPr>
          <p:cNvPr id="4" name="Picture 3">
            <a:extLst>
              <a:ext uri="{FF2B5EF4-FFF2-40B4-BE49-F238E27FC236}">
                <a16:creationId xmlns:a16="http://schemas.microsoft.com/office/drawing/2014/main" id="{F1A9779A-9DBB-2D0C-BB7B-9C618B1CD48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Tree>
    <p:extLst>
      <p:ext uri="{BB962C8B-B14F-4D97-AF65-F5344CB8AC3E}">
        <p14:creationId xmlns:p14="http://schemas.microsoft.com/office/powerpoint/2010/main" val="370146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1B21-C078-E957-8C2E-317645B48E0D}"/>
              </a:ext>
            </a:extLst>
          </p:cNvPr>
          <p:cNvSpPr>
            <a:spLocks noGrp="1"/>
          </p:cNvSpPr>
          <p:nvPr>
            <p:ph type="title"/>
          </p:nvPr>
        </p:nvSpPr>
        <p:spPr>
          <a:xfrm>
            <a:off x="298580" y="457200"/>
            <a:ext cx="4473445"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05F53D4-B727-FFF4-1273-93E59CB84F6D}"/>
              </a:ext>
            </a:extLst>
          </p:cNvPr>
          <p:cNvSpPr>
            <a:spLocks noGrp="1"/>
          </p:cNvSpPr>
          <p:nvPr>
            <p:ph idx="1"/>
          </p:nvPr>
        </p:nvSpPr>
        <p:spPr>
          <a:xfrm>
            <a:off x="4945224" y="457201"/>
            <a:ext cx="6774196" cy="5775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7BDB707-864A-1141-DDA1-D2AE8C5F2987}"/>
              </a:ext>
            </a:extLst>
          </p:cNvPr>
          <p:cNvSpPr>
            <a:spLocks noGrp="1"/>
          </p:cNvSpPr>
          <p:nvPr>
            <p:ph type="body" sz="half" idx="2"/>
          </p:nvPr>
        </p:nvSpPr>
        <p:spPr>
          <a:xfrm>
            <a:off x="298580" y="2057399"/>
            <a:ext cx="4473445" cy="417544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F33FD-3F10-ADE7-3C93-928F98BBEDD7}"/>
              </a:ext>
            </a:extLst>
          </p:cNvPr>
          <p:cNvSpPr>
            <a:spLocks noGrp="1"/>
          </p:cNvSpPr>
          <p:nvPr>
            <p:ph type="dt" sz="half" idx="10"/>
          </p:nvPr>
        </p:nvSpPr>
        <p:spPr>
          <a:xfrm>
            <a:off x="298580" y="6356349"/>
            <a:ext cx="2998293" cy="365125"/>
          </a:xfrm>
        </p:spPr>
        <p:txBody>
          <a:bodyPr/>
          <a:lstStyle/>
          <a:p>
            <a:fld id="{3AD95E76-1B11-49B5-9F21-469EEDB4347B}" type="datetimeFigureOut">
              <a:rPr lang="en-US" smtClean="0"/>
              <a:t>1/23/2023</a:t>
            </a:fld>
            <a:endParaRPr lang="en-US"/>
          </a:p>
        </p:txBody>
      </p:sp>
      <p:sp>
        <p:nvSpPr>
          <p:cNvPr id="6" name="Footer Placeholder 5">
            <a:extLst>
              <a:ext uri="{FF2B5EF4-FFF2-40B4-BE49-F238E27FC236}">
                <a16:creationId xmlns:a16="http://schemas.microsoft.com/office/drawing/2014/main" id="{8915F67C-8E48-AC97-43AA-D9E0E86C2681}"/>
              </a:ext>
            </a:extLst>
          </p:cNvPr>
          <p:cNvSpPr>
            <a:spLocks noGrp="1"/>
          </p:cNvSpPr>
          <p:nvPr>
            <p:ph type="ftr" sz="quarter" idx="11"/>
          </p:nvPr>
        </p:nvSpPr>
        <p:spPr>
          <a:xfrm>
            <a:off x="3679955" y="6356350"/>
            <a:ext cx="5128143" cy="365125"/>
          </a:xfrm>
        </p:spPr>
        <p:txBody>
          <a:bodyPr/>
          <a:lstStyle/>
          <a:p>
            <a:endParaRPr lang="en-US"/>
          </a:p>
        </p:txBody>
      </p:sp>
      <p:sp>
        <p:nvSpPr>
          <p:cNvPr id="7" name="Slide Number Placeholder 6">
            <a:extLst>
              <a:ext uri="{FF2B5EF4-FFF2-40B4-BE49-F238E27FC236}">
                <a16:creationId xmlns:a16="http://schemas.microsoft.com/office/drawing/2014/main" id="{9099B5B3-CCCE-8DB5-1FF3-E78D0734301A}"/>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226493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CF8A-41D6-B1EA-574B-CB2E5CB2130D}"/>
              </a:ext>
            </a:extLst>
          </p:cNvPr>
          <p:cNvSpPr>
            <a:spLocks noGrp="1"/>
          </p:cNvSpPr>
          <p:nvPr>
            <p:ph type="title"/>
          </p:nvPr>
        </p:nvSpPr>
        <p:spPr>
          <a:xfrm>
            <a:off x="472580" y="457200"/>
            <a:ext cx="4299445" cy="140892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A8A34-92B3-69D4-C93B-AB48ECED12A7}"/>
              </a:ext>
            </a:extLst>
          </p:cNvPr>
          <p:cNvSpPr>
            <a:spLocks noGrp="1"/>
          </p:cNvSpPr>
          <p:nvPr>
            <p:ph type="pic" idx="1"/>
          </p:nvPr>
        </p:nvSpPr>
        <p:spPr>
          <a:xfrm>
            <a:off x="5183188" y="457200"/>
            <a:ext cx="6536232" cy="57010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1951E-A17C-540F-F160-F5C6FE4BAD0F}"/>
              </a:ext>
            </a:extLst>
          </p:cNvPr>
          <p:cNvSpPr>
            <a:spLocks noGrp="1"/>
          </p:cNvSpPr>
          <p:nvPr>
            <p:ph type="body" sz="half" idx="2"/>
          </p:nvPr>
        </p:nvSpPr>
        <p:spPr>
          <a:xfrm>
            <a:off x="472580" y="2057399"/>
            <a:ext cx="4299445" cy="4100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F7151-62ED-5A31-1834-9F6163E00DAB}"/>
              </a:ext>
            </a:extLst>
          </p:cNvPr>
          <p:cNvSpPr>
            <a:spLocks noGrp="1"/>
          </p:cNvSpPr>
          <p:nvPr>
            <p:ph type="dt" sz="half" idx="10"/>
          </p:nvPr>
        </p:nvSpPr>
        <p:spPr>
          <a:xfrm>
            <a:off x="472580" y="6356349"/>
            <a:ext cx="2824293" cy="365125"/>
          </a:xfrm>
        </p:spPr>
        <p:txBody>
          <a:bodyPr/>
          <a:lstStyle/>
          <a:p>
            <a:fld id="{3AD95E76-1B11-49B5-9F21-469EEDB4347B}" type="datetimeFigureOut">
              <a:rPr lang="en-US" smtClean="0"/>
              <a:t>1/23/2023</a:t>
            </a:fld>
            <a:endParaRPr lang="en-US"/>
          </a:p>
        </p:txBody>
      </p:sp>
      <p:sp>
        <p:nvSpPr>
          <p:cNvPr id="6" name="Footer Placeholder 5">
            <a:extLst>
              <a:ext uri="{FF2B5EF4-FFF2-40B4-BE49-F238E27FC236}">
                <a16:creationId xmlns:a16="http://schemas.microsoft.com/office/drawing/2014/main" id="{96933AC3-9B24-E2B5-8B2C-D902E024C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2727C-AF93-9703-2AA8-BE55B366C525}"/>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665569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5144-6FF3-E538-4B69-372AE7867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19549-AC0F-6CFA-B6CC-98243599C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0F01B-4C04-8163-8822-2C9177D8A6CC}"/>
              </a:ext>
            </a:extLst>
          </p:cNvPr>
          <p:cNvSpPr>
            <a:spLocks noGrp="1"/>
          </p:cNvSpPr>
          <p:nvPr>
            <p:ph type="dt" sz="half" idx="10"/>
          </p:nvPr>
        </p:nvSpPr>
        <p:spPr/>
        <p:txBody>
          <a:bodyPr/>
          <a:lstStyle/>
          <a:p>
            <a:fld id="{3AD95E76-1B11-49B5-9F21-469EEDB4347B}" type="datetimeFigureOut">
              <a:rPr lang="en-US" smtClean="0"/>
              <a:t>1/23/2023</a:t>
            </a:fld>
            <a:endParaRPr lang="en-US"/>
          </a:p>
        </p:txBody>
      </p:sp>
      <p:sp>
        <p:nvSpPr>
          <p:cNvPr id="5" name="Footer Placeholder 4">
            <a:extLst>
              <a:ext uri="{FF2B5EF4-FFF2-40B4-BE49-F238E27FC236}">
                <a16:creationId xmlns:a16="http://schemas.microsoft.com/office/drawing/2014/main" id="{BB6DB6A5-6985-E7FC-C921-F9E83F5D7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E51D2-17F4-EEA5-90D8-0D86E9C6B341}"/>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4216780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F6533-0BAF-6BD1-EDE7-99FEA33FE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B15E7B-9E44-56C5-4E36-B30CBE4F2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2D8CC-9C5C-FA2C-9408-3374B866B17C}"/>
              </a:ext>
            </a:extLst>
          </p:cNvPr>
          <p:cNvSpPr>
            <a:spLocks noGrp="1"/>
          </p:cNvSpPr>
          <p:nvPr>
            <p:ph type="dt" sz="half" idx="10"/>
          </p:nvPr>
        </p:nvSpPr>
        <p:spPr/>
        <p:txBody>
          <a:bodyPr/>
          <a:lstStyle/>
          <a:p>
            <a:fld id="{3AD95E76-1B11-49B5-9F21-469EEDB4347B}" type="datetimeFigureOut">
              <a:rPr lang="en-US" smtClean="0"/>
              <a:t>1/23/2023</a:t>
            </a:fld>
            <a:endParaRPr lang="en-US"/>
          </a:p>
        </p:txBody>
      </p:sp>
      <p:sp>
        <p:nvSpPr>
          <p:cNvPr id="5" name="Footer Placeholder 4">
            <a:extLst>
              <a:ext uri="{FF2B5EF4-FFF2-40B4-BE49-F238E27FC236}">
                <a16:creationId xmlns:a16="http://schemas.microsoft.com/office/drawing/2014/main" id="{D42ECE0D-99E0-D6CF-B201-47AE63D79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3637D-6D96-6F6C-CEF2-540406E545D5}"/>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203312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4B988A2-064D-662E-9442-7BD41B9DD5BC}"/>
              </a:ext>
            </a:extLst>
          </p:cNvPr>
          <p:cNvSpPr>
            <a:spLocks noGrp="1"/>
          </p:cNvSpPr>
          <p:nvPr>
            <p:ph type="pic" sz="quarter" idx="10"/>
          </p:nvPr>
        </p:nvSpPr>
        <p:spPr>
          <a:xfrm>
            <a:off x="5024768" y="-6838"/>
            <a:ext cx="7167231" cy="64262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10"/>
              <a:gd name="connsiteX1" fmla="*/ 10000 w 10000"/>
              <a:gd name="connsiteY1" fmla="*/ 0 h 10010"/>
              <a:gd name="connsiteX2" fmla="*/ 10000 w 10000"/>
              <a:gd name="connsiteY2" fmla="*/ 10000 h 10010"/>
              <a:gd name="connsiteX3" fmla="*/ 5474 w 10000"/>
              <a:gd name="connsiteY3" fmla="*/ 10010 h 10010"/>
              <a:gd name="connsiteX4" fmla="*/ 0 w 10000"/>
              <a:gd name="connsiteY4" fmla="*/ 10000 h 10010"/>
              <a:gd name="connsiteX5" fmla="*/ 0 w 10000"/>
              <a:gd name="connsiteY5" fmla="*/ 2000 h 10010"/>
              <a:gd name="connsiteX0" fmla="*/ 0 w 10000"/>
              <a:gd name="connsiteY0" fmla="*/ 2000 h 10010"/>
              <a:gd name="connsiteX1" fmla="*/ 10000 w 10000"/>
              <a:gd name="connsiteY1" fmla="*/ 0 h 10010"/>
              <a:gd name="connsiteX2" fmla="*/ 10000 w 10000"/>
              <a:gd name="connsiteY2" fmla="*/ 10000 h 10010"/>
              <a:gd name="connsiteX3" fmla="*/ 5474 w 10000"/>
              <a:gd name="connsiteY3" fmla="*/ 10010 h 10010"/>
              <a:gd name="connsiteX4" fmla="*/ 4867 w 10000"/>
              <a:gd name="connsiteY4" fmla="*/ 9980 h 10010"/>
              <a:gd name="connsiteX5" fmla="*/ 0 w 10000"/>
              <a:gd name="connsiteY5" fmla="*/ 10000 h 10010"/>
              <a:gd name="connsiteX6" fmla="*/ 0 w 10000"/>
              <a:gd name="connsiteY6" fmla="*/ 2000 h 10010"/>
              <a:gd name="connsiteX0" fmla="*/ 0 w 10000"/>
              <a:gd name="connsiteY0" fmla="*/ 2000 h 10325"/>
              <a:gd name="connsiteX1" fmla="*/ 10000 w 10000"/>
              <a:gd name="connsiteY1" fmla="*/ 0 h 10325"/>
              <a:gd name="connsiteX2" fmla="*/ 10000 w 10000"/>
              <a:gd name="connsiteY2" fmla="*/ 10000 h 10325"/>
              <a:gd name="connsiteX3" fmla="*/ 5474 w 10000"/>
              <a:gd name="connsiteY3" fmla="*/ 10010 h 10325"/>
              <a:gd name="connsiteX4" fmla="*/ 5422 w 10000"/>
              <a:gd name="connsiteY4" fmla="*/ 10325 h 10325"/>
              <a:gd name="connsiteX5" fmla="*/ 0 w 10000"/>
              <a:gd name="connsiteY5" fmla="*/ 10000 h 10325"/>
              <a:gd name="connsiteX6" fmla="*/ 0 w 10000"/>
              <a:gd name="connsiteY6" fmla="*/ 2000 h 10325"/>
              <a:gd name="connsiteX0" fmla="*/ 13 w 10013"/>
              <a:gd name="connsiteY0" fmla="*/ 2000 h 10325"/>
              <a:gd name="connsiteX1" fmla="*/ 10013 w 10013"/>
              <a:gd name="connsiteY1" fmla="*/ 0 h 10325"/>
              <a:gd name="connsiteX2" fmla="*/ 10013 w 10013"/>
              <a:gd name="connsiteY2" fmla="*/ 10000 h 10325"/>
              <a:gd name="connsiteX3" fmla="*/ 5487 w 10013"/>
              <a:gd name="connsiteY3" fmla="*/ 10010 h 10325"/>
              <a:gd name="connsiteX4" fmla="*/ 5435 w 10013"/>
              <a:gd name="connsiteY4" fmla="*/ 10325 h 10325"/>
              <a:gd name="connsiteX5" fmla="*/ 0 w 10013"/>
              <a:gd name="connsiteY5" fmla="*/ 10300 h 10325"/>
              <a:gd name="connsiteX6" fmla="*/ 13 w 10013"/>
              <a:gd name="connsiteY6" fmla="*/ 2000 h 10325"/>
              <a:gd name="connsiteX0" fmla="*/ 13 w 10013"/>
              <a:gd name="connsiteY0" fmla="*/ 2000 h 10325"/>
              <a:gd name="connsiteX1" fmla="*/ 10013 w 10013"/>
              <a:gd name="connsiteY1" fmla="*/ 0 h 10325"/>
              <a:gd name="connsiteX2" fmla="*/ 10013 w 10013"/>
              <a:gd name="connsiteY2" fmla="*/ 10000 h 10325"/>
              <a:gd name="connsiteX3" fmla="*/ 5579 w 10013"/>
              <a:gd name="connsiteY3" fmla="*/ 9980 h 10325"/>
              <a:gd name="connsiteX4" fmla="*/ 5435 w 10013"/>
              <a:gd name="connsiteY4" fmla="*/ 10325 h 10325"/>
              <a:gd name="connsiteX5" fmla="*/ 0 w 10013"/>
              <a:gd name="connsiteY5" fmla="*/ 10300 h 10325"/>
              <a:gd name="connsiteX6" fmla="*/ 13 w 10013"/>
              <a:gd name="connsiteY6" fmla="*/ 2000 h 10325"/>
              <a:gd name="connsiteX0" fmla="*/ 13 w 10013"/>
              <a:gd name="connsiteY0" fmla="*/ 2000 h 10325"/>
              <a:gd name="connsiteX1" fmla="*/ 10013 w 10013"/>
              <a:gd name="connsiteY1" fmla="*/ 0 h 10325"/>
              <a:gd name="connsiteX2" fmla="*/ 10013 w 10013"/>
              <a:gd name="connsiteY2" fmla="*/ 9970 h 10325"/>
              <a:gd name="connsiteX3" fmla="*/ 5579 w 10013"/>
              <a:gd name="connsiteY3" fmla="*/ 9980 h 10325"/>
              <a:gd name="connsiteX4" fmla="*/ 5435 w 10013"/>
              <a:gd name="connsiteY4" fmla="*/ 10325 h 10325"/>
              <a:gd name="connsiteX5" fmla="*/ 0 w 10013"/>
              <a:gd name="connsiteY5" fmla="*/ 10300 h 10325"/>
              <a:gd name="connsiteX6" fmla="*/ 13 w 10013"/>
              <a:gd name="connsiteY6" fmla="*/ 2000 h 10325"/>
              <a:gd name="connsiteX0" fmla="*/ 13 w 10013"/>
              <a:gd name="connsiteY0" fmla="*/ 709 h 10325"/>
              <a:gd name="connsiteX1" fmla="*/ 10013 w 10013"/>
              <a:gd name="connsiteY1" fmla="*/ 0 h 10325"/>
              <a:gd name="connsiteX2" fmla="*/ 10013 w 10013"/>
              <a:gd name="connsiteY2" fmla="*/ 9970 h 10325"/>
              <a:gd name="connsiteX3" fmla="*/ 5579 w 10013"/>
              <a:gd name="connsiteY3" fmla="*/ 9980 h 10325"/>
              <a:gd name="connsiteX4" fmla="*/ 5435 w 10013"/>
              <a:gd name="connsiteY4" fmla="*/ 10325 h 10325"/>
              <a:gd name="connsiteX5" fmla="*/ 0 w 10013"/>
              <a:gd name="connsiteY5" fmla="*/ 10300 h 10325"/>
              <a:gd name="connsiteX6" fmla="*/ 13 w 10013"/>
              <a:gd name="connsiteY6" fmla="*/ 709 h 10325"/>
              <a:gd name="connsiteX0" fmla="*/ 13 w 10013"/>
              <a:gd name="connsiteY0" fmla="*/ 709 h 10325"/>
              <a:gd name="connsiteX1" fmla="*/ 10013 w 10013"/>
              <a:gd name="connsiteY1" fmla="*/ 0 h 10325"/>
              <a:gd name="connsiteX2" fmla="*/ 10013 w 10013"/>
              <a:gd name="connsiteY2" fmla="*/ 9970 h 10325"/>
              <a:gd name="connsiteX3" fmla="*/ 5579 w 10013"/>
              <a:gd name="connsiteY3" fmla="*/ 9980 h 10325"/>
              <a:gd name="connsiteX4" fmla="*/ 5435 w 10013"/>
              <a:gd name="connsiteY4" fmla="*/ 10325 h 10325"/>
              <a:gd name="connsiteX5" fmla="*/ 0 w 10013"/>
              <a:gd name="connsiteY5" fmla="*/ 10300 h 10325"/>
              <a:gd name="connsiteX6" fmla="*/ 13 w 10013"/>
              <a:gd name="connsiteY6" fmla="*/ 709 h 10325"/>
              <a:gd name="connsiteX0" fmla="*/ 13 w 10013"/>
              <a:gd name="connsiteY0" fmla="*/ 709 h 10325"/>
              <a:gd name="connsiteX1" fmla="*/ 10013 w 10013"/>
              <a:gd name="connsiteY1" fmla="*/ 0 h 10325"/>
              <a:gd name="connsiteX2" fmla="*/ 10013 w 10013"/>
              <a:gd name="connsiteY2" fmla="*/ 9970 h 10325"/>
              <a:gd name="connsiteX3" fmla="*/ 5579 w 10013"/>
              <a:gd name="connsiteY3" fmla="*/ 9980 h 10325"/>
              <a:gd name="connsiteX4" fmla="*/ 5435 w 10013"/>
              <a:gd name="connsiteY4" fmla="*/ 10325 h 10325"/>
              <a:gd name="connsiteX5" fmla="*/ 0 w 10013"/>
              <a:gd name="connsiteY5" fmla="*/ 10300 h 10325"/>
              <a:gd name="connsiteX6" fmla="*/ 13 w 10013"/>
              <a:gd name="connsiteY6" fmla="*/ 709 h 10325"/>
              <a:gd name="connsiteX0" fmla="*/ 0 w 10145"/>
              <a:gd name="connsiteY0" fmla="*/ 0 h 10336"/>
              <a:gd name="connsiteX1" fmla="*/ 10145 w 10145"/>
              <a:gd name="connsiteY1" fmla="*/ 11 h 10336"/>
              <a:gd name="connsiteX2" fmla="*/ 10145 w 10145"/>
              <a:gd name="connsiteY2" fmla="*/ 9981 h 10336"/>
              <a:gd name="connsiteX3" fmla="*/ 5711 w 10145"/>
              <a:gd name="connsiteY3" fmla="*/ 9991 h 10336"/>
              <a:gd name="connsiteX4" fmla="*/ 5567 w 10145"/>
              <a:gd name="connsiteY4" fmla="*/ 10336 h 10336"/>
              <a:gd name="connsiteX5" fmla="*/ 132 w 10145"/>
              <a:gd name="connsiteY5" fmla="*/ 10311 h 10336"/>
              <a:gd name="connsiteX6" fmla="*/ 0 w 10145"/>
              <a:gd name="connsiteY6" fmla="*/ 0 h 10336"/>
              <a:gd name="connsiteX0" fmla="*/ 0 w 10145"/>
              <a:gd name="connsiteY0" fmla="*/ 0 h 10336"/>
              <a:gd name="connsiteX1" fmla="*/ 10145 w 10145"/>
              <a:gd name="connsiteY1" fmla="*/ 11 h 10336"/>
              <a:gd name="connsiteX2" fmla="*/ 10145 w 10145"/>
              <a:gd name="connsiteY2" fmla="*/ 9981 h 10336"/>
              <a:gd name="connsiteX3" fmla="*/ 5711 w 10145"/>
              <a:gd name="connsiteY3" fmla="*/ 9991 h 10336"/>
              <a:gd name="connsiteX4" fmla="*/ 5567 w 10145"/>
              <a:gd name="connsiteY4" fmla="*/ 10336 h 10336"/>
              <a:gd name="connsiteX5" fmla="*/ 132 w 10145"/>
              <a:gd name="connsiteY5" fmla="*/ 10311 h 10336"/>
              <a:gd name="connsiteX6" fmla="*/ 0 w 10145"/>
              <a:gd name="connsiteY6" fmla="*/ 0 h 1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5" h="10336">
                <a:moveTo>
                  <a:pt x="0" y="0"/>
                </a:moveTo>
                <a:lnTo>
                  <a:pt x="10145" y="11"/>
                </a:lnTo>
                <a:lnTo>
                  <a:pt x="10145" y="9981"/>
                </a:lnTo>
                <a:lnTo>
                  <a:pt x="5711" y="9991"/>
                </a:lnTo>
                <a:cubicBezTo>
                  <a:pt x="5694" y="10096"/>
                  <a:pt x="5584" y="10231"/>
                  <a:pt x="5567" y="10336"/>
                </a:cubicBezTo>
                <a:lnTo>
                  <a:pt x="132" y="10311"/>
                </a:lnTo>
                <a:cubicBezTo>
                  <a:pt x="136" y="7544"/>
                  <a:pt x="5543" y="2602"/>
                  <a:pt x="0" y="0"/>
                </a:cubicBezTo>
                <a:close/>
              </a:path>
            </a:pathLst>
          </a:custGeom>
          <a:ln w="76200">
            <a:noFill/>
          </a:ln>
        </p:spPr>
        <p:txBody>
          <a:bodyPr/>
          <a:lstStyle>
            <a:lvl1pPr marL="0" indent="0">
              <a:buNone/>
              <a:defRPr/>
            </a:lvl1pPr>
          </a:lstStyle>
          <a:p>
            <a:endParaRPr lang="en-US" dirty="0"/>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p:nvPr>
        </p:nvSpPr>
        <p:spPr>
          <a:xfrm>
            <a:off x="958944" y="806583"/>
            <a:ext cx="7149357" cy="4489263"/>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7B29DB82-96F5-F7CC-B59A-F7DE0BB1E478}"/>
              </a:ext>
            </a:extLst>
          </p:cNvPr>
          <p:cNvPicPr>
            <a:picLocks noChangeAspect="1"/>
          </p:cNvPicPr>
          <p:nvPr userDrawn="1"/>
        </p:nvPicPr>
        <p:blipFill rotWithShape="1">
          <a:blip r:embed="rId2"/>
          <a:srcRect b="27840"/>
          <a:stretch/>
        </p:blipFill>
        <p:spPr>
          <a:xfrm>
            <a:off x="958944" y="5355545"/>
            <a:ext cx="3286974" cy="1289252"/>
          </a:xfrm>
          <a:prstGeom prst="rect">
            <a:avLst/>
          </a:prstGeom>
        </p:spPr>
      </p:pic>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67927"/>
            <a:chOff x="0" y="6195824"/>
            <a:chExt cx="12192000" cy="667927"/>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572464"/>
            </a:xfrm>
            <a:prstGeom prst="rect">
              <a:avLst/>
            </a:prstGeom>
            <a:noFill/>
          </p:spPr>
          <p:txBody>
            <a:bodyPr wrap="square" rtlCol="0">
              <a:spAutoFit/>
            </a:bodyPr>
            <a:lstStyle/>
            <a:p>
              <a:pPr>
                <a:lnSpc>
                  <a:spcPct val="100000"/>
                </a:lnSpc>
              </a:pPr>
              <a:r>
                <a:rPr lang="en-US" sz="1755" dirty="0">
                  <a:solidFill>
                    <a:schemeClr val="bg1"/>
                  </a:solidFill>
                </a:rPr>
                <a:t>www.sourngtech.com</a:t>
              </a:r>
            </a:p>
            <a:p>
              <a:pPr>
                <a:lnSpc>
                  <a:spcPct val="100000"/>
                </a:lnSpc>
              </a:pPr>
              <a:r>
                <a:rPr lang="en-US" sz="1365" dirty="0">
                  <a:solidFill>
                    <a:schemeClr val="bg1"/>
                  </a:solidFill>
                </a:rPr>
                <a:t>092771244 / 093 771244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ca-ES" sz="1365" dirty="0">
                  <a:solidFill>
                    <a:schemeClr val="bg1"/>
                  </a:solidFill>
                  <a:latin typeface="Khmer OS Battambang" pitchFamily="2" charset="0"/>
                  <a:cs typeface="Khmer OS Battambang" pitchFamily="2" charset="0"/>
                </a:rPr>
                <a:t>រក្សា​សិទ្ធិ​</a:t>
              </a:r>
              <a:r>
                <a:rPr lang="en-US" sz="1365" dirty="0">
                  <a:solidFill>
                    <a:schemeClr val="bg1"/>
                  </a:solidFill>
                  <a:latin typeface="Khmer OS Battambang" pitchFamily="2" charset="0"/>
                  <a:cs typeface="Khmer OS Battambang" pitchFamily="2" charset="0"/>
                </a:rPr>
                <a:t> © ២០</a:t>
              </a:r>
              <a:r>
                <a:rPr lang="km-KH" sz="1365" dirty="0">
                  <a:solidFill>
                    <a:schemeClr val="bg1"/>
                  </a:solidFill>
                  <a:latin typeface="Khmer OS Battambang" pitchFamily="2" charset="0"/>
                  <a:cs typeface="Khmer OS Battambang" pitchFamily="2" charset="0"/>
                </a:rPr>
                <a:t>២២</a:t>
              </a:r>
              <a:r>
                <a:rPr lang="en-US" sz="1365" dirty="0">
                  <a:solidFill>
                    <a:schemeClr val="bg1"/>
                  </a:solidFill>
                  <a:latin typeface="Khmer OS Battambang" pitchFamily="2" charset="0"/>
                  <a:cs typeface="Khmer OS Battambang" pitchFamily="2" charset="0"/>
                </a:rPr>
                <a:t>​ SENG Sourng Technology. All rights reserved.</a:t>
              </a:r>
            </a:p>
          </p:txBody>
        </p:sp>
      </p:grpSp>
      <p:pic>
        <p:nvPicPr>
          <p:cNvPr id="7" name="Picture 6">
            <a:extLst>
              <a:ext uri="{FF2B5EF4-FFF2-40B4-BE49-F238E27FC236}">
                <a16:creationId xmlns:a16="http://schemas.microsoft.com/office/drawing/2014/main" id="{AB90572D-204B-E905-9957-EEA32C834A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819" y="156153"/>
            <a:ext cx="2172495" cy="578885"/>
          </a:xfrm>
          <a:prstGeom prst="rect">
            <a:avLst/>
          </a:prstGeom>
        </p:spPr>
      </p:pic>
      <p:sp>
        <p:nvSpPr>
          <p:cNvPr id="14" name="Freeform: Shape 13">
            <a:extLst>
              <a:ext uri="{FF2B5EF4-FFF2-40B4-BE49-F238E27FC236}">
                <a16:creationId xmlns:a16="http://schemas.microsoft.com/office/drawing/2014/main" id="{5DF64E9F-8F18-59B2-67AC-BE79056CAFCD}"/>
              </a:ext>
            </a:extLst>
          </p:cNvPr>
          <p:cNvSpPr/>
          <p:nvPr userDrawn="1"/>
        </p:nvSpPr>
        <p:spPr>
          <a:xfrm>
            <a:off x="5038529" y="59314"/>
            <a:ext cx="1754158" cy="6275691"/>
          </a:xfrm>
          <a:custGeom>
            <a:avLst/>
            <a:gdLst>
              <a:gd name="connsiteX0" fmla="*/ 0 w 1774048"/>
              <a:gd name="connsiteY0" fmla="*/ 0 h 6428792"/>
              <a:gd name="connsiteX1" fmla="*/ 1418253 w 1774048"/>
              <a:gd name="connsiteY1" fmla="*/ 998376 h 6428792"/>
              <a:gd name="connsiteX2" fmla="*/ 1763486 w 1774048"/>
              <a:gd name="connsiteY2" fmla="*/ 2230016 h 6428792"/>
              <a:gd name="connsiteX3" fmla="*/ 1147666 w 1774048"/>
              <a:gd name="connsiteY3" fmla="*/ 3928188 h 6428792"/>
              <a:gd name="connsiteX4" fmla="*/ 494523 w 1774048"/>
              <a:gd name="connsiteY4" fmla="*/ 5122506 h 6428792"/>
              <a:gd name="connsiteX5" fmla="*/ 65315 w 1774048"/>
              <a:gd name="connsiteY5" fmla="*/ 6428792 h 6428792"/>
              <a:gd name="connsiteX6" fmla="*/ 65315 w 1774048"/>
              <a:gd name="connsiteY6" fmla="*/ 6428792 h 6428792"/>
              <a:gd name="connsiteX0" fmla="*/ 0 w 1774048"/>
              <a:gd name="connsiteY0" fmla="*/ 0 h 6428792"/>
              <a:gd name="connsiteX1" fmla="*/ 1418253 w 1774048"/>
              <a:gd name="connsiteY1" fmla="*/ 998376 h 6428792"/>
              <a:gd name="connsiteX2" fmla="*/ 1763486 w 1774048"/>
              <a:gd name="connsiteY2" fmla="*/ 2230016 h 6428792"/>
              <a:gd name="connsiteX3" fmla="*/ 1147666 w 1774048"/>
              <a:gd name="connsiteY3" fmla="*/ 3928188 h 6428792"/>
              <a:gd name="connsiteX4" fmla="*/ 494523 w 1774048"/>
              <a:gd name="connsiteY4" fmla="*/ 5122506 h 6428792"/>
              <a:gd name="connsiteX5" fmla="*/ 167951 w 1774048"/>
              <a:gd name="connsiteY5" fmla="*/ 5873033 h 6428792"/>
              <a:gd name="connsiteX6" fmla="*/ 65315 w 1774048"/>
              <a:gd name="connsiteY6" fmla="*/ 6428792 h 6428792"/>
              <a:gd name="connsiteX7" fmla="*/ 65315 w 1774048"/>
              <a:gd name="connsiteY7" fmla="*/ 6428792 h 6428792"/>
              <a:gd name="connsiteX0" fmla="*/ 0 w 1774048"/>
              <a:gd name="connsiteY0" fmla="*/ 0 h 6428792"/>
              <a:gd name="connsiteX1" fmla="*/ 1418253 w 1774048"/>
              <a:gd name="connsiteY1" fmla="*/ 998376 h 6428792"/>
              <a:gd name="connsiteX2" fmla="*/ 1763486 w 1774048"/>
              <a:gd name="connsiteY2" fmla="*/ 2230016 h 6428792"/>
              <a:gd name="connsiteX3" fmla="*/ 1147666 w 1774048"/>
              <a:gd name="connsiteY3" fmla="*/ 3928188 h 6428792"/>
              <a:gd name="connsiteX4" fmla="*/ 923731 w 1774048"/>
              <a:gd name="connsiteY4" fmla="*/ 4381469 h 6428792"/>
              <a:gd name="connsiteX5" fmla="*/ 494523 w 1774048"/>
              <a:gd name="connsiteY5" fmla="*/ 5122506 h 6428792"/>
              <a:gd name="connsiteX6" fmla="*/ 167951 w 1774048"/>
              <a:gd name="connsiteY6" fmla="*/ 5873033 h 6428792"/>
              <a:gd name="connsiteX7" fmla="*/ 65315 w 1774048"/>
              <a:gd name="connsiteY7" fmla="*/ 6428792 h 6428792"/>
              <a:gd name="connsiteX8" fmla="*/ 65315 w 1774048"/>
              <a:gd name="connsiteY8" fmla="*/ 6428792 h 6428792"/>
              <a:gd name="connsiteX0" fmla="*/ 0 w 1765245"/>
              <a:gd name="connsiteY0" fmla="*/ 0 h 6428792"/>
              <a:gd name="connsiteX1" fmla="*/ 1418253 w 1765245"/>
              <a:gd name="connsiteY1" fmla="*/ 998376 h 6428792"/>
              <a:gd name="connsiteX2" fmla="*/ 1754155 w 1765245"/>
              <a:gd name="connsiteY2" fmla="*/ 2332561 h 6428792"/>
              <a:gd name="connsiteX3" fmla="*/ 1147666 w 1765245"/>
              <a:gd name="connsiteY3" fmla="*/ 3928188 h 6428792"/>
              <a:gd name="connsiteX4" fmla="*/ 923731 w 1765245"/>
              <a:gd name="connsiteY4" fmla="*/ 4381469 h 6428792"/>
              <a:gd name="connsiteX5" fmla="*/ 494523 w 1765245"/>
              <a:gd name="connsiteY5" fmla="*/ 5122506 h 6428792"/>
              <a:gd name="connsiteX6" fmla="*/ 167951 w 1765245"/>
              <a:gd name="connsiteY6" fmla="*/ 5873033 h 6428792"/>
              <a:gd name="connsiteX7" fmla="*/ 65315 w 1765245"/>
              <a:gd name="connsiteY7" fmla="*/ 6428792 h 6428792"/>
              <a:gd name="connsiteX8" fmla="*/ 65315 w 1765245"/>
              <a:gd name="connsiteY8" fmla="*/ 6428792 h 6428792"/>
              <a:gd name="connsiteX0" fmla="*/ 0 w 1765245"/>
              <a:gd name="connsiteY0" fmla="*/ 0 h 6428792"/>
              <a:gd name="connsiteX1" fmla="*/ 1418253 w 1765245"/>
              <a:gd name="connsiteY1" fmla="*/ 998376 h 6428792"/>
              <a:gd name="connsiteX2" fmla="*/ 1754155 w 1765245"/>
              <a:gd name="connsiteY2" fmla="*/ 2332561 h 6428792"/>
              <a:gd name="connsiteX3" fmla="*/ 1147666 w 1765245"/>
              <a:gd name="connsiteY3" fmla="*/ 3928188 h 6428792"/>
              <a:gd name="connsiteX4" fmla="*/ 961053 w 1765245"/>
              <a:gd name="connsiteY4" fmla="*/ 4344180 h 6428792"/>
              <a:gd name="connsiteX5" fmla="*/ 494523 w 1765245"/>
              <a:gd name="connsiteY5" fmla="*/ 5122506 h 6428792"/>
              <a:gd name="connsiteX6" fmla="*/ 167951 w 1765245"/>
              <a:gd name="connsiteY6" fmla="*/ 5873033 h 6428792"/>
              <a:gd name="connsiteX7" fmla="*/ 65315 w 1765245"/>
              <a:gd name="connsiteY7" fmla="*/ 6428792 h 6428792"/>
              <a:gd name="connsiteX8" fmla="*/ 65315 w 1765245"/>
              <a:gd name="connsiteY8" fmla="*/ 6428792 h 6428792"/>
              <a:gd name="connsiteX0" fmla="*/ 0 w 1765245"/>
              <a:gd name="connsiteY0" fmla="*/ 0 h 6428792"/>
              <a:gd name="connsiteX1" fmla="*/ 1418253 w 1765245"/>
              <a:gd name="connsiteY1" fmla="*/ 998376 h 6428792"/>
              <a:gd name="connsiteX2" fmla="*/ 1754155 w 1765245"/>
              <a:gd name="connsiteY2" fmla="*/ 2332561 h 6428792"/>
              <a:gd name="connsiteX3" fmla="*/ 1147666 w 1765245"/>
              <a:gd name="connsiteY3" fmla="*/ 3928188 h 6428792"/>
              <a:gd name="connsiteX4" fmla="*/ 998375 w 1765245"/>
              <a:gd name="connsiteY4" fmla="*/ 4260280 h 6428792"/>
              <a:gd name="connsiteX5" fmla="*/ 494523 w 1765245"/>
              <a:gd name="connsiteY5" fmla="*/ 5122506 h 6428792"/>
              <a:gd name="connsiteX6" fmla="*/ 167951 w 1765245"/>
              <a:gd name="connsiteY6" fmla="*/ 5873033 h 6428792"/>
              <a:gd name="connsiteX7" fmla="*/ 65315 w 1765245"/>
              <a:gd name="connsiteY7" fmla="*/ 6428792 h 6428792"/>
              <a:gd name="connsiteX8" fmla="*/ 65315 w 1765245"/>
              <a:gd name="connsiteY8" fmla="*/ 6428792 h 6428792"/>
              <a:gd name="connsiteX0" fmla="*/ 0 w 1765245"/>
              <a:gd name="connsiteY0" fmla="*/ 0 h 6428792"/>
              <a:gd name="connsiteX1" fmla="*/ 1418253 w 1765245"/>
              <a:gd name="connsiteY1" fmla="*/ 998376 h 6428792"/>
              <a:gd name="connsiteX2" fmla="*/ 1754155 w 1765245"/>
              <a:gd name="connsiteY2" fmla="*/ 2332561 h 6428792"/>
              <a:gd name="connsiteX3" fmla="*/ 1147666 w 1765245"/>
              <a:gd name="connsiteY3" fmla="*/ 3928188 h 6428792"/>
              <a:gd name="connsiteX4" fmla="*/ 998375 w 1765245"/>
              <a:gd name="connsiteY4" fmla="*/ 4260280 h 6428792"/>
              <a:gd name="connsiteX5" fmla="*/ 494523 w 1765245"/>
              <a:gd name="connsiteY5" fmla="*/ 5122506 h 6428792"/>
              <a:gd name="connsiteX6" fmla="*/ 167951 w 1765245"/>
              <a:gd name="connsiteY6" fmla="*/ 5873033 h 6428792"/>
              <a:gd name="connsiteX7" fmla="*/ 65315 w 1765245"/>
              <a:gd name="connsiteY7" fmla="*/ 6428792 h 6428792"/>
              <a:gd name="connsiteX8" fmla="*/ 65315 w 1765245"/>
              <a:gd name="connsiteY8" fmla="*/ 6428792 h 6428792"/>
              <a:gd name="connsiteX0" fmla="*/ 0 w 1765245"/>
              <a:gd name="connsiteY0" fmla="*/ 0 h 6428792"/>
              <a:gd name="connsiteX1" fmla="*/ 1418253 w 1765245"/>
              <a:gd name="connsiteY1" fmla="*/ 998376 h 6428792"/>
              <a:gd name="connsiteX2" fmla="*/ 1754155 w 1765245"/>
              <a:gd name="connsiteY2" fmla="*/ 2304594 h 6428792"/>
              <a:gd name="connsiteX3" fmla="*/ 1147666 w 1765245"/>
              <a:gd name="connsiteY3" fmla="*/ 3928188 h 6428792"/>
              <a:gd name="connsiteX4" fmla="*/ 998375 w 1765245"/>
              <a:gd name="connsiteY4" fmla="*/ 4260280 h 6428792"/>
              <a:gd name="connsiteX5" fmla="*/ 494523 w 1765245"/>
              <a:gd name="connsiteY5" fmla="*/ 5122506 h 6428792"/>
              <a:gd name="connsiteX6" fmla="*/ 167951 w 1765245"/>
              <a:gd name="connsiteY6" fmla="*/ 5873033 h 6428792"/>
              <a:gd name="connsiteX7" fmla="*/ 65315 w 1765245"/>
              <a:gd name="connsiteY7" fmla="*/ 6428792 h 6428792"/>
              <a:gd name="connsiteX8" fmla="*/ 65315 w 1765245"/>
              <a:gd name="connsiteY8" fmla="*/ 6428792 h 6428792"/>
              <a:gd name="connsiteX0" fmla="*/ 0 w 1764113"/>
              <a:gd name="connsiteY0" fmla="*/ 0 h 6428792"/>
              <a:gd name="connsiteX1" fmla="*/ 1408923 w 1764113"/>
              <a:gd name="connsiteY1" fmla="*/ 1044987 h 6428792"/>
              <a:gd name="connsiteX2" fmla="*/ 1754155 w 1764113"/>
              <a:gd name="connsiteY2" fmla="*/ 2304594 h 6428792"/>
              <a:gd name="connsiteX3" fmla="*/ 1147666 w 1764113"/>
              <a:gd name="connsiteY3" fmla="*/ 3928188 h 6428792"/>
              <a:gd name="connsiteX4" fmla="*/ 998375 w 1764113"/>
              <a:gd name="connsiteY4" fmla="*/ 4260280 h 6428792"/>
              <a:gd name="connsiteX5" fmla="*/ 494523 w 1764113"/>
              <a:gd name="connsiteY5" fmla="*/ 5122506 h 6428792"/>
              <a:gd name="connsiteX6" fmla="*/ 167951 w 1764113"/>
              <a:gd name="connsiteY6" fmla="*/ 5873033 h 6428792"/>
              <a:gd name="connsiteX7" fmla="*/ 65315 w 1764113"/>
              <a:gd name="connsiteY7" fmla="*/ 6428792 h 6428792"/>
              <a:gd name="connsiteX8" fmla="*/ 65315 w 1764113"/>
              <a:gd name="connsiteY8" fmla="*/ 6428792 h 6428792"/>
              <a:gd name="connsiteX0" fmla="*/ 0 w 1760492"/>
              <a:gd name="connsiteY0" fmla="*/ 0 h 6428792"/>
              <a:gd name="connsiteX1" fmla="*/ 1371601 w 1760492"/>
              <a:gd name="connsiteY1" fmla="*/ 979732 h 6428792"/>
              <a:gd name="connsiteX2" fmla="*/ 1754155 w 1760492"/>
              <a:gd name="connsiteY2" fmla="*/ 2304594 h 6428792"/>
              <a:gd name="connsiteX3" fmla="*/ 1147666 w 1760492"/>
              <a:gd name="connsiteY3" fmla="*/ 3928188 h 6428792"/>
              <a:gd name="connsiteX4" fmla="*/ 998375 w 1760492"/>
              <a:gd name="connsiteY4" fmla="*/ 4260280 h 6428792"/>
              <a:gd name="connsiteX5" fmla="*/ 494523 w 1760492"/>
              <a:gd name="connsiteY5" fmla="*/ 5122506 h 6428792"/>
              <a:gd name="connsiteX6" fmla="*/ 167951 w 1760492"/>
              <a:gd name="connsiteY6" fmla="*/ 5873033 h 6428792"/>
              <a:gd name="connsiteX7" fmla="*/ 65315 w 1760492"/>
              <a:gd name="connsiteY7" fmla="*/ 6428792 h 6428792"/>
              <a:gd name="connsiteX8" fmla="*/ 65315 w 1760492"/>
              <a:gd name="connsiteY8" fmla="*/ 6428792 h 6428792"/>
              <a:gd name="connsiteX0" fmla="*/ 0 w 1733451"/>
              <a:gd name="connsiteY0" fmla="*/ 0 h 6428792"/>
              <a:gd name="connsiteX1" fmla="*/ 1371601 w 1733451"/>
              <a:gd name="connsiteY1" fmla="*/ 979732 h 6428792"/>
              <a:gd name="connsiteX2" fmla="*/ 1726163 w 1733451"/>
              <a:gd name="connsiteY2" fmla="*/ 2239339 h 6428792"/>
              <a:gd name="connsiteX3" fmla="*/ 1147666 w 1733451"/>
              <a:gd name="connsiteY3" fmla="*/ 3928188 h 6428792"/>
              <a:gd name="connsiteX4" fmla="*/ 998375 w 1733451"/>
              <a:gd name="connsiteY4" fmla="*/ 4260280 h 6428792"/>
              <a:gd name="connsiteX5" fmla="*/ 494523 w 1733451"/>
              <a:gd name="connsiteY5" fmla="*/ 5122506 h 6428792"/>
              <a:gd name="connsiteX6" fmla="*/ 167951 w 1733451"/>
              <a:gd name="connsiteY6" fmla="*/ 5873033 h 6428792"/>
              <a:gd name="connsiteX7" fmla="*/ 65315 w 1733451"/>
              <a:gd name="connsiteY7" fmla="*/ 6428792 h 6428792"/>
              <a:gd name="connsiteX8" fmla="*/ 65315 w 1733451"/>
              <a:gd name="connsiteY8" fmla="*/ 6428792 h 6428792"/>
              <a:gd name="connsiteX0" fmla="*/ 0 w 1733451"/>
              <a:gd name="connsiteY0" fmla="*/ 0 h 6428792"/>
              <a:gd name="connsiteX1" fmla="*/ 1371601 w 1733451"/>
              <a:gd name="connsiteY1" fmla="*/ 979732 h 6428792"/>
              <a:gd name="connsiteX2" fmla="*/ 1726163 w 1733451"/>
              <a:gd name="connsiteY2" fmla="*/ 2239339 h 6428792"/>
              <a:gd name="connsiteX3" fmla="*/ 1147666 w 1733451"/>
              <a:gd name="connsiteY3" fmla="*/ 3928188 h 6428792"/>
              <a:gd name="connsiteX4" fmla="*/ 1007706 w 1733451"/>
              <a:gd name="connsiteY4" fmla="*/ 4176379 h 6428792"/>
              <a:gd name="connsiteX5" fmla="*/ 494523 w 1733451"/>
              <a:gd name="connsiteY5" fmla="*/ 5122506 h 6428792"/>
              <a:gd name="connsiteX6" fmla="*/ 167951 w 1733451"/>
              <a:gd name="connsiteY6" fmla="*/ 5873033 h 6428792"/>
              <a:gd name="connsiteX7" fmla="*/ 65315 w 1733451"/>
              <a:gd name="connsiteY7" fmla="*/ 6428792 h 6428792"/>
              <a:gd name="connsiteX8" fmla="*/ 65315 w 1733451"/>
              <a:gd name="connsiteY8" fmla="*/ 6428792 h 6428792"/>
              <a:gd name="connsiteX0" fmla="*/ 0 w 1733452"/>
              <a:gd name="connsiteY0" fmla="*/ 0 h 6428792"/>
              <a:gd name="connsiteX1" fmla="*/ 1371601 w 1733452"/>
              <a:gd name="connsiteY1" fmla="*/ 951765 h 6428792"/>
              <a:gd name="connsiteX2" fmla="*/ 1726163 w 1733452"/>
              <a:gd name="connsiteY2" fmla="*/ 2239339 h 6428792"/>
              <a:gd name="connsiteX3" fmla="*/ 1147666 w 1733452"/>
              <a:gd name="connsiteY3" fmla="*/ 3928188 h 6428792"/>
              <a:gd name="connsiteX4" fmla="*/ 1007706 w 1733452"/>
              <a:gd name="connsiteY4" fmla="*/ 4176379 h 6428792"/>
              <a:gd name="connsiteX5" fmla="*/ 494523 w 1733452"/>
              <a:gd name="connsiteY5" fmla="*/ 5122506 h 6428792"/>
              <a:gd name="connsiteX6" fmla="*/ 167951 w 1733452"/>
              <a:gd name="connsiteY6" fmla="*/ 5873033 h 6428792"/>
              <a:gd name="connsiteX7" fmla="*/ 65315 w 1733452"/>
              <a:gd name="connsiteY7" fmla="*/ 6428792 h 6428792"/>
              <a:gd name="connsiteX8" fmla="*/ 65315 w 1733452"/>
              <a:gd name="connsiteY8" fmla="*/ 6428792 h 6428792"/>
              <a:gd name="connsiteX0" fmla="*/ 0 w 1728946"/>
              <a:gd name="connsiteY0" fmla="*/ 0 h 6428792"/>
              <a:gd name="connsiteX1" fmla="*/ 1371601 w 1728946"/>
              <a:gd name="connsiteY1" fmla="*/ 951765 h 6428792"/>
              <a:gd name="connsiteX2" fmla="*/ 1726163 w 1728946"/>
              <a:gd name="connsiteY2" fmla="*/ 2239339 h 6428792"/>
              <a:gd name="connsiteX3" fmla="*/ 1250303 w 1728946"/>
              <a:gd name="connsiteY3" fmla="*/ 3797677 h 6428792"/>
              <a:gd name="connsiteX4" fmla="*/ 1007706 w 1728946"/>
              <a:gd name="connsiteY4" fmla="*/ 4176379 h 6428792"/>
              <a:gd name="connsiteX5" fmla="*/ 494523 w 1728946"/>
              <a:gd name="connsiteY5" fmla="*/ 5122506 h 6428792"/>
              <a:gd name="connsiteX6" fmla="*/ 167951 w 1728946"/>
              <a:gd name="connsiteY6" fmla="*/ 5873033 h 6428792"/>
              <a:gd name="connsiteX7" fmla="*/ 65315 w 1728946"/>
              <a:gd name="connsiteY7" fmla="*/ 6428792 h 6428792"/>
              <a:gd name="connsiteX8" fmla="*/ 65315 w 1728946"/>
              <a:gd name="connsiteY8" fmla="*/ 6428792 h 6428792"/>
              <a:gd name="connsiteX0" fmla="*/ 0 w 1727394"/>
              <a:gd name="connsiteY0" fmla="*/ 0 h 6428792"/>
              <a:gd name="connsiteX1" fmla="*/ 1371601 w 1727394"/>
              <a:gd name="connsiteY1" fmla="*/ 951765 h 6428792"/>
              <a:gd name="connsiteX2" fmla="*/ 1726163 w 1727394"/>
              <a:gd name="connsiteY2" fmla="*/ 2239339 h 6428792"/>
              <a:gd name="connsiteX3" fmla="*/ 1296956 w 1727394"/>
              <a:gd name="connsiteY3" fmla="*/ 3611232 h 6428792"/>
              <a:gd name="connsiteX4" fmla="*/ 1007706 w 1727394"/>
              <a:gd name="connsiteY4" fmla="*/ 4176379 h 6428792"/>
              <a:gd name="connsiteX5" fmla="*/ 494523 w 1727394"/>
              <a:gd name="connsiteY5" fmla="*/ 5122506 h 6428792"/>
              <a:gd name="connsiteX6" fmla="*/ 167951 w 1727394"/>
              <a:gd name="connsiteY6" fmla="*/ 5873033 h 6428792"/>
              <a:gd name="connsiteX7" fmla="*/ 65315 w 1727394"/>
              <a:gd name="connsiteY7" fmla="*/ 6428792 h 6428792"/>
              <a:gd name="connsiteX8" fmla="*/ 65315 w 1727394"/>
              <a:gd name="connsiteY8" fmla="*/ 6428792 h 6428792"/>
              <a:gd name="connsiteX0" fmla="*/ 0 w 1727394"/>
              <a:gd name="connsiteY0" fmla="*/ 0 h 6428792"/>
              <a:gd name="connsiteX1" fmla="*/ 1371601 w 1727394"/>
              <a:gd name="connsiteY1" fmla="*/ 951765 h 6428792"/>
              <a:gd name="connsiteX2" fmla="*/ 1726163 w 1727394"/>
              <a:gd name="connsiteY2" fmla="*/ 2239339 h 6428792"/>
              <a:gd name="connsiteX3" fmla="*/ 1296956 w 1727394"/>
              <a:gd name="connsiteY3" fmla="*/ 3611232 h 6428792"/>
              <a:gd name="connsiteX4" fmla="*/ 1007706 w 1727394"/>
              <a:gd name="connsiteY4" fmla="*/ 4176379 h 6428792"/>
              <a:gd name="connsiteX5" fmla="*/ 494523 w 1727394"/>
              <a:gd name="connsiteY5" fmla="*/ 5122506 h 6428792"/>
              <a:gd name="connsiteX6" fmla="*/ 167951 w 1727394"/>
              <a:gd name="connsiteY6" fmla="*/ 5873033 h 6428792"/>
              <a:gd name="connsiteX7" fmla="*/ 65315 w 1727394"/>
              <a:gd name="connsiteY7" fmla="*/ 6428792 h 6428792"/>
              <a:gd name="connsiteX8" fmla="*/ 65315 w 1727394"/>
              <a:gd name="connsiteY8" fmla="*/ 6428792 h 6428792"/>
              <a:gd name="connsiteX0" fmla="*/ 0 w 1755152"/>
              <a:gd name="connsiteY0" fmla="*/ 0 h 6428792"/>
              <a:gd name="connsiteX1" fmla="*/ 1371601 w 1755152"/>
              <a:gd name="connsiteY1" fmla="*/ 951765 h 6428792"/>
              <a:gd name="connsiteX2" fmla="*/ 1754155 w 1755152"/>
              <a:gd name="connsiteY2" fmla="*/ 2202050 h 6428792"/>
              <a:gd name="connsiteX3" fmla="*/ 1296956 w 1755152"/>
              <a:gd name="connsiteY3" fmla="*/ 3611232 h 6428792"/>
              <a:gd name="connsiteX4" fmla="*/ 1007706 w 1755152"/>
              <a:gd name="connsiteY4" fmla="*/ 4176379 h 6428792"/>
              <a:gd name="connsiteX5" fmla="*/ 494523 w 1755152"/>
              <a:gd name="connsiteY5" fmla="*/ 5122506 h 6428792"/>
              <a:gd name="connsiteX6" fmla="*/ 167951 w 1755152"/>
              <a:gd name="connsiteY6" fmla="*/ 5873033 h 6428792"/>
              <a:gd name="connsiteX7" fmla="*/ 65315 w 1755152"/>
              <a:gd name="connsiteY7" fmla="*/ 6428792 h 6428792"/>
              <a:gd name="connsiteX8" fmla="*/ 65315 w 1755152"/>
              <a:gd name="connsiteY8" fmla="*/ 6428792 h 6428792"/>
              <a:gd name="connsiteX0" fmla="*/ 0 w 1755152"/>
              <a:gd name="connsiteY0" fmla="*/ 0 h 6428792"/>
              <a:gd name="connsiteX1" fmla="*/ 1371601 w 1755152"/>
              <a:gd name="connsiteY1" fmla="*/ 951765 h 6428792"/>
              <a:gd name="connsiteX2" fmla="*/ 1754155 w 1755152"/>
              <a:gd name="connsiteY2" fmla="*/ 2202050 h 6428792"/>
              <a:gd name="connsiteX3" fmla="*/ 1296956 w 1755152"/>
              <a:gd name="connsiteY3" fmla="*/ 3564621 h 6428792"/>
              <a:gd name="connsiteX4" fmla="*/ 1007706 w 1755152"/>
              <a:gd name="connsiteY4" fmla="*/ 4176379 h 6428792"/>
              <a:gd name="connsiteX5" fmla="*/ 494523 w 1755152"/>
              <a:gd name="connsiteY5" fmla="*/ 5122506 h 6428792"/>
              <a:gd name="connsiteX6" fmla="*/ 167951 w 1755152"/>
              <a:gd name="connsiteY6" fmla="*/ 5873033 h 6428792"/>
              <a:gd name="connsiteX7" fmla="*/ 65315 w 1755152"/>
              <a:gd name="connsiteY7" fmla="*/ 6428792 h 6428792"/>
              <a:gd name="connsiteX8" fmla="*/ 65315 w 1755152"/>
              <a:gd name="connsiteY8" fmla="*/ 6428792 h 6428792"/>
              <a:gd name="connsiteX0" fmla="*/ 0 w 1754435"/>
              <a:gd name="connsiteY0" fmla="*/ 0 h 6428792"/>
              <a:gd name="connsiteX1" fmla="*/ 1371601 w 1754435"/>
              <a:gd name="connsiteY1" fmla="*/ 951765 h 6428792"/>
              <a:gd name="connsiteX2" fmla="*/ 1754155 w 1754435"/>
              <a:gd name="connsiteY2" fmla="*/ 2202050 h 6428792"/>
              <a:gd name="connsiteX3" fmla="*/ 1334279 w 1754435"/>
              <a:gd name="connsiteY3" fmla="*/ 3536655 h 6428792"/>
              <a:gd name="connsiteX4" fmla="*/ 1007706 w 1754435"/>
              <a:gd name="connsiteY4" fmla="*/ 4176379 h 6428792"/>
              <a:gd name="connsiteX5" fmla="*/ 494523 w 1754435"/>
              <a:gd name="connsiteY5" fmla="*/ 5122506 h 6428792"/>
              <a:gd name="connsiteX6" fmla="*/ 167951 w 1754435"/>
              <a:gd name="connsiteY6" fmla="*/ 5873033 h 6428792"/>
              <a:gd name="connsiteX7" fmla="*/ 65315 w 1754435"/>
              <a:gd name="connsiteY7" fmla="*/ 6428792 h 6428792"/>
              <a:gd name="connsiteX8" fmla="*/ 65315 w 1754435"/>
              <a:gd name="connsiteY8" fmla="*/ 6428792 h 6428792"/>
              <a:gd name="connsiteX0" fmla="*/ 0 w 1754435"/>
              <a:gd name="connsiteY0" fmla="*/ 0 h 6428792"/>
              <a:gd name="connsiteX1" fmla="*/ 1371601 w 1754435"/>
              <a:gd name="connsiteY1" fmla="*/ 951765 h 6428792"/>
              <a:gd name="connsiteX2" fmla="*/ 1754155 w 1754435"/>
              <a:gd name="connsiteY2" fmla="*/ 2202050 h 6428792"/>
              <a:gd name="connsiteX3" fmla="*/ 1334279 w 1754435"/>
              <a:gd name="connsiteY3" fmla="*/ 3536655 h 6428792"/>
              <a:gd name="connsiteX4" fmla="*/ 1007706 w 1754435"/>
              <a:gd name="connsiteY4" fmla="*/ 4176379 h 6428792"/>
              <a:gd name="connsiteX5" fmla="*/ 494523 w 1754435"/>
              <a:gd name="connsiteY5" fmla="*/ 5122506 h 6428792"/>
              <a:gd name="connsiteX6" fmla="*/ 167951 w 1754435"/>
              <a:gd name="connsiteY6" fmla="*/ 5873033 h 6428792"/>
              <a:gd name="connsiteX7" fmla="*/ 65315 w 1754435"/>
              <a:gd name="connsiteY7" fmla="*/ 6428792 h 6428792"/>
              <a:gd name="connsiteX8" fmla="*/ 65315 w 1754435"/>
              <a:gd name="connsiteY8" fmla="*/ 6428792 h 642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4435" h="6428792">
                <a:moveTo>
                  <a:pt x="0" y="0"/>
                </a:moveTo>
                <a:cubicBezTo>
                  <a:pt x="562169" y="313353"/>
                  <a:pt x="1079242" y="584757"/>
                  <a:pt x="1371601" y="951765"/>
                </a:cubicBezTo>
                <a:cubicBezTo>
                  <a:pt x="1663960" y="1318773"/>
                  <a:pt x="1760375" y="1771235"/>
                  <a:pt x="1754155" y="2202050"/>
                </a:cubicBezTo>
                <a:cubicBezTo>
                  <a:pt x="1747935" y="2632865"/>
                  <a:pt x="1449356" y="3310145"/>
                  <a:pt x="1334279" y="3536655"/>
                </a:cubicBezTo>
                <a:cubicBezTo>
                  <a:pt x="1219202" y="3763165"/>
                  <a:pt x="1125893" y="3968003"/>
                  <a:pt x="1007706" y="4176379"/>
                </a:cubicBezTo>
                <a:cubicBezTo>
                  <a:pt x="898849" y="4375432"/>
                  <a:pt x="634482" y="4839730"/>
                  <a:pt x="494523" y="5122506"/>
                </a:cubicBezTo>
                <a:cubicBezTo>
                  <a:pt x="354564" y="5405282"/>
                  <a:pt x="239486" y="5655319"/>
                  <a:pt x="167951" y="5873033"/>
                </a:cubicBezTo>
                <a:cubicBezTo>
                  <a:pt x="96416" y="6090747"/>
                  <a:pt x="93307" y="6336166"/>
                  <a:pt x="65315" y="6428792"/>
                </a:cubicBezTo>
                <a:lnTo>
                  <a:pt x="65315" y="6428792"/>
                </a:lnTo>
              </a:path>
            </a:pathLst>
          </a:custGeom>
          <a:noFill/>
          <a:ln w="184150" cap="rnd" cmpd="thickThi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7617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278102" y="0"/>
            <a:ext cx="6933564"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160113" y="0"/>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p:nvPr>
        </p:nvSpPr>
        <p:spPr>
          <a:xfrm>
            <a:off x="958944" y="1129004"/>
            <a:ext cx="6090785" cy="4166842"/>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201832" cy="667927"/>
            <a:chOff x="0" y="6195824"/>
            <a:chExt cx="12201832" cy="667927"/>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185487" y="6312551"/>
              <a:ext cx="3016345" cy="430887"/>
            </a:xfrm>
            <a:prstGeom prst="rect">
              <a:avLst/>
            </a:prstGeom>
            <a:noFill/>
          </p:spPr>
          <p:txBody>
            <a:bodyPr wrap="square" rtlCol="0">
              <a:spAutoFit/>
            </a:bodyPr>
            <a:lstStyle/>
            <a:p>
              <a:pPr algn="ctr">
                <a:lnSpc>
                  <a:spcPct val="100000"/>
                </a:lnSpc>
              </a:pPr>
              <a:r>
                <a:rPr lang="en-US" sz="2200" dirty="0">
                  <a:solidFill>
                    <a:schemeClr val="bg1"/>
                  </a:solidFill>
                  <a:latin typeface="Consolas" panose="020B0609020204030204" pitchFamily="49" charset="0"/>
                </a:rPr>
                <a:t>Loop in PHP8</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ca-ES" sz="1365" dirty="0">
                  <a:solidFill>
                    <a:schemeClr val="bg1"/>
                  </a:solidFill>
                  <a:latin typeface="Khmer OS Battambang" pitchFamily="2" charset="0"/>
                  <a:cs typeface="Khmer OS Battambang" pitchFamily="2" charset="0"/>
                </a:rPr>
                <a:t>រក្សា​សិទ្ធិ​</a:t>
              </a:r>
              <a:r>
                <a:rPr lang="en-US" sz="1365" dirty="0">
                  <a:solidFill>
                    <a:schemeClr val="bg1"/>
                  </a:solidFill>
                  <a:latin typeface="Khmer OS Battambang" pitchFamily="2" charset="0"/>
                  <a:cs typeface="Khmer OS Battambang" pitchFamily="2" charset="0"/>
                </a:rPr>
                <a:t> © ២០</a:t>
              </a:r>
              <a:r>
                <a:rPr lang="km-KH" sz="1365" dirty="0">
                  <a:solidFill>
                    <a:schemeClr val="bg1"/>
                  </a:solidFill>
                  <a:latin typeface="Khmer OS Battambang" pitchFamily="2" charset="0"/>
                  <a:cs typeface="Khmer OS Battambang" pitchFamily="2" charset="0"/>
                </a:rPr>
                <a:t>២២</a:t>
              </a:r>
              <a:r>
                <a:rPr lang="en-US" sz="1365" dirty="0">
                  <a:solidFill>
                    <a:schemeClr val="bg1"/>
                  </a:solidFill>
                  <a:latin typeface="Khmer OS Battambang" pitchFamily="2" charset="0"/>
                  <a:cs typeface="Khmer OS Battambang" pitchFamily="2" charset="0"/>
                </a:rPr>
                <a:t>​ SENG Sourng Technology. All rights reserved.</a:t>
              </a:r>
            </a:p>
          </p:txBody>
        </p:sp>
      </p:grpSp>
      <p:pic>
        <p:nvPicPr>
          <p:cNvPr id="4" name="Picture 3">
            <a:extLst>
              <a:ext uri="{FF2B5EF4-FFF2-40B4-BE49-F238E27FC236}">
                <a16:creationId xmlns:a16="http://schemas.microsoft.com/office/drawing/2014/main" id="{D587EC88-AC46-3C09-A19F-D3455F2380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359" y="200110"/>
            <a:ext cx="3230936" cy="928894"/>
          </a:xfrm>
          <a:prstGeom prst="rect">
            <a:avLst/>
          </a:prstGeom>
        </p:spPr>
      </p:pic>
    </p:spTree>
    <p:extLst>
      <p:ext uri="{BB962C8B-B14F-4D97-AF65-F5344CB8AC3E}">
        <p14:creationId xmlns:p14="http://schemas.microsoft.com/office/powerpoint/2010/main" val="22224698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278102" y="0"/>
            <a:ext cx="6933564"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160113" y="0"/>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p:nvPr>
        </p:nvSpPr>
        <p:spPr>
          <a:xfrm>
            <a:off x="958944" y="806583"/>
            <a:ext cx="6090785" cy="4489263"/>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7B29DB82-96F5-F7CC-B59A-F7DE0BB1E478}"/>
              </a:ext>
            </a:extLst>
          </p:cNvPr>
          <p:cNvPicPr>
            <a:picLocks noChangeAspect="1"/>
          </p:cNvPicPr>
          <p:nvPr userDrawn="1"/>
        </p:nvPicPr>
        <p:blipFill rotWithShape="1">
          <a:blip r:embed="rId2"/>
          <a:srcRect b="27840"/>
          <a:stretch/>
        </p:blipFill>
        <p:spPr>
          <a:xfrm>
            <a:off x="958944" y="5355545"/>
            <a:ext cx="3286974" cy="1289252"/>
          </a:xfrm>
          <a:prstGeom prst="rect">
            <a:avLst/>
          </a:prstGeom>
        </p:spPr>
      </p:pic>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67927"/>
            <a:chOff x="0" y="6195824"/>
            <a:chExt cx="12192000" cy="667927"/>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572464"/>
            </a:xfrm>
            <a:prstGeom prst="rect">
              <a:avLst/>
            </a:prstGeom>
            <a:noFill/>
          </p:spPr>
          <p:txBody>
            <a:bodyPr wrap="square" rtlCol="0">
              <a:spAutoFit/>
            </a:bodyPr>
            <a:lstStyle/>
            <a:p>
              <a:pPr>
                <a:lnSpc>
                  <a:spcPct val="100000"/>
                </a:lnSpc>
              </a:pPr>
              <a:r>
                <a:rPr lang="en-US" sz="1755" dirty="0">
                  <a:solidFill>
                    <a:schemeClr val="bg1"/>
                  </a:solidFill>
                </a:rPr>
                <a:t>www.sourngtech.com</a:t>
              </a:r>
            </a:p>
            <a:p>
              <a:pPr>
                <a:lnSpc>
                  <a:spcPct val="100000"/>
                </a:lnSpc>
              </a:pPr>
              <a:r>
                <a:rPr lang="en-US" sz="1365" dirty="0">
                  <a:solidFill>
                    <a:schemeClr val="bg1"/>
                  </a:solidFill>
                </a:rPr>
                <a:t>092771244 / 093 771244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ca-ES" sz="1365" dirty="0">
                  <a:solidFill>
                    <a:schemeClr val="bg1"/>
                  </a:solidFill>
                  <a:latin typeface="Khmer OS Battambang" pitchFamily="2" charset="0"/>
                  <a:cs typeface="Khmer OS Battambang" pitchFamily="2" charset="0"/>
                </a:rPr>
                <a:t>រក្សា​សិទ្ធិ​</a:t>
              </a:r>
              <a:r>
                <a:rPr lang="en-US" sz="1365" dirty="0">
                  <a:solidFill>
                    <a:schemeClr val="bg1"/>
                  </a:solidFill>
                  <a:latin typeface="Khmer OS Battambang" pitchFamily="2" charset="0"/>
                  <a:cs typeface="Khmer OS Battambang" pitchFamily="2" charset="0"/>
                </a:rPr>
                <a:t> © ២០</a:t>
              </a:r>
              <a:r>
                <a:rPr lang="km-KH" sz="1365" dirty="0">
                  <a:solidFill>
                    <a:schemeClr val="bg1"/>
                  </a:solidFill>
                  <a:latin typeface="Khmer OS Battambang" pitchFamily="2" charset="0"/>
                  <a:cs typeface="Khmer OS Battambang" pitchFamily="2" charset="0"/>
                </a:rPr>
                <a:t>២២</a:t>
              </a:r>
              <a:r>
                <a:rPr lang="en-US" sz="1365" dirty="0">
                  <a:solidFill>
                    <a:schemeClr val="bg1"/>
                  </a:solidFill>
                  <a:latin typeface="Khmer OS Battambang" pitchFamily="2" charset="0"/>
                  <a:cs typeface="Khmer OS Battambang" pitchFamily="2" charset="0"/>
                </a:rPr>
                <a:t>​ SENG Sourng Technology. All rights reserved.</a:t>
              </a:r>
            </a:p>
          </p:txBody>
        </p:sp>
      </p:grpSp>
      <p:pic>
        <p:nvPicPr>
          <p:cNvPr id="7" name="Picture 6">
            <a:extLst>
              <a:ext uri="{FF2B5EF4-FFF2-40B4-BE49-F238E27FC236}">
                <a16:creationId xmlns:a16="http://schemas.microsoft.com/office/drawing/2014/main" id="{AB90572D-204B-E905-9957-EEA32C834A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819" y="156153"/>
            <a:ext cx="2172495" cy="578885"/>
          </a:xfrm>
          <a:prstGeom prst="rect">
            <a:avLst/>
          </a:prstGeom>
        </p:spPr>
      </p:pic>
    </p:spTree>
    <p:extLst>
      <p:ext uri="{BB962C8B-B14F-4D97-AF65-F5344CB8AC3E}">
        <p14:creationId xmlns:p14="http://schemas.microsoft.com/office/powerpoint/2010/main" val="13480313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2466-325F-CAFE-D091-EDC77B580A65}"/>
              </a:ext>
            </a:extLst>
          </p:cNvPr>
          <p:cNvSpPr>
            <a:spLocks noGrp="1"/>
          </p:cNvSpPr>
          <p:nvPr>
            <p:ph type="title" hasCustomPrompt="1"/>
          </p:nvPr>
        </p:nvSpPr>
        <p:spPr>
          <a:xfrm>
            <a:off x="553673" y="365125"/>
            <a:ext cx="11165747" cy="1007505"/>
          </a:xfrm>
        </p:spPr>
        <p:txBody>
          <a:bodyPr>
            <a:normAutofit/>
          </a:bodyPr>
          <a:lstStyle>
            <a:lvl1pPr>
              <a:defRPr sz="3600" b="1" i="0">
                <a:latin typeface="Ang DaunTeav" panose="020B0503020102020204" pitchFamily="34" charset="0"/>
                <a:cs typeface="Ang DaunTeav" panose="020B0503020102020204" pitchFamily="34" charset="0"/>
              </a:defRPr>
            </a:lvl1pPr>
          </a:lstStyle>
          <a:p>
            <a:r>
              <a:rPr lang="km-KH" dirty="0"/>
              <a:t>ចុចដើម្បីដាក់ចំណងជើង</a:t>
            </a:r>
            <a:endParaRPr lang="en-US" dirty="0"/>
          </a:p>
        </p:txBody>
      </p:sp>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553673" y="1660849"/>
            <a:ext cx="11165747" cy="4357884"/>
          </a:xfrm>
          <a:prstGeom prst="roundRect">
            <a:avLst>
              <a:gd name="adj" fmla="val 5346"/>
            </a:avLst>
          </a:prstGeom>
          <a:ln>
            <a:solidFill>
              <a:schemeClr val="accent1"/>
            </a:solidFill>
          </a:ln>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ចំណងជើងទី១</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CF86D38-7B14-20EF-5E7F-29326C9461ED}"/>
              </a:ext>
            </a:extLst>
          </p:cNvPr>
          <p:cNvSpPr/>
          <p:nvPr userDrawn="1"/>
        </p:nvSpPr>
        <p:spPr>
          <a:xfrm>
            <a:off x="1"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4754A0E-C09D-B8CC-E416-BF483F6834A3}"/>
              </a:ext>
            </a:extLst>
          </p:cNvPr>
          <p:cNvSpPr>
            <a:spLocks noGrp="1"/>
          </p:cNvSpPr>
          <p:nvPr>
            <p:ph type="sldNum" sz="quarter" idx="12"/>
          </p:nvPr>
        </p:nvSpPr>
        <p:spPr>
          <a:xfrm>
            <a:off x="11117179" y="6389773"/>
            <a:ext cx="770021" cy="457200"/>
          </a:xfrm>
          <a:noFill/>
        </p:spPr>
        <p:txBody>
          <a:bodyPr/>
          <a:lstStyle>
            <a:lvl1pPr algn="r">
              <a:defRPr sz="1050">
                <a:solidFill>
                  <a:schemeClr val="bg1"/>
                </a:solidFill>
              </a:defRPr>
            </a:lvl1pPr>
          </a:lstStyle>
          <a:p>
            <a:fld id="{B2DC25EE-239B-4C5F-AAD1-255A7D5F1EE2}" type="slidenum">
              <a:rPr lang="en-US" smtClean="0"/>
              <a:pPr/>
              <a:t>‹#›</a:t>
            </a:fld>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906949" y="6430900"/>
            <a:ext cx="3571735" cy="461665"/>
          </a:xfrm>
          <a:prstGeom prst="rect">
            <a:avLst/>
          </a:prstGeom>
          <a:noFill/>
        </p:spPr>
        <p:txBody>
          <a:bodyPr wrap="square" rtlCol="0">
            <a:spAutoFit/>
          </a:bodyPr>
          <a:lstStyle/>
          <a:p>
            <a:pPr algn="ctr">
              <a:lnSpc>
                <a:spcPct val="100000"/>
              </a:lnSpc>
            </a:pPr>
            <a:r>
              <a:rPr lang="km-KH" sz="2400" dirty="0">
                <a:solidFill>
                  <a:schemeClr val="bg1"/>
                </a:solidFill>
              </a:rPr>
              <a:t>វិទ្យាស្ថានពហុបច្ចេកទេសភូមិភាគតេជោសែនសៀមរាប</a:t>
            </a:r>
            <a:r>
              <a:rPr lang="km-KH" sz="1050" dirty="0">
                <a:solidFill>
                  <a:schemeClr val="bg1"/>
                </a:solidFill>
              </a:rPr>
              <a:t>​​​​​​​​​​​​​​​​​​​​​​​​​​​​​​​​​​​​​​​​​​​​​​​</a:t>
            </a:r>
            <a:endParaRPr lang="en-US" sz="1050" dirty="0">
              <a:solidFill>
                <a:schemeClr val="bg1"/>
              </a:solidFill>
            </a:endParaRPr>
          </a:p>
        </p:txBody>
      </p:sp>
      <p:pic>
        <p:nvPicPr>
          <p:cNvPr id="12" name="Picture 11">
            <a:extLst>
              <a:ext uri="{FF2B5EF4-FFF2-40B4-BE49-F238E27FC236}">
                <a16:creationId xmlns:a16="http://schemas.microsoft.com/office/drawing/2014/main" id="{E5F3FBEE-82F6-6038-4D1A-00A44BFA3250}"/>
              </a:ext>
            </a:extLst>
          </p:cNvPr>
          <p:cNvPicPr>
            <a:picLocks noChangeAspect="1"/>
          </p:cNvPicPr>
          <p:nvPr userDrawn="1"/>
        </p:nvPicPr>
        <p:blipFill>
          <a:blip r:embed="rId2"/>
          <a:stretch>
            <a:fillRect/>
          </a:stretch>
        </p:blipFill>
        <p:spPr>
          <a:xfrm>
            <a:off x="6988514" y="6389733"/>
            <a:ext cx="4730906" cy="457240"/>
          </a:xfrm>
          <a:prstGeom prst="rect">
            <a:avLst/>
          </a:prstGeom>
        </p:spPr>
      </p:pic>
      <p:sp>
        <p:nvSpPr>
          <p:cNvPr id="8" name="Rectangle 7">
            <a:extLst>
              <a:ext uri="{FF2B5EF4-FFF2-40B4-BE49-F238E27FC236}">
                <a16:creationId xmlns:a16="http://schemas.microsoft.com/office/drawing/2014/main" id="{8984BF64-0FCB-81BA-7ED0-B2A91968C08A}"/>
              </a:ext>
            </a:extLst>
          </p:cNvPr>
          <p:cNvSpPr/>
          <p:nvPr userDrawn="1"/>
        </p:nvSpPr>
        <p:spPr>
          <a:xfrm>
            <a:off x="0" y="1455843"/>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Tree>
    <p:extLst>
      <p:ext uri="{BB962C8B-B14F-4D97-AF65-F5344CB8AC3E}">
        <p14:creationId xmlns:p14="http://schemas.microsoft.com/office/powerpoint/2010/main" val="19172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2466-325F-CAFE-D091-EDC77B580A65}"/>
              </a:ext>
            </a:extLst>
          </p:cNvPr>
          <p:cNvSpPr>
            <a:spLocks noGrp="1"/>
          </p:cNvSpPr>
          <p:nvPr>
            <p:ph type="title" hasCustomPrompt="1"/>
          </p:nvPr>
        </p:nvSpPr>
        <p:spPr>
          <a:xfrm>
            <a:off x="553673" y="365125"/>
            <a:ext cx="11165747" cy="1007505"/>
          </a:xfrm>
        </p:spPr>
        <p:txBody>
          <a:bodyPr>
            <a:normAutofit/>
          </a:bodyPr>
          <a:lstStyle>
            <a:lvl1pPr>
              <a:defRPr sz="3600" b="1" i="0">
                <a:latin typeface="Ang DaunTeav" panose="020B0503020102020204" pitchFamily="34" charset="0"/>
                <a:cs typeface="Ang DaunTeav" panose="020B0503020102020204" pitchFamily="34" charset="0"/>
              </a:defRPr>
            </a:lvl1pPr>
          </a:lstStyle>
          <a:p>
            <a:r>
              <a:rPr lang="km-KH" dirty="0"/>
              <a:t>ចុចដើម្បីដាក់ចំណងជើង</a:t>
            </a:r>
            <a:endParaRPr lang="en-US" dirty="0"/>
          </a:p>
        </p:txBody>
      </p:sp>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553673" y="1660849"/>
            <a:ext cx="11165747" cy="4516114"/>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ចំណងជើងទី១</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CF86D38-7B14-20EF-5E7F-29326C9461ED}"/>
              </a:ext>
            </a:extLst>
          </p:cNvPr>
          <p:cNvSpPr/>
          <p:nvPr userDrawn="1"/>
        </p:nvSpPr>
        <p:spPr>
          <a:xfrm>
            <a:off x="1" y="6389773"/>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4754A0E-C09D-B8CC-E416-BF483F6834A3}"/>
              </a:ext>
            </a:extLst>
          </p:cNvPr>
          <p:cNvSpPr>
            <a:spLocks noGrp="1"/>
          </p:cNvSpPr>
          <p:nvPr>
            <p:ph type="sldNum" sz="quarter" idx="12"/>
          </p:nvPr>
        </p:nvSpPr>
        <p:spPr>
          <a:xfrm>
            <a:off x="11117179" y="6389773"/>
            <a:ext cx="770021" cy="457200"/>
          </a:xfrm>
          <a:noFill/>
        </p:spPr>
        <p:txBody>
          <a:bodyPr/>
          <a:lstStyle>
            <a:lvl1pPr algn="r">
              <a:defRPr sz="1050">
                <a:solidFill>
                  <a:schemeClr val="bg1"/>
                </a:solidFill>
              </a:defRPr>
            </a:lvl1pPr>
          </a:lstStyle>
          <a:p>
            <a:fld id="{B2DC25EE-239B-4C5F-AAD1-255A7D5F1EE2}" type="slidenum">
              <a:rPr lang="en-US" smtClean="0"/>
              <a:pPr/>
              <a:t>‹#›</a:t>
            </a:fld>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2702771" y="6372903"/>
            <a:ext cx="2475719" cy="438582"/>
          </a:xfrm>
          <a:prstGeom prst="rect">
            <a:avLst/>
          </a:prstGeom>
          <a:noFill/>
        </p:spPr>
        <p:txBody>
          <a:bodyPr wrap="square" rtlCol="0">
            <a:spAutoFit/>
          </a:bodyPr>
          <a:lstStyle/>
          <a:p>
            <a:pPr>
              <a:lnSpc>
                <a:spcPct val="100000"/>
              </a:lnSpc>
            </a:pPr>
            <a:r>
              <a:rPr lang="en-US" sz="1200" dirty="0">
                <a:solidFill>
                  <a:schemeClr val="bg1"/>
                </a:solidFill>
              </a:rPr>
              <a:t>http://www.sourngtech.com</a:t>
            </a:r>
          </a:p>
          <a:p>
            <a:pPr>
              <a:lnSpc>
                <a:spcPct val="100000"/>
              </a:lnSpc>
            </a:pPr>
            <a:r>
              <a:rPr lang="en-US" sz="1050" dirty="0">
                <a:solidFill>
                  <a:schemeClr val="bg1"/>
                </a:solidFill>
              </a:rPr>
              <a:t>092771244 / 093 771244</a:t>
            </a:r>
          </a:p>
        </p:txBody>
      </p:sp>
      <p:pic>
        <p:nvPicPr>
          <p:cNvPr id="12" name="Picture 11">
            <a:extLst>
              <a:ext uri="{FF2B5EF4-FFF2-40B4-BE49-F238E27FC236}">
                <a16:creationId xmlns:a16="http://schemas.microsoft.com/office/drawing/2014/main" id="{E5F3FBEE-82F6-6038-4D1A-00A44BFA3250}"/>
              </a:ext>
            </a:extLst>
          </p:cNvPr>
          <p:cNvPicPr>
            <a:picLocks noChangeAspect="1"/>
          </p:cNvPicPr>
          <p:nvPr userDrawn="1"/>
        </p:nvPicPr>
        <p:blipFill>
          <a:blip r:embed="rId2"/>
          <a:stretch>
            <a:fillRect/>
          </a:stretch>
        </p:blipFill>
        <p:spPr>
          <a:xfrm>
            <a:off x="6386273" y="6354245"/>
            <a:ext cx="4730906" cy="457240"/>
          </a:xfrm>
          <a:prstGeom prst="rect">
            <a:avLst/>
          </a:prstGeom>
        </p:spPr>
      </p:pic>
      <p:sp>
        <p:nvSpPr>
          <p:cNvPr id="8" name="Rectangle 7">
            <a:extLst>
              <a:ext uri="{FF2B5EF4-FFF2-40B4-BE49-F238E27FC236}">
                <a16:creationId xmlns:a16="http://schemas.microsoft.com/office/drawing/2014/main" id="{8984BF64-0FCB-81BA-7ED0-B2A91968C08A}"/>
              </a:ext>
            </a:extLst>
          </p:cNvPr>
          <p:cNvSpPr/>
          <p:nvPr userDrawn="1"/>
        </p:nvSpPr>
        <p:spPr>
          <a:xfrm>
            <a:off x="0" y="1455843"/>
            <a:ext cx="3806890" cy="105248"/>
          </a:xfrm>
          <a:prstGeom prst="rect">
            <a:avLst/>
          </a:prstGeom>
          <a:solidFill>
            <a:srgbClr val="3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062" y="5407775"/>
            <a:ext cx="1038808" cy="981998"/>
          </a:xfrm>
          <a:prstGeom prst="rect">
            <a:avLst/>
          </a:prstGeom>
        </p:spPr>
      </p:pic>
    </p:spTree>
    <p:extLst>
      <p:ext uri="{BB962C8B-B14F-4D97-AF65-F5344CB8AC3E}">
        <p14:creationId xmlns:p14="http://schemas.microsoft.com/office/powerpoint/2010/main" val="150415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FEB2-3ED8-8221-99CC-6F79E8740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AD9133-9E99-E43D-7F75-DB67A37DE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215E5-DCC1-7FD6-B5C6-1A416BFCAAD6}"/>
              </a:ext>
            </a:extLst>
          </p:cNvPr>
          <p:cNvSpPr>
            <a:spLocks noGrp="1"/>
          </p:cNvSpPr>
          <p:nvPr>
            <p:ph type="dt" sz="half" idx="10"/>
          </p:nvPr>
        </p:nvSpPr>
        <p:spPr/>
        <p:txBody>
          <a:bodyPr/>
          <a:lstStyle/>
          <a:p>
            <a:fld id="{3AD95E76-1B11-49B5-9F21-469EEDB4347B}" type="datetimeFigureOut">
              <a:rPr lang="en-US" smtClean="0"/>
              <a:t>1/23/2023</a:t>
            </a:fld>
            <a:endParaRPr lang="en-US"/>
          </a:p>
        </p:txBody>
      </p:sp>
      <p:sp>
        <p:nvSpPr>
          <p:cNvPr id="5" name="Footer Placeholder 4">
            <a:extLst>
              <a:ext uri="{FF2B5EF4-FFF2-40B4-BE49-F238E27FC236}">
                <a16:creationId xmlns:a16="http://schemas.microsoft.com/office/drawing/2014/main" id="{2911AFAC-EE18-AD2F-21D3-8B69BB96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8DE27-D4EA-757A-AC01-5CB5FA3E20D1}"/>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23187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BC27-D00B-27DC-084C-ADFDAF37C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FB50F-24C4-58E9-27F2-6EA9DD421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35D04-333F-EDBC-72C8-E02C12A8C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DC5CC-B5A9-123F-270C-A377EC6C1E17}"/>
              </a:ext>
            </a:extLst>
          </p:cNvPr>
          <p:cNvSpPr>
            <a:spLocks noGrp="1"/>
          </p:cNvSpPr>
          <p:nvPr>
            <p:ph type="dt" sz="half" idx="10"/>
          </p:nvPr>
        </p:nvSpPr>
        <p:spPr/>
        <p:txBody>
          <a:bodyPr/>
          <a:lstStyle/>
          <a:p>
            <a:fld id="{3AD95E76-1B11-49B5-9F21-469EEDB4347B}" type="datetimeFigureOut">
              <a:rPr lang="en-US" smtClean="0"/>
              <a:t>1/23/2023</a:t>
            </a:fld>
            <a:endParaRPr lang="en-US"/>
          </a:p>
        </p:txBody>
      </p:sp>
      <p:sp>
        <p:nvSpPr>
          <p:cNvPr id="6" name="Footer Placeholder 5">
            <a:extLst>
              <a:ext uri="{FF2B5EF4-FFF2-40B4-BE49-F238E27FC236}">
                <a16:creationId xmlns:a16="http://schemas.microsoft.com/office/drawing/2014/main" id="{DB9806BA-B4FB-6336-EE52-687D892E2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2C05F-E8BC-E139-D348-F6C97CF4FC5C}"/>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277073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FDF8-7A5A-676F-5473-2418961BA9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723D8B-B264-E688-C47A-BE490297B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9440C-11F2-0FEC-FE9A-13F14F6E5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B5BC-596B-46F4-5826-314B7BF46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7C849-AF86-3F0D-1C27-71456DBA8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A9F628-228A-FC26-9D5E-6A7D4F3F791F}"/>
              </a:ext>
            </a:extLst>
          </p:cNvPr>
          <p:cNvSpPr>
            <a:spLocks noGrp="1"/>
          </p:cNvSpPr>
          <p:nvPr>
            <p:ph type="dt" sz="half" idx="10"/>
          </p:nvPr>
        </p:nvSpPr>
        <p:spPr/>
        <p:txBody>
          <a:bodyPr/>
          <a:lstStyle/>
          <a:p>
            <a:fld id="{3AD95E76-1B11-49B5-9F21-469EEDB4347B}" type="datetimeFigureOut">
              <a:rPr lang="en-US" smtClean="0"/>
              <a:t>1/23/2023</a:t>
            </a:fld>
            <a:endParaRPr lang="en-US"/>
          </a:p>
        </p:txBody>
      </p:sp>
      <p:sp>
        <p:nvSpPr>
          <p:cNvPr id="8" name="Footer Placeholder 7">
            <a:extLst>
              <a:ext uri="{FF2B5EF4-FFF2-40B4-BE49-F238E27FC236}">
                <a16:creationId xmlns:a16="http://schemas.microsoft.com/office/drawing/2014/main" id="{9C8B94D3-143E-1C7D-6960-547441177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2C0F2-0519-7A57-FEA9-79284C5FB376}"/>
              </a:ext>
            </a:extLst>
          </p:cNvPr>
          <p:cNvSpPr>
            <a:spLocks noGrp="1"/>
          </p:cNvSpPr>
          <p:nvPr>
            <p:ph type="sldNum" sz="quarter" idx="12"/>
          </p:nvPr>
        </p:nvSpPr>
        <p:spPr/>
        <p:txBody>
          <a:bodyPr/>
          <a:lstStyle/>
          <a:p>
            <a:fld id="{8BF3917C-E6F9-492E-9673-432727C2CE4D}" type="slidenum">
              <a:rPr lang="en-US" smtClean="0"/>
              <a:t>‹#›</a:t>
            </a:fld>
            <a:endParaRPr lang="en-US"/>
          </a:p>
        </p:txBody>
      </p:sp>
    </p:spTree>
    <p:extLst>
      <p:ext uri="{BB962C8B-B14F-4D97-AF65-F5344CB8AC3E}">
        <p14:creationId xmlns:p14="http://schemas.microsoft.com/office/powerpoint/2010/main" val="268869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B360E-FAC7-2620-0CB1-C6C8559868D0}"/>
              </a:ext>
            </a:extLst>
          </p:cNvPr>
          <p:cNvSpPr>
            <a:spLocks noGrp="1"/>
          </p:cNvSpPr>
          <p:nvPr>
            <p:ph type="title"/>
          </p:nvPr>
        </p:nvSpPr>
        <p:spPr>
          <a:xfrm>
            <a:off x="553673" y="365125"/>
            <a:ext cx="1116574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472227-DA25-A7CA-C8FC-A12EB3CFF397}"/>
              </a:ext>
            </a:extLst>
          </p:cNvPr>
          <p:cNvSpPr>
            <a:spLocks noGrp="1"/>
          </p:cNvSpPr>
          <p:nvPr>
            <p:ph type="body" idx="1"/>
          </p:nvPr>
        </p:nvSpPr>
        <p:spPr>
          <a:xfrm>
            <a:off x="553673" y="1825625"/>
            <a:ext cx="1116574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72D89-199D-8E47-5F8A-46814FFB40F3}"/>
              </a:ext>
            </a:extLst>
          </p:cNvPr>
          <p:cNvSpPr>
            <a:spLocks noGrp="1"/>
          </p:cNvSpPr>
          <p:nvPr>
            <p:ph type="dt" sz="half" idx="2"/>
          </p:nvPr>
        </p:nvSpPr>
        <p:spPr>
          <a:xfrm>
            <a:off x="553673"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95E76-1B11-49B5-9F21-469EEDB4347B}" type="datetimeFigureOut">
              <a:rPr lang="en-US" smtClean="0"/>
              <a:t>1/23/2023</a:t>
            </a:fld>
            <a:endParaRPr lang="en-US"/>
          </a:p>
        </p:txBody>
      </p:sp>
      <p:sp>
        <p:nvSpPr>
          <p:cNvPr id="5" name="Footer Placeholder 4">
            <a:extLst>
              <a:ext uri="{FF2B5EF4-FFF2-40B4-BE49-F238E27FC236}">
                <a16:creationId xmlns:a16="http://schemas.microsoft.com/office/drawing/2014/main" id="{398BB520-D6CE-1491-F082-D15BDC325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75AB5-CDE3-5D06-24AB-048E91F04A65}"/>
              </a:ext>
            </a:extLst>
          </p:cNvPr>
          <p:cNvSpPr>
            <a:spLocks noGrp="1"/>
          </p:cNvSpPr>
          <p:nvPr>
            <p:ph type="sldNum" sz="quarter" idx="4"/>
          </p:nvPr>
        </p:nvSpPr>
        <p:spPr>
          <a:xfrm>
            <a:off x="897622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3917C-E6F9-492E-9673-432727C2CE4D}" type="slidenum">
              <a:rPr lang="en-US" smtClean="0"/>
              <a:t>‹#›</a:t>
            </a:fld>
            <a:endParaRPr lang="en-US"/>
          </a:p>
        </p:txBody>
      </p:sp>
    </p:spTree>
    <p:extLst>
      <p:ext uri="{BB962C8B-B14F-4D97-AF65-F5344CB8AC3E}">
        <p14:creationId xmlns:p14="http://schemas.microsoft.com/office/powerpoint/2010/main" val="393741900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0" r:id="rId5"/>
    <p:sldLayoutId id="2147483664"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150000"/>
        </a:lnSpc>
        <a:spcBef>
          <a:spcPct val="0"/>
        </a:spcBef>
        <a:buNone/>
        <a:defRPr sz="4400" kern="1200">
          <a:solidFill>
            <a:schemeClr val="tx1"/>
          </a:solidFill>
          <a:latin typeface="Khmer OS Battambang" panose="02000500000000020004" pitchFamily="2" charset="0"/>
          <a:ea typeface="+mj-ea"/>
          <a:cs typeface="Khmer OS Battambang" panose="02000500000000020004" pitchFamily="2"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Khmer OS Battambang" panose="02000500000000020004" pitchFamily="2" charset="0"/>
          <a:ea typeface="+mn-ea"/>
          <a:cs typeface="Khmer OS Battambang" panose="02000500000000020004" pitchFamily="2"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Khmer OS Battambang" panose="02000500000000020004" pitchFamily="2" charset="0"/>
          <a:ea typeface="+mn-ea"/>
          <a:cs typeface="Khmer OS Battambang" panose="02000500000000020004" pitchFamily="2"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Khmer OS Battambang" panose="02000500000000020004" pitchFamily="2" charset="0"/>
          <a:ea typeface="+mn-ea"/>
          <a:cs typeface="Khmer OS Battambang" panose="02000500000000020004" pitchFamily="2"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Khmer OS Battambang" panose="02000500000000020004" pitchFamily="2" charset="0"/>
          <a:ea typeface="+mn-ea"/>
          <a:cs typeface="Khmer OS Battambang" panose="02000500000000020004" pitchFamily="2"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Khmer OS Battambang" panose="02000500000000020004" pitchFamily="2" charset="0"/>
          <a:ea typeface="+mn-ea"/>
          <a:cs typeface="Khmer OS Battambang" panose="02000500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B357414B-CAAF-B989-42BD-035C565A7263}"/>
              </a:ext>
            </a:extLst>
          </p:cNvPr>
          <p:cNvSpPr>
            <a:spLocks noGrp="1"/>
          </p:cNvSpPr>
          <p:nvPr>
            <p:ph type="subTitle" idx="1"/>
          </p:nvPr>
        </p:nvSpPr>
        <p:spPr>
          <a:xfrm>
            <a:off x="1092531" y="2498621"/>
            <a:ext cx="4560124" cy="2144346"/>
          </a:xfrm>
        </p:spPr>
        <p:txBody>
          <a:bodyPr>
            <a:normAutofit fontScale="85000" lnSpcReduction="10000"/>
          </a:bodyPr>
          <a:lstStyle/>
          <a:p>
            <a:pPr algn="ctr"/>
            <a:r>
              <a:rPr lang="km-KH" sz="6000" dirty="0"/>
              <a:t> ឃ្លាបញ្ជារង្វិលជុំ</a:t>
            </a:r>
            <a:r>
              <a:rPr lang="km-KH" dirty="0"/>
              <a:t>(</a:t>
            </a:r>
            <a:r>
              <a:rPr lang="en-US" dirty="0"/>
              <a:t>Loop Statement)</a:t>
            </a:r>
          </a:p>
        </p:txBody>
      </p:sp>
      <p:sp>
        <p:nvSpPr>
          <p:cNvPr id="10" name="Title 9">
            <a:extLst>
              <a:ext uri="{FF2B5EF4-FFF2-40B4-BE49-F238E27FC236}">
                <a16:creationId xmlns:a16="http://schemas.microsoft.com/office/drawing/2014/main" id="{7F8654D8-A56A-85BE-3191-5D379AFE364E}"/>
              </a:ext>
            </a:extLst>
          </p:cNvPr>
          <p:cNvSpPr>
            <a:spLocks noGrp="1"/>
          </p:cNvSpPr>
          <p:nvPr>
            <p:ph type="title"/>
          </p:nvPr>
        </p:nvSpPr>
        <p:spPr/>
        <p:txBody>
          <a:bodyPr/>
          <a:lstStyle/>
          <a:p>
            <a:r>
              <a:rPr lang="km-KH" dirty="0"/>
              <a:t>មេរៀនទី១</a:t>
            </a:r>
            <a:r>
              <a:rPr lang="en-US" dirty="0"/>
              <a:t>0</a:t>
            </a:r>
          </a:p>
        </p:txBody>
      </p:sp>
      <p:pic>
        <p:nvPicPr>
          <p:cNvPr id="7" name="Picture Placeholder 6">
            <a:extLst>
              <a:ext uri="{FF2B5EF4-FFF2-40B4-BE49-F238E27FC236}">
                <a16:creationId xmlns:a16="http://schemas.microsoft.com/office/drawing/2014/main" id="{C036327A-7373-B73C-F6EB-D2B7B9106CA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161" r="82"/>
          <a:stretch/>
        </p:blipFill>
        <p:spPr>
          <a:xfrm>
            <a:off x="5438899" y="130629"/>
            <a:ext cx="6875814" cy="6092042"/>
          </a:xfrm>
        </p:spPr>
      </p:pic>
    </p:spTree>
    <p:extLst>
      <p:ext uri="{BB962C8B-B14F-4D97-AF65-F5344CB8AC3E}">
        <p14:creationId xmlns:p14="http://schemas.microsoft.com/office/powerpoint/2010/main" val="121730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1BB-8F8D-C4E4-4CB1-3852D2B00491}"/>
              </a:ext>
            </a:extLst>
          </p:cNvPr>
          <p:cNvSpPr>
            <a:spLocks noGrp="1"/>
          </p:cNvSpPr>
          <p:nvPr>
            <p:ph type="title"/>
          </p:nvPr>
        </p:nvSpPr>
        <p:spPr/>
        <p:txBody>
          <a:bodyPr/>
          <a:lstStyle/>
          <a:p>
            <a:r>
              <a:rPr lang="km-KH" dirty="0"/>
              <a:t>២.ឃ្លារង្វិលជុំ </a:t>
            </a:r>
            <a:r>
              <a:rPr lang="en-US" dirty="0"/>
              <a:t>do...While -loops</a:t>
            </a:r>
          </a:p>
        </p:txBody>
      </p:sp>
      <p:sp>
        <p:nvSpPr>
          <p:cNvPr id="3" name="Content Placeholder 2">
            <a:extLst>
              <a:ext uri="{FF2B5EF4-FFF2-40B4-BE49-F238E27FC236}">
                <a16:creationId xmlns:a16="http://schemas.microsoft.com/office/drawing/2014/main" id="{C034290D-9C8F-1FF2-FBBF-F0BC719579B1}"/>
              </a:ext>
            </a:extLst>
          </p:cNvPr>
          <p:cNvSpPr>
            <a:spLocks noGrp="1"/>
          </p:cNvSpPr>
          <p:nvPr>
            <p:ph idx="1"/>
          </p:nvPr>
        </p:nvSpPr>
        <p:spPr>
          <a:xfrm>
            <a:off x="553674" y="1660849"/>
            <a:ext cx="5701654" cy="4168451"/>
          </a:xfrm>
        </p:spPr>
        <p:txBody>
          <a:bodyPr>
            <a:normAutofit/>
          </a:bodyPr>
          <a:lstStyle/>
          <a:p>
            <a:r>
              <a:rPr lang="km-KH" dirty="0"/>
              <a:t>ឧទាហរណ៍៖ បង្ហាញលទ្ធផល "</a:t>
            </a:r>
            <a:r>
              <a:rPr lang="en-US" dirty="0"/>
              <a:t>Have a good day!" </a:t>
            </a:r>
            <a:r>
              <a:rPr lang="km-KH" dirty="0"/>
              <a:t>ប្រសិនបើ</a:t>
            </a:r>
            <a:r>
              <a:rPr lang="en-US" dirty="0"/>
              <a:t>condition true </a:t>
            </a:r>
            <a:r>
              <a:rPr lang="km-KH" dirty="0"/>
              <a:t>វានិង </a:t>
            </a:r>
            <a:r>
              <a:rPr lang="en-US" dirty="0"/>
              <a:t>loop "Have a good day!" </a:t>
            </a:r>
            <a:r>
              <a:rPr lang="km-KH" dirty="0"/>
              <a:t>ច្រំដែល​ រហូតទាល់តែ </a:t>
            </a:r>
            <a:r>
              <a:rPr lang="en-US" dirty="0"/>
              <a:t>condition false </a:t>
            </a:r>
            <a:r>
              <a:rPr lang="km-KH" dirty="0"/>
              <a:t>ទើបចាកចេញ ។ </a:t>
            </a:r>
            <a:endParaRPr lang="en-US" dirty="0"/>
          </a:p>
        </p:txBody>
      </p:sp>
      <p:sp>
        <p:nvSpPr>
          <p:cNvPr id="5" name="TextBox 4">
            <a:extLst>
              <a:ext uri="{FF2B5EF4-FFF2-40B4-BE49-F238E27FC236}">
                <a16:creationId xmlns:a16="http://schemas.microsoft.com/office/drawing/2014/main" id="{77CEDE5C-89FF-CD4E-1FDA-48A579ACDA0E}"/>
              </a:ext>
            </a:extLst>
          </p:cNvPr>
          <p:cNvSpPr txBox="1"/>
          <p:nvPr/>
        </p:nvSpPr>
        <p:spPr>
          <a:xfrm>
            <a:off x="6255328" y="1881589"/>
            <a:ext cx="5548745" cy="3114635"/>
          </a:xfrm>
          <a:prstGeom prst="rect">
            <a:avLst/>
          </a:prstGeom>
          <a:noFill/>
        </p:spPr>
        <p:txBody>
          <a:bodyPr wrap="square">
            <a:spAutoFit/>
          </a:bodyPr>
          <a:lstStyle/>
          <a:p>
            <a:pPr marL="457200" marR="0">
              <a:lnSpc>
                <a:spcPts val="1800"/>
              </a:lnSpc>
              <a:spcBef>
                <a:spcPts val="0"/>
              </a:spcBef>
              <a:spcAft>
                <a:spcPts val="0"/>
              </a:spcAft>
            </a:pPr>
            <a:r>
              <a:rPr lang="en-US" sz="2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2400" dirty="0" err="1">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2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marR="0">
              <a:lnSpc>
                <a:spcPts val="1800"/>
              </a:lnSpc>
              <a:spcBef>
                <a:spcPts val="0"/>
              </a:spcBef>
              <a:spcAft>
                <a:spcPts val="0"/>
              </a:spcAft>
            </a:pP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do</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$t++;</a:t>
            </a:r>
          </a:p>
          <a:p>
            <a:pPr marL="457200" marR="0">
              <a:lnSpc>
                <a:spcPts val="1800"/>
              </a:lnSpc>
              <a:spcBef>
                <a:spcPts val="0"/>
              </a:spcBef>
              <a:spcAft>
                <a:spcPts val="0"/>
              </a:spcAft>
            </a:pP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"Have a good day!"</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$t&lt;=3);</a:t>
            </a: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p:txBody>
      </p:sp>
    </p:spTree>
    <p:extLst>
      <p:ext uri="{BB962C8B-B14F-4D97-AF65-F5344CB8AC3E}">
        <p14:creationId xmlns:p14="http://schemas.microsoft.com/office/powerpoint/2010/main" val="397604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0AD5-E70D-539C-7B72-3782C08FFE80}"/>
              </a:ext>
            </a:extLst>
          </p:cNvPr>
          <p:cNvSpPr>
            <a:spLocks noGrp="1"/>
          </p:cNvSpPr>
          <p:nvPr>
            <p:ph type="title"/>
          </p:nvPr>
        </p:nvSpPr>
        <p:spPr/>
        <p:txBody>
          <a:bodyPr>
            <a:normAutofit/>
          </a:bodyPr>
          <a:lstStyle/>
          <a:p>
            <a:r>
              <a:rPr lang="km-KH" dirty="0"/>
              <a:t>៣.ភាពខុសគ្នារវាង </a:t>
            </a:r>
            <a:r>
              <a:rPr lang="en-US" dirty="0"/>
              <a:t>while and do-while loop</a:t>
            </a:r>
          </a:p>
        </p:txBody>
      </p:sp>
      <p:sp>
        <p:nvSpPr>
          <p:cNvPr id="4" name="Content Placeholder 3">
            <a:extLst>
              <a:ext uri="{FF2B5EF4-FFF2-40B4-BE49-F238E27FC236}">
                <a16:creationId xmlns:a16="http://schemas.microsoft.com/office/drawing/2014/main" id="{A8C26384-60FD-933C-C42B-F156342D7E56}"/>
              </a:ext>
            </a:extLst>
          </p:cNvPr>
          <p:cNvSpPr>
            <a:spLocks noGrp="1"/>
          </p:cNvSpPr>
          <p:nvPr>
            <p:ph sz="half" idx="1"/>
          </p:nvPr>
        </p:nvSpPr>
        <p:spPr/>
        <p:txBody>
          <a:bodyPr>
            <a:normAutofit fontScale="77500" lnSpcReduction="20000"/>
          </a:bodyPr>
          <a:lstStyle/>
          <a:p>
            <a:r>
              <a:rPr lang="en-US" dirty="0">
                <a:latin typeface="Consolas" panose="020B0609020204030204" pitchFamily="49" charset="0"/>
              </a:rPr>
              <a:t>The </a:t>
            </a:r>
            <a:r>
              <a:rPr lang="en-US" dirty="0">
                <a:highlight>
                  <a:srgbClr val="00FFFF"/>
                </a:highlight>
                <a:latin typeface="Consolas" panose="020B0609020204030204" pitchFamily="49" charset="0"/>
              </a:rPr>
              <a:t>while loop </a:t>
            </a:r>
            <a:r>
              <a:rPr lang="en-US" dirty="0">
                <a:latin typeface="Consolas" panose="020B0609020204030204" pitchFamily="49" charset="0"/>
              </a:rPr>
              <a:t>differs from the do-while loop in one important way with while loop the condition to be evaluated is test at the beginning of each loop iteration ,if the conditional expression evaluated to false the loop will never be execute.</a:t>
            </a:r>
          </a:p>
        </p:txBody>
      </p:sp>
      <p:sp>
        <p:nvSpPr>
          <p:cNvPr id="5" name="Content Placeholder 4">
            <a:extLst>
              <a:ext uri="{FF2B5EF4-FFF2-40B4-BE49-F238E27FC236}">
                <a16:creationId xmlns:a16="http://schemas.microsoft.com/office/drawing/2014/main" id="{6705661D-9635-6FCA-2977-68A719C700CD}"/>
              </a:ext>
            </a:extLst>
          </p:cNvPr>
          <p:cNvSpPr>
            <a:spLocks noGrp="1"/>
          </p:cNvSpPr>
          <p:nvPr>
            <p:ph sz="half" idx="2"/>
          </p:nvPr>
        </p:nvSpPr>
        <p:spPr/>
        <p:txBody>
          <a:bodyPr>
            <a:normAutofit fontScale="77500" lnSpcReduction="20000"/>
          </a:bodyPr>
          <a:lstStyle/>
          <a:p>
            <a:r>
              <a:rPr lang="en-US" sz="2800" dirty="0">
                <a:effectLst/>
                <a:latin typeface="Consolas" panose="020B0609020204030204" pitchFamily="49" charset="0"/>
                <a:ea typeface="Calibri" panose="020F0502020204030204" pitchFamily="34" charset="0"/>
                <a:cs typeface="Khmer OS Battambang" panose="02000500000000020004" pitchFamily="2" charset="0"/>
              </a:rPr>
              <a:t>With the </a:t>
            </a:r>
            <a:r>
              <a:rPr lang="en-US" sz="2800" dirty="0">
                <a:effectLst/>
                <a:highlight>
                  <a:srgbClr val="00FFFF"/>
                </a:highlight>
                <a:latin typeface="Consolas" panose="020B0609020204030204" pitchFamily="49" charset="0"/>
                <a:ea typeface="Calibri" panose="020F0502020204030204" pitchFamily="34" charset="0"/>
                <a:cs typeface="Khmer OS Battambang" panose="02000500000000020004" pitchFamily="2" charset="0"/>
              </a:rPr>
              <a:t>do-while</a:t>
            </a:r>
            <a:r>
              <a:rPr lang="en-US" sz="2800" dirty="0">
                <a:effectLst/>
                <a:latin typeface="Consolas" panose="020B0609020204030204" pitchFamily="49" charset="0"/>
                <a:ea typeface="Calibri" panose="020F0502020204030204" pitchFamily="34" charset="0"/>
                <a:cs typeface="Khmer OS Battambang" panose="02000500000000020004" pitchFamily="2" charset="0"/>
              </a:rPr>
              <a:t> loop on the other hand ,the loop will always be executed once, event if the conditional expression is false, cause the condition is evaluated at the end of loop iteration rather than the beginning.</a:t>
            </a:r>
            <a:endParaRPr lang="en-US" dirty="0"/>
          </a:p>
        </p:txBody>
      </p:sp>
    </p:spTree>
    <p:extLst>
      <p:ext uri="{BB962C8B-B14F-4D97-AF65-F5344CB8AC3E}">
        <p14:creationId xmlns:p14="http://schemas.microsoft.com/office/powerpoint/2010/main" val="302759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4583-A0F5-6071-66BB-AA5DFAC0454D}"/>
              </a:ext>
            </a:extLst>
          </p:cNvPr>
          <p:cNvSpPr>
            <a:spLocks noGrp="1"/>
          </p:cNvSpPr>
          <p:nvPr>
            <p:ph type="title"/>
          </p:nvPr>
        </p:nvSpPr>
        <p:spPr/>
        <p:txBody>
          <a:bodyPr>
            <a:normAutofit/>
          </a:bodyPr>
          <a:lstStyle/>
          <a:p>
            <a:r>
              <a:rPr lang="km-KH" dirty="0"/>
              <a:t>៤.ឃ្លារង្វិលជុំ </a:t>
            </a:r>
            <a:r>
              <a:rPr lang="en-US" dirty="0"/>
              <a:t>for loop</a:t>
            </a:r>
          </a:p>
        </p:txBody>
      </p:sp>
      <p:sp>
        <p:nvSpPr>
          <p:cNvPr id="5" name="Content Placeholder 4">
            <a:extLst>
              <a:ext uri="{FF2B5EF4-FFF2-40B4-BE49-F238E27FC236}">
                <a16:creationId xmlns:a16="http://schemas.microsoft.com/office/drawing/2014/main" id="{F8D0CAE4-C664-E48B-3834-02D0C2840F24}"/>
              </a:ext>
            </a:extLst>
          </p:cNvPr>
          <p:cNvSpPr>
            <a:spLocks noGrp="1"/>
          </p:cNvSpPr>
          <p:nvPr>
            <p:ph idx="1"/>
          </p:nvPr>
        </p:nvSpPr>
        <p:spPr>
          <a:xfrm>
            <a:off x="553674" y="1660849"/>
            <a:ext cx="7436936" cy="2246133"/>
          </a:xfrm>
        </p:spPr>
        <p:txBody>
          <a:bodyPr>
            <a:normAutofit fontScale="77500" lnSpcReduction="20000"/>
          </a:bodyPr>
          <a:lstStyle/>
          <a:p>
            <a:pPr marL="0" indent="0">
              <a:buNone/>
            </a:pPr>
            <a:r>
              <a:rPr lang="km-KH" dirty="0"/>
              <a:t>និយមន័យ៖</a:t>
            </a:r>
          </a:p>
          <a:p>
            <a:pPr lvl="1"/>
            <a:r>
              <a:rPr lang="en-US" dirty="0">
                <a:latin typeface="Consolas" panose="020B0609020204030204" pitchFamily="49" charset="0"/>
              </a:rPr>
              <a:t>The for loop repeats a block of code as  loge as a certain condition is met. It is typically used to execute a block of code for certain number of time.</a:t>
            </a:r>
          </a:p>
          <a:p>
            <a:endParaRPr lang="en-US" dirty="0"/>
          </a:p>
        </p:txBody>
      </p:sp>
      <p:sp>
        <p:nvSpPr>
          <p:cNvPr id="6" name="TextBox 5">
            <a:extLst>
              <a:ext uri="{FF2B5EF4-FFF2-40B4-BE49-F238E27FC236}">
                <a16:creationId xmlns:a16="http://schemas.microsoft.com/office/drawing/2014/main" id="{EE94018A-3AE4-6F79-8A3B-3A04D3192F0D}"/>
              </a:ext>
            </a:extLst>
          </p:cNvPr>
          <p:cNvSpPr txBox="1"/>
          <p:nvPr/>
        </p:nvSpPr>
        <p:spPr>
          <a:xfrm>
            <a:off x="754787" y="4195201"/>
            <a:ext cx="8680157" cy="2041585"/>
          </a:xfrm>
          <a:prstGeom prst="rect">
            <a:avLst/>
          </a:prstGeom>
          <a:noFill/>
        </p:spPr>
        <p:txBody>
          <a:bodyPr wrap="square">
            <a:spAutoFit/>
          </a:bodyPr>
          <a:lstStyle/>
          <a:p>
            <a:pPr marL="0" marR="0">
              <a:spcBef>
                <a:spcPts val="0"/>
              </a:spcBef>
              <a:spcAft>
                <a:spcPts val="800"/>
              </a:spcAft>
            </a:pPr>
            <a:r>
              <a:rPr lang="km-KH" sz="2800" b="1" dirty="0">
                <a:solidFill>
                  <a:srgbClr val="7030A0"/>
                </a:solidFill>
                <a:effectLst/>
                <a:latin typeface="Consolas" panose="020B0609020204030204" pitchFamily="49" charset="0"/>
                <a:ea typeface="Calibri" panose="020F0502020204030204" pitchFamily="34" charset="0"/>
                <a:cs typeface="Khmer OS Battambang" panose="02000500000000020004" pitchFamily="2" charset="0"/>
              </a:rPr>
              <a:t>ទំរង់ទូទៅ៖</a:t>
            </a:r>
            <a:endParaRPr lang="en-US" sz="2800" b="1" dirty="0">
              <a:solidFill>
                <a:srgbClr val="7030A0"/>
              </a:solidFill>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2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(initialization; condition; increment){</a:t>
            </a: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4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3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en-US" sz="40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16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Khmer OS Battambang" panose="02000500000000020004" pitchFamily="2" charset="0"/>
            </a:endParaRPr>
          </a:p>
        </p:txBody>
      </p:sp>
      <p:pic>
        <p:nvPicPr>
          <p:cNvPr id="7" name="Picture 6">
            <a:extLst>
              <a:ext uri="{FF2B5EF4-FFF2-40B4-BE49-F238E27FC236}">
                <a16:creationId xmlns:a16="http://schemas.microsoft.com/office/drawing/2014/main" id="{CB3458B9-8E6B-2027-0927-C765970248C6}"/>
              </a:ext>
            </a:extLst>
          </p:cNvPr>
          <p:cNvPicPr>
            <a:picLocks noChangeAspect="1"/>
          </p:cNvPicPr>
          <p:nvPr/>
        </p:nvPicPr>
        <p:blipFill>
          <a:blip r:embed="rId2"/>
          <a:stretch>
            <a:fillRect/>
          </a:stretch>
        </p:blipFill>
        <p:spPr>
          <a:xfrm>
            <a:off x="8447809" y="1111828"/>
            <a:ext cx="3577936" cy="4001818"/>
          </a:xfrm>
          <a:prstGeom prst="rect">
            <a:avLst/>
          </a:prstGeom>
        </p:spPr>
      </p:pic>
    </p:spTree>
    <p:extLst>
      <p:ext uri="{BB962C8B-B14F-4D97-AF65-F5344CB8AC3E}">
        <p14:creationId xmlns:p14="http://schemas.microsoft.com/office/powerpoint/2010/main" val="329279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EBB0-701D-7298-6DE2-48680A9E441F}"/>
              </a:ext>
            </a:extLst>
          </p:cNvPr>
          <p:cNvSpPr>
            <a:spLocks noGrp="1"/>
          </p:cNvSpPr>
          <p:nvPr>
            <p:ph type="title"/>
          </p:nvPr>
        </p:nvSpPr>
        <p:spPr/>
        <p:txBody>
          <a:bodyPr/>
          <a:lstStyle/>
          <a:p>
            <a:r>
              <a:rPr lang="km-KH" dirty="0"/>
              <a:t>៤.ឃ្លារង្វិលជុំ </a:t>
            </a:r>
            <a:r>
              <a:rPr lang="en-US" dirty="0"/>
              <a:t>for loop</a:t>
            </a:r>
          </a:p>
        </p:txBody>
      </p:sp>
      <p:sp>
        <p:nvSpPr>
          <p:cNvPr id="3" name="Content Placeholder 2">
            <a:extLst>
              <a:ext uri="{FF2B5EF4-FFF2-40B4-BE49-F238E27FC236}">
                <a16:creationId xmlns:a16="http://schemas.microsoft.com/office/drawing/2014/main" id="{4D05738E-C17C-110E-859A-CC85E83ED36A}"/>
              </a:ext>
            </a:extLst>
          </p:cNvPr>
          <p:cNvSpPr>
            <a:spLocks noGrp="1"/>
          </p:cNvSpPr>
          <p:nvPr>
            <p:ph idx="1"/>
          </p:nvPr>
        </p:nvSpPr>
        <p:spPr/>
        <p:txBody>
          <a:bodyPr>
            <a:normAutofit fontScale="77500" lnSpcReduction="20000"/>
          </a:bodyPr>
          <a:lstStyle/>
          <a:p>
            <a:r>
              <a:rPr lang="en-US" b="1" dirty="0"/>
              <a:t>Initialization</a:t>
            </a:r>
            <a:r>
              <a:rPr lang="en-US" dirty="0"/>
              <a:t> it is use to initialize the counter variables, and evaluated once unconditionally before the first Execute OF the body of the loop.</a:t>
            </a:r>
          </a:p>
          <a:p>
            <a:r>
              <a:rPr lang="en-US" b="1" dirty="0"/>
              <a:t>Condition</a:t>
            </a:r>
            <a:r>
              <a:rPr lang="en-US" dirty="0"/>
              <a:t> in the beginning of each iteration is evaluated , if it evaluated to true the loop continue and nested statements are execute , if it valuated to false , the execution of the loop ends,</a:t>
            </a:r>
          </a:p>
          <a:p>
            <a:r>
              <a:rPr lang="en-US" b="1" dirty="0"/>
              <a:t>Increment</a:t>
            </a:r>
            <a:r>
              <a:rPr lang="en-US" dirty="0"/>
              <a:t> it update the loop counter with a new value . It is evaluate at the end of each iteration.</a:t>
            </a:r>
          </a:p>
          <a:p>
            <a:r>
              <a:rPr lang="en-US" dirty="0"/>
              <a:t> </a:t>
            </a:r>
          </a:p>
          <a:p>
            <a:endParaRPr lang="en-US" dirty="0"/>
          </a:p>
        </p:txBody>
      </p:sp>
    </p:spTree>
    <p:extLst>
      <p:ext uri="{BB962C8B-B14F-4D97-AF65-F5344CB8AC3E}">
        <p14:creationId xmlns:p14="http://schemas.microsoft.com/office/powerpoint/2010/main" val="234983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728-F0D8-99D2-C2CB-22DAA743316D}"/>
              </a:ext>
            </a:extLst>
          </p:cNvPr>
          <p:cNvSpPr>
            <a:spLocks noGrp="1"/>
          </p:cNvSpPr>
          <p:nvPr>
            <p:ph type="title"/>
          </p:nvPr>
        </p:nvSpPr>
        <p:spPr/>
        <p:txBody>
          <a:bodyPr/>
          <a:lstStyle/>
          <a:p>
            <a:r>
              <a:rPr lang="km-KH" dirty="0"/>
              <a:t>៤.ឃ្លារង្វិលជុំ </a:t>
            </a:r>
            <a:r>
              <a:rPr lang="en-US" dirty="0"/>
              <a:t>for loop</a:t>
            </a:r>
          </a:p>
        </p:txBody>
      </p:sp>
      <p:sp>
        <p:nvSpPr>
          <p:cNvPr id="3" name="Content Placeholder 2">
            <a:extLst>
              <a:ext uri="{FF2B5EF4-FFF2-40B4-BE49-F238E27FC236}">
                <a16:creationId xmlns:a16="http://schemas.microsoft.com/office/drawing/2014/main" id="{747A008E-43AA-1F76-4C25-5DD2B799A93B}"/>
              </a:ext>
            </a:extLst>
          </p:cNvPr>
          <p:cNvSpPr>
            <a:spLocks noGrp="1"/>
          </p:cNvSpPr>
          <p:nvPr>
            <p:ph idx="1"/>
          </p:nvPr>
        </p:nvSpPr>
        <p:spPr/>
        <p:txBody>
          <a:bodyPr/>
          <a:lstStyle/>
          <a:p>
            <a:r>
              <a:rPr lang="km-KH" dirty="0"/>
              <a:t>ឧទាហរណ៍៖ បង្ហាញនូវប្រយោគ "</a:t>
            </a:r>
            <a:r>
              <a:rPr lang="en-US" dirty="0"/>
              <a:t>Have a good morning!"  </a:t>
            </a:r>
            <a:r>
              <a:rPr lang="km-KH" dirty="0"/>
              <a:t>។  ប្រសិនបើ​</a:t>
            </a:r>
            <a:r>
              <a:rPr lang="en-US" dirty="0"/>
              <a:t>condition is true </a:t>
            </a:r>
            <a:r>
              <a:rPr lang="km-KH" dirty="0"/>
              <a:t>វានិងបង្ហាញ "</a:t>
            </a:r>
            <a:r>
              <a:rPr lang="en-US" dirty="0"/>
              <a:t>Have a good day!"</a:t>
            </a:r>
            <a:r>
              <a:rPr lang="km-KH" dirty="0"/>
              <a:t>ច្រំដែលរហូត </a:t>
            </a:r>
            <a:r>
              <a:rPr lang="en-US" dirty="0"/>
              <a:t>condition is false    </a:t>
            </a:r>
            <a:r>
              <a:rPr lang="km-KH" dirty="0"/>
              <a:t>ទើបចាកចេញ។​</a:t>
            </a:r>
          </a:p>
          <a:p>
            <a:endParaRPr lang="en-US" dirty="0"/>
          </a:p>
        </p:txBody>
      </p:sp>
      <p:sp>
        <p:nvSpPr>
          <p:cNvPr id="7" name="TextBox 6">
            <a:extLst>
              <a:ext uri="{FF2B5EF4-FFF2-40B4-BE49-F238E27FC236}">
                <a16:creationId xmlns:a16="http://schemas.microsoft.com/office/drawing/2014/main" id="{28F5AECE-7D79-B443-A066-6956B8220686}"/>
              </a:ext>
            </a:extLst>
          </p:cNvPr>
          <p:cNvSpPr txBox="1"/>
          <p:nvPr/>
        </p:nvSpPr>
        <p:spPr>
          <a:xfrm>
            <a:off x="1976871" y="3918906"/>
            <a:ext cx="8819284" cy="2246769"/>
          </a:xfrm>
          <a:prstGeom prst="rect">
            <a:avLst/>
          </a:prstGeom>
          <a:noFill/>
        </p:spPr>
        <p:txBody>
          <a:bodyPr wrap="square">
            <a:spAutoFit/>
          </a:bodyPr>
          <a:lstStyle/>
          <a:p>
            <a:r>
              <a:rPr lang="en-US" sz="2800" b="0" dirty="0">
                <a:solidFill>
                  <a:srgbClr val="800000"/>
                </a:solidFill>
                <a:effectLst/>
                <a:latin typeface="Consolas" panose="020B0609020204030204" pitchFamily="49" charset="0"/>
              </a:rPr>
              <a:t>&lt;?</a:t>
            </a:r>
            <a:r>
              <a:rPr lang="en-US" sz="2800" b="0" dirty="0" err="1">
                <a:solidFill>
                  <a:srgbClr val="800000"/>
                </a:solidFill>
                <a:effectLst/>
                <a:latin typeface="Consolas" panose="020B0609020204030204" pitchFamily="49" charset="0"/>
              </a:rPr>
              <a:t>php</a:t>
            </a:r>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    </a:t>
            </a:r>
            <a:r>
              <a:rPr lang="en-US" sz="2800" b="0" dirty="0">
                <a:solidFill>
                  <a:srgbClr val="AF00DB"/>
                </a:solidFill>
                <a:effectLst/>
                <a:latin typeface="Consolas" panose="020B0609020204030204" pitchFamily="49" charset="0"/>
              </a:rPr>
              <a:t>for</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$t</a:t>
            </a:r>
            <a:r>
              <a:rPr lang="en-US" sz="2800" b="0" dirty="0">
                <a:solidFill>
                  <a:srgbClr val="000000"/>
                </a:solidFill>
                <a:effectLst/>
                <a:latin typeface="Consolas" panose="020B0609020204030204" pitchFamily="49" charset="0"/>
              </a:rPr>
              <a:t>=</a:t>
            </a:r>
            <a:r>
              <a:rPr lang="en-US" sz="2800" b="0" dirty="0">
                <a:solidFill>
                  <a:srgbClr val="098658"/>
                </a:solidFill>
                <a:effectLst/>
                <a:latin typeface="Consolas" panose="020B0609020204030204" pitchFamily="49" charset="0"/>
              </a:rPr>
              <a:t>1</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$t</a:t>
            </a:r>
            <a:r>
              <a:rPr lang="en-US" sz="2800" b="0" dirty="0">
                <a:solidFill>
                  <a:srgbClr val="000000"/>
                </a:solidFill>
                <a:effectLst/>
                <a:latin typeface="Consolas" panose="020B0609020204030204" pitchFamily="49" charset="0"/>
              </a:rPr>
              <a:t>&lt;=</a:t>
            </a:r>
            <a:r>
              <a:rPr lang="en-US" sz="2800" b="0" dirty="0">
                <a:solidFill>
                  <a:srgbClr val="098658"/>
                </a:solidFill>
                <a:effectLst/>
                <a:latin typeface="Consolas" panose="020B0609020204030204" pitchFamily="49" charset="0"/>
              </a:rPr>
              <a:t>3</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$t</a:t>
            </a:r>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        </a:t>
            </a:r>
            <a:r>
              <a:rPr lang="en-US" sz="2800" b="0" dirty="0">
                <a:solidFill>
                  <a:srgbClr val="795E26"/>
                </a:solidFill>
                <a:effectLst/>
                <a:latin typeface="Consolas" panose="020B0609020204030204" pitchFamily="49" charset="0"/>
              </a:rPr>
              <a:t>echo</a:t>
            </a:r>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"Have a good morning! &lt;</a:t>
            </a:r>
            <a:r>
              <a:rPr lang="en-US" sz="2800" b="0" dirty="0" err="1">
                <a:solidFill>
                  <a:srgbClr val="A31515"/>
                </a:solidFill>
                <a:effectLst/>
                <a:latin typeface="Consolas" panose="020B0609020204030204" pitchFamily="49" charset="0"/>
              </a:rPr>
              <a:t>br</a:t>
            </a:r>
            <a:r>
              <a:rPr lang="en-US" sz="2800" b="0" dirty="0">
                <a:solidFill>
                  <a:srgbClr val="A31515"/>
                </a:solidFill>
                <a:effectLst/>
                <a:latin typeface="Consolas" panose="020B0609020204030204" pitchFamily="49" charset="0"/>
              </a:rPr>
              <a:t>&gt;"</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   </a:t>
            </a:r>
          </a:p>
          <a:p>
            <a:r>
              <a:rPr lang="en-US" sz="2800" b="0" dirty="0">
                <a:solidFill>
                  <a:srgbClr val="800000"/>
                </a:solidFill>
                <a:effectLst/>
                <a:latin typeface="Consolas" panose="020B0609020204030204" pitchFamily="49" charset="0"/>
              </a:rPr>
              <a:t>?&gt;</a:t>
            </a:r>
            <a:endParaRPr lang="en-US"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214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728-F0D8-99D2-C2CB-22DAA743316D}"/>
              </a:ext>
            </a:extLst>
          </p:cNvPr>
          <p:cNvSpPr>
            <a:spLocks noGrp="1"/>
          </p:cNvSpPr>
          <p:nvPr>
            <p:ph type="title"/>
          </p:nvPr>
        </p:nvSpPr>
        <p:spPr/>
        <p:txBody>
          <a:bodyPr/>
          <a:lstStyle/>
          <a:p>
            <a:r>
              <a:rPr lang="km-KH" dirty="0"/>
              <a:t>៤.ឃ្លារង្វិលជុំ </a:t>
            </a:r>
            <a:r>
              <a:rPr lang="en-US" dirty="0"/>
              <a:t>for loop</a:t>
            </a:r>
          </a:p>
        </p:txBody>
      </p:sp>
      <p:sp>
        <p:nvSpPr>
          <p:cNvPr id="8" name="TextBox 7">
            <a:extLst>
              <a:ext uri="{FF2B5EF4-FFF2-40B4-BE49-F238E27FC236}">
                <a16:creationId xmlns:a16="http://schemas.microsoft.com/office/drawing/2014/main" id="{6243D9CC-C92C-AFE0-4700-E0B8EC6270A5}"/>
              </a:ext>
            </a:extLst>
          </p:cNvPr>
          <p:cNvSpPr txBox="1"/>
          <p:nvPr/>
        </p:nvSpPr>
        <p:spPr>
          <a:xfrm>
            <a:off x="833871" y="1859478"/>
            <a:ext cx="6094268" cy="3970318"/>
          </a:xfrm>
          <a:prstGeom prst="rect">
            <a:avLst/>
          </a:prstGeom>
          <a:noFill/>
        </p:spPr>
        <p:txBody>
          <a:bodyPr wrap="square">
            <a:spAutoFit/>
          </a:bodyP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$even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$odd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&lt;=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$even</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$even</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$odd</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$odd</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"The Even no =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$even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br</a:t>
            </a:r>
            <a:r>
              <a:rPr lang="en-US" b="0" dirty="0">
                <a:solidFill>
                  <a:srgbClr val="A31515"/>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"The Odd no =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$odd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2804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2558-7070-C8BF-9419-651F04587B14}"/>
              </a:ext>
            </a:extLst>
          </p:cNvPr>
          <p:cNvSpPr>
            <a:spLocks noGrp="1"/>
          </p:cNvSpPr>
          <p:nvPr>
            <p:ph type="title"/>
          </p:nvPr>
        </p:nvSpPr>
        <p:spPr/>
        <p:txBody>
          <a:bodyPr>
            <a:normAutofit/>
          </a:bodyPr>
          <a:lstStyle/>
          <a:p>
            <a:r>
              <a:rPr lang="km-KH" dirty="0"/>
              <a:t>៥. ឃ្លារង្វិលជុំ </a:t>
            </a:r>
            <a:r>
              <a:rPr lang="en-US" dirty="0"/>
              <a:t>Foreach loop</a:t>
            </a:r>
          </a:p>
        </p:txBody>
      </p:sp>
      <p:sp>
        <p:nvSpPr>
          <p:cNvPr id="3" name="Content Placeholder 2">
            <a:extLst>
              <a:ext uri="{FF2B5EF4-FFF2-40B4-BE49-F238E27FC236}">
                <a16:creationId xmlns:a16="http://schemas.microsoft.com/office/drawing/2014/main" id="{5B04DC43-A187-26F3-735D-630D68E020B1}"/>
              </a:ext>
            </a:extLst>
          </p:cNvPr>
          <p:cNvSpPr>
            <a:spLocks noGrp="1"/>
          </p:cNvSpPr>
          <p:nvPr>
            <p:ph idx="1"/>
          </p:nvPr>
        </p:nvSpPr>
        <p:spPr>
          <a:xfrm>
            <a:off x="553674" y="1660849"/>
            <a:ext cx="6616054" cy="1664242"/>
          </a:xfrm>
        </p:spPr>
        <p:txBody>
          <a:bodyPr>
            <a:normAutofit fontScale="77500" lnSpcReduction="20000"/>
          </a:bodyPr>
          <a:lstStyle/>
          <a:p>
            <a:r>
              <a:rPr lang="km-KH" dirty="0"/>
              <a:t>និយមន័យ៖ </a:t>
            </a:r>
            <a:r>
              <a:rPr lang="en-US" dirty="0"/>
              <a:t>The foreach loop is used to iterate  over arrays.</a:t>
            </a:r>
          </a:p>
          <a:p>
            <a:r>
              <a:rPr lang="km-KH" dirty="0"/>
              <a:t>ទំរង់ទូទៅ៖</a:t>
            </a:r>
            <a:endParaRPr lang="en-US" dirty="0"/>
          </a:p>
        </p:txBody>
      </p:sp>
      <p:sp>
        <p:nvSpPr>
          <p:cNvPr id="5" name="TextBox 4">
            <a:extLst>
              <a:ext uri="{FF2B5EF4-FFF2-40B4-BE49-F238E27FC236}">
                <a16:creationId xmlns:a16="http://schemas.microsoft.com/office/drawing/2014/main" id="{2803CC1A-B190-F4A9-6A94-C6CB650BC1AF}"/>
              </a:ext>
            </a:extLst>
          </p:cNvPr>
          <p:cNvSpPr txBox="1"/>
          <p:nvPr/>
        </p:nvSpPr>
        <p:spPr>
          <a:xfrm>
            <a:off x="696191" y="3532910"/>
            <a:ext cx="7187911" cy="1569660"/>
          </a:xfrm>
          <a:prstGeom prst="rect">
            <a:avLst/>
          </a:prstGeom>
          <a:noFill/>
        </p:spPr>
        <p:txBody>
          <a:bodyPr wrap="square">
            <a:spAutoFit/>
          </a:bodyPr>
          <a:lstStyle/>
          <a:p>
            <a:r>
              <a:rPr lang="en-US" sz="3200" b="0" dirty="0">
                <a:solidFill>
                  <a:srgbClr val="000000"/>
                </a:solidFill>
                <a:effectLst/>
                <a:latin typeface="Consolas" panose="020B0609020204030204" pitchFamily="49" charset="0"/>
              </a:rPr>
              <a:t> </a:t>
            </a:r>
            <a:r>
              <a:rPr lang="en-US" sz="3200" b="0" dirty="0">
                <a:solidFill>
                  <a:srgbClr val="AF00DB"/>
                </a:solidFill>
                <a:effectLst/>
                <a:latin typeface="Consolas" panose="020B0609020204030204" pitchFamily="49" charset="0"/>
              </a:rPr>
              <a:t>foreach</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$array</a:t>
            </a:r>
            <a:r>
              <a:rPr lang="en-US" sz="3200" b="0" dirty="0">
                <a:solidFill>
                  <a:srgbClr val="000000"/>
                </a:solidFill>
                <a:effectLst/>
                <a:latin typeface="Consolas" panose="020B0609020204030204" pitchFamily="49" charset="0"/>
              </a:rPr>
              <a:t> as </a:t>
            </a:r>
            <a:r>
              <a:rPr lang="en-US" sz="3200" b="0" dirty="0">
                <a:solidFill>
                  <a:srgbClr val="001080"/>
                </a:solidFill>
                <a:effectLst/>
                <a:latin typeface="Consolas" panose="020B0609020204030204" pitchFamily="49" charset="0"/>
              </a:rPr>
              <a:t>$value</a:t>
            </a:r>
            <a:r>
              <a:rPr lang="en-US" sz="3200" b="0" dirty="0">
                <a:solidFill>
                  <a:srgbClr val="000000"/>
                </a:solidFill>
                <a:effectLst/>
                <a:latin typeface="Consolas" panose="020B0609020204030204" pitchFamily="49" charset="0"/>
              </a:rPr>
              <a:t>) {</a:t>
            </a:r>
          </a:p>
          <a:p>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code to be execute.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AF20F60B-5A33-ADEC-BCAE-BB2603EA7D95}"/>
              </a:ext>
            </a:extLst>
          </p:cNvPr>
          <p:cNvPicPr>
            <a:picLocks noChangeAspect="1"/>
          </p:cNvPicPr>
          <p:nvPr/>
        </p:nvPicPr>
        <p:blipFill>
          <a:blip r:embed="rId2"/>
          <a:stretch>
            <a:fillRect/>
          </a:stretch>
        </p:blipFill>
        <p:spPr>
          <a:xfrm>
            <a:off x="7720445" y="827311"/>
            <a:ext cx="4140645" cy="5441309"/>
          </a:xfrm>
          <a:prstGeom prst="rect">
            <a:avLst/>
          </a:prstGeom>
        </p:spPr>
      </p:pic>
    </p:spTree>
    <p:extLst>
      <p:ext uri="{BB962C8B-B14F-4D97-AF65-F5344CB8AC3E}">
        <p14:creationId xmlns:p14="http://schemas.microsoft.com/office/powerpoint/2010/main" val="242396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C12-2BE9-6DD4-8E1C-90065E9F614E}"/>
              </a:ext>
            </a:extLst>
          </p:cNvPr>
          <p:cNvSpPr>
            <a:spLocks noGrp="1"/>
          </p:cNvSpPr>
          <p:nvPr>
            <p:ph type="title"/>
          </p:nvPr>
        </p:nvSpPr>
        <p:spPr/>
        <p:txBody>
          <a:bodyPr/>
          <a:lstStyle/>
          <a:p>
            <a:r>
              <a:rPr lang="km-KH" dirty="0"/>
              <a:t>ឧទាហរណ៍</a:t>
            </a:r>
            <a:endParaRPr lang="en-US" dirty="0"/>
          </a:p>
        </p:txBody>
      </p:sp>
      <p:sp>
        <p:nvSpPr>
          <p:cNvPr id="3" name="Content Placeholder 2">
            <a:extLst>
              <a:ext uri="{FF2B5EF4-FFF2-40B4-BE49-F238E27FC236}">
                <a16:creationId xmlns:a16="http://schemas.microsoft.com/office/drawing/2014/main" id="{60B72A9B-D6A4-3CBF-4A0B-AF795515A1B5}"/>
              </a:ext>
            </a:extLst>
          </p:cNvPr>
          <p:cNvSpPr>
            <a:spLocks noGrp="1"/>
          </p:cNvSpPr>
          <p:nvPr>
            <p:ph idx="1"/>
          </p:nvPr>
        </p:nvSpPr>
        <p:spPr>
          <a:xfrm>
            <a:off x="553673" y="1660849"/>
            <a:ext cx="11165747" cy="1373296"/>
          </a:xfrm>
        </p:spPr>
        <p:txBody>
          <a:bodyPr>
            <a:normAutofit lnSpcReduction="10000"/>
          </a:bodyPr>
          <a:lstStyle/>
          <a:p>
            <a:r>
              <a:rPr lang="en-US" dirty="0"/>
              <a:t>The following example demonstrates a loop that will print the value of the given array.</a:t>
            </a:r>
          </a:p>
        </p:txBody>
      </p:sp>
      <p:sp>
        <p:nvSpPr>
          <p:cNvPr id="5" name="TextBox 4">
            <a:extLst>
              <a:ext uri="{FF2B5EF4-FFF2-40B4-BE49-F238E27FC236}">
                <a16:creationId xmlns:a16="http://schemas.microsoft.com/office/drawing/2014/main" id="{DCFA592D-9EB0-4243-FCAB-B7CEB95DE5CA}"/>
              </a:ext>
            </a:extLst>
          </p:cNvPr>
          <p:cNvSpPr txBox="1"/>
          <p:nvPr/>
        </p:nvSpPr>
        <p:spPr>
          <a:xfrm>
            <a:off x="1000125" y="3559755"/>
            <a:ext cx="8497166" cy="2308324"/>
          </a:xfrm>
          <a:prstGeom prst="rect">
            <a:avLst/>
          </a:prstGeom>
          <a:noFill/>
        </p:spPr>
        <p:txBody>
          <a:bodyPr wrap="square">
            <a:spAutoFit/>
          </a:bodyPr>
          <a:lstStyle/>
          <a:p>
            <a:r>
              <a:rPr lang="en-US" sz="2400" b="0" dirty="0">
                <a:solidFill>
                  <a:srgbClr val="800000"/>
                </a:solidFill>
                <a:effectLst/>
                <a:latin typeface="Consolas" panose="020B0609020204030204" pitchFamily="49" charset="0"/>
              </a:rPr>
              <a:t>&lt;?</a:t>
            </a:r>
            <a:r>
              <a:rPr lang="en-US" sz="2400" b="0" dirty="0" err="1">
                <a:solidFill>
                  <a:srgbClr val="800000"/>
                </a:solidFill>
                <a:effectLst/>
                <a:latin typeface="Consolas" panose="020B0609020204030204" pitchFamily="49" charset="0"/>
              </a:rPr>
              <a:t>php</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$colors</a:t>
            </a:r>
            <a:r>
              <a:rPr lang="en-US" sz="2400" b="0" dirty="0">
                <a:solidFill>
                  <a:srgbClr val="000000"/>
                </a:solidFill>
                <a:effectLst/>
                <a:latin typeface="Consolas" panose="020B0609020204030204" pitchFamily="49" charset="0"/>
              </a:rPr>
              <a:t> = </a:t>
            </a:r>
            <a:r>
              <a:rPr lang="en-US" sz="2400" b="0" dirty="0">
                <a:solidFill>
                  <a:srgbClr val="795E26"/>
                </a:solidFill>
                <a:effectLst/>
                <a:latin typeface="Consolas" panose="020B0609020204030204" pitchFamily="49" charset="0"/>
              </a:rPr>
              <a:t>array</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"Blue"</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"Green"</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$colors</a:t>
            </a:r>
            <a:r>
              <a:rPr lang="en-US" sz="2400" b="0" dirty="0">
                <a:solidFill>
                  <a:srgbClr val="000000"/>
                </a:solidFill>
                <a:effectLst/>
                <a:latin typeface="Consolas" panose="020B0609020204030204" pitchFamily="49" charset="0"/>
              </a:rPr>
              <a:t> as </a:t>
            </a:r>
            <a:r>
              <a:rPr lang="en-US" sz="2400" b="0" dirty="0">
                <a:solidFill>
                  <a:srgbClr val="001080"/>
                </a:solidFill>
                <a:effectLst/>
                <a:latin typeface="Consolas" panose="020B0609020204030204" pitchFamily="49" charset="0"/>
              </a:rPr>
              <a:t>$value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echo</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$value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"&lt;</a:t>
            </a:r>
            <a:r>
              <a:rPr lang="en-US" sz="2400" b="0" dirty="0" err="1">
                <a:solidFill>
                  <a:srgbClr val="A31515"/>
                </a:solidFill>
                <a:effectLst/>
                <a:latin typeface="Consolas" panose="020B0609020204030204" pitchFamily="49" charset="0"/>
              </a:rPr>
              <a:t>br</a:t>
            </a:r>
            <a:r>
              <a:rPr lang="en-US" sz="2400" b="0" dirty="0">
                <a:solidFill>
                  <a:srgbClr val="A31515"/>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8301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C12-2BE9-6DD4-8E1C-90065E9F614E}"/>
              </a:ext>
            </a:extLst>
          </p:cNvPr>
          <p:cNvSpPr>
            <a:spLocks noGrp="1"/>
          </p:cNvSpPr>
          <p:nvPr>
            <p:ph type="title"/>
          </p:nvPr>
        </p:nvSpPr>
        <p:spPr/>
        <p:txBody>
          <a:bodyPr/>
          <a:lstStyle/>
          <a:p>
            <a:r>
              <a:rPr lang="km-KH" dirty="0"/>
              <a:t>ឧទាហរណ៍</a:t>
            </a:r>
            <a:endParaRPr lang="en-US" dirty="0"/>
          </a:p>
        </p:txBody>
      </p:sp>
      <p:sp>
        <p:nvSpPr>
          <p:cNvPr id="3" name="Content Placeholder 2">
            <a:extLst>
              <a:ext uri="{FF2B5EF4-FFF2-40B4-BE49-F238E27FC236}">
                <a16:creationId xmlns:a16="http://schemas.microsoft.com/office/drawing/2014/main" id="{60B72A9B-D6A4-3CBF-4A0B-AF795515A1B5}"/>
              </a:ext>
            </a:extLst>
          </p:cNvPr>
          <p:cNvSpPr>
            <a:spLocks noGrp="1"/>
          </p:cNvSpPr>
          <p:nvPr>
            <p:ph idx="1"/>
          </p:nvPr>
        </p:nvSpPr>
        <p:spPr>
          <a:xfrm>
            <a:off x="553673" y="1660849"/>
            <a:ext cx="11165747" cy="1373296"/>
          </a:xfrm>
        </p:spPr>
        <p:txBody>
          <a:bodyPr>
            <a:normAutofit fontScale="77500" lnSpcReduction="20000"/>
          </a:bodyPr>
          <a:lstStyle/>
          <a:p>
            <a:r>
              <a:rPr lang="en-US" dirty="0"/>
              <a:t>The following example demonstrates a loop that will print the value of the given array. The following example demonstrates a loop that will print the value of the given array.</a:t>
            </a:r>
          </a:p>
        </p:txBody>
      </p:sp>
      <p:sp>
        <p:nvSpPr>
          <p:cNvPr id="6" name="TextBox 5">
            <a:extLst>
              <a:ext uri="{FF2B5EF4-FFF2-40B4-BE49-F238E27FC236}">
                <a16:creationId xmlns:a16="http://schemas.microsoft.com/office/drawing/2014/main" id="{E4527630-7BEA-FD26-E82E-53CC33D60788}"/>
              </a:ext>
            </a:extLst>
          </p:cNvPr>
          <p:cNvSpPr txBox="1"/>
          <p:nvPr/>
        </p:nvSpPr>
        <p:spPr>
          <a:xfrm>
            <a:off x="698788" y="3164900"/>
            <a:ext cx="10554567" cy="2677656"/>
          </a:xfrm>
          <a:prstGeom prst="rect">
            <a:avLst/>
          </a:prstGeom>
          <a:noFill/>
        </p:spPr>
        <p:txBody>
          <a:bodyPr wrap="square">
            <a:spAutoFit/>
          </a:bodyPr>
          <a:lstStyle/>
          <a:p>
            <a:r>
              <a:rPr lang="en-US" sz="2800" b="0" dirty="0">
                <a:solidFill>
                  <a:srgbClr val="800000"/>
                </a:solidFill>
                <a:effectLst/>
                <a:latin typeface="Consolas" panose="020B0609020204030204" pitchFamily="49" charset="0"/>
              </a:rPr>
              <a:t>&lt;?</a:t>
            </a:r>
            <a:r>
              <a:rPr lang="en-US" sz="2800" b="0" dirty="0" err="1">
                <a:solidFill>
                  <a:srgbClr val="800000"/>
                </a:solidFill>
                <a:effectLst/>
                <a:latin typeface="Consolas" panose="020B0609020204030204" pitchFamily="49" charset="0"/>
              </a:rPr>
              <a:t>php</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$colors</a:t>
            </a:r>
            <a:r>
              <a:rPr lang="en-US" sz="2800" b="0" dirty="0">
                <a:solidFill>
                  <a:srgbClr val="000000"/>
                </a:solidFill>
                <a:effectLst/>
                <a:latin typeface="Consolas" panose="020B0609020204030204" pitchFamily="49" charset="0"/>
              </a:rPr>
              <a:t> = </a:t>
            </a:r>
            <a:r>
              <a:rPr lang="en-US" sz="2800" b="0" dirty="0">
                <a:solidFill>
                  <a:srgbClr val="795E26"/>
                </a:solidFill>
                <a:effectLst/>
                <a:latin typeface="Consolas" panose="020B0609020204030204" pitchFamily="49" charset="0"/>
              </a:rPr>
              <a:t>array</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"Red"</a:t>
            </a:r>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"Blue"</a:t>
            </a:r>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"Green"</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r>
              <a:rPr lang="en-US" sz="2800" b="0" dirty="0">
                <a:solidFill>
                  <a:srgbClr val="AF00DB"/>
                </a:solidFill>
                <a:effectLst/>
                <a:latin typeface="Consolas" panose="020B0609020204030204" pitchFamily="49" charset="0"/>
              </a:rPr>
              <a:t>foreach</a:t>
            </a:r>
            <a:r>
              <a:rPr lang="en-US" sz="2800" b="0" dirty="0">
                <a:solidFill>
                  <a:srgbClr val="000000"/>
                </a:solidFill>
                <a:effectLst/>
                <a:latin typeface="Consolas" panose="020B0609020204030204" pitchFamily="49" charset="0"/>
              </a:rPr>
              <a:t>(</a:t>
            </a:r>
            <a:r>
              <a:rPr lang="en-US" sz="2800" b="0" dirty="0">
                <a:solidFill>
                  <a:srgbClr val="001080"/>
                </a:solidFill>
                <a:effectLst/>
                <a:latin typeface="Consolas" panose="020B0609020204030204" pitchFamily="49" charset="0"/>
              </a:rPr>
              <a:t>$colors</a:t>
            </a:r>
            <a:r>
              <a:rPr lang="en-US" sz="2800" b="0" dirty="0">
                <a:solidFill>
                  <a:srgbClr val="000000"/>
                </a:solidFill>
                <a:effectLst/>
                <a:latin typeface="Consolas" panose="020B0609020204030204" pitchFamily="49" charset="0"/>
              </a:rPr>
              <a:t> as </a:t>
            </a:r>
            <a:r>
              <a:rPr lang="en-US" sz="2800" b="0" dirty="0">
                <a:solidFill>
                  <a:srgbClr val="001080"/>
                </a:solidFill>
                <a:effectLst/>
                <a:latin typeface="Consolas" panose="020B0609020204030204" pitchFamily="49" charset="0"/>
              </a:rPr>
              <a:t>$value</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r>
              <a:rPr lang="en-US" sz="2800" b="0" dirty="0">
                <a:solidFill>
                  <a:srgbClr val="795E26"/>
                </a:solidFill>
                <a:effectLst/>
                <a:latin typeface="Consolas" panose="020B0609020204030204" pitchFamily="49" charset="0"/>
              </a:rPr>
              <a:t>echo</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$value</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"&lt;</a:t>
            </a:r>
            <a:r>
              <a:rPr lang="en-US" sz="2800" b="0" dirty="0" err="1">
                <a:solidFill>
                  <a:srgbClr val="A31515"/>
                </a:solidFill>
                <a:effectLst/>
                <a:latin typeface="Consolas" panose="020B0609020204030204" pitchFamily="49" charset="0"/>
              </a:rPr>
              <a:t>br</a:t>
            </a:r>
            <a:r>
              <a:rPr lang="en-US" sz="2800" b="0" dirty="0">
                <a:solidFill>
                  <a:srgbClr val="A31515"/>
                </a:solidFill>
                <a:effectLst/>
                <a:latin typeface="Consolas" panose="020B0609020204030204" pitchFamily="49" charset="0"/>
              </a:rPr>
              <a:t>&gt;"</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p>
          <a:p>
            <a:r>
              <a:rPr lang="en-US" sz="2800" b="0" dirty="0">
                <a:solidFill>
                  <a:srgbClr val="800000"/>
                </a:solidFill>
                <a:effectLst/>
                <a:latin typeface="Consolas" panose="020B0609020204030204" pitchFamily="49" charset="0"/>
              </a:rPr>
              <a:t>?&gt;</a:t>
            </a:r>
            <a:endParaRPr lang="en-US"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82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C12-2BE9-6DD4-8E1C-90065E9F614E}"/>
              </a:ext>
            </a:extLst>
          </p:cNvPr>
          <p:cNvSpPr>
            <a:spLocks noGrp="1"/>
          </p:cNvSpPr>
          <p:nvPr>
            <p:ph type="title"/>
          </p:nvPr>
        </p:nvSpPr>
        <p:spPr/>
        <p:txBody>
          <a:bodyPr/>
          <a:lstStyle/>
          <a:p>
            <a:r>
              <a:rPr lang="km-KH" dirty="0"/>
              <a:t>ឧទាហរណ៍</a:t>
            </a:r>
            <a:endParaRPr lang="en-US" dirty="0"/>
          </a:p>
        </p:txBody>
      </p:sp>
      <p:sp>
        <p:nvSpPr>
          <p:cNvPr id="3" name="Content Placeholder 2">
            <a:extLst>
              <a:ext uri="{FF2B5EF4-FFF2-40B4-BE49-F238E27FC236}">
                <a16:creationId xmlns:a16="http://schemas.microsoft.com/office/drawing/2014/main" id="{60B72A9B-D6A4-3CBF-4A0B-AF795515A1B5}"/>
              </a:ext>
            </a:extLst>
          </p:cNvPr>
          <p:cNvSpPr>
            <a:spLocks noGrp="1"/>
          </p:cNvSpPr>
          <p:nvPr>
            <p:ph idx="1"/>
          </p:nvPr>
        </p:nvSpPr>
        <p:spPr>
          <a:xfrm>
            <a:off x="553673" y="1660849"/>
            <a:ext cx="11165747" cy="1373296"/>
          </a:xfrm>
        </p:spPr>
        <p:txBody>
          <a:bodyPr>
            <a:normAutofit fontScale="77500" lnSpcReduction="20000"/>
          </a:bodyPr>
          <a:lstStyle/>
          <a:p>
            <a:r>
              <a:rPr lang="en-US" dirty="0"/>
              <a:t>The following example demonstrates a loop that will print the value of the given array. The following example demonstrates a loop that will print the value of the given array.</a:t>
            </a:r>
          </a:p>
        </p:txBody>
      </p:sp>
      <p:sp>
        <p:nvSpPr>
          <p:cNvPr id="5" name="TextBox 4">
            <a:extLst>
              <a:ext uri="{FF2B5EF4-FFF2-40B4-BE49-F238E27FC236}">
                <a16:creationId xmlns:a16="http://schemas.microsoft.com/office/drawing/2014/main" id="{53F503F5-2413-2097-92D2-15B801472F39}"/>
              </a:ext>
            </a:extLst>
          </p:cNvPr>
          <p:cNvSpPr txBox="1"/>
          <p:nvPr/>
        </p:nvSpPr>
        <p:spPr>
          <a:xfrm>
            <a:off x="779319" y="3322364"/>
            <a:ext cx="9289472" cy="2862322"/>
          </a:xfrm>
          <a:prstGeom prst="rect">
            <a:avLst/>
          </a:prstGeom>
          <a:noFill/>
        </p:spPr>
        <p:txBody>
          <a:bodyPr wrap="square">
            <a:spAutoFit/>
          </a:bodyPr>
          <a:lstStyle/>
          <a:p>
            <a:r>
              <a:rPr lang="en-US" sz="2000" b="0" dirty="0">
                <a:solidFill>
                  <a:srgbClr val="800000"/>
                </a:solidFill>
                <a:effectLst/>
                <a:latin typeface="Consolas" panose="020B0609020204030204" pitchFamily="49" charset="0"/>
              </a:rPr>
              <a:t>&lt;?</a:t>
            </a:r>
            <a:r>
              <a:rPr lang="en-US" sz="2000" b="0" dirty="0" err="1">
                <a:solidFill>
                  <a:srgbClr val="800000"/>
                </a:solidFill>
                <a:effectLst/>
                <a:latin typeface="Consolas" panose="020B0609020204030204" pitchFamily="49" charset="0"/>
              </a:rPr>
              <a:t>php</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echo</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"&lt;</a:t>
            </a:r>
            <a:r>
              <a:rPr lang="en-US" sz="2000" b="0" dirty="0" err="1">
                <a:solidFill>
                  <a:srgbClr val="A31515"/>
                </a:solidFill>
                <a:effectLst/>
                <a:latin typeface="Consolas" panose="020B0609020204030204" pitchFamily="49" charset="0"/>
              </a:rPr>
              <a:t>br</a:t>
            </a:r>
            <a:r>
              <a:rPr lang="en-US" sz="2000" b="0" dirty="0">
                <a:solidFill>
                  <a:srgbClr val="A31515"/>
                </a:solidFill>
                <a:effectLst/>
                <a:latin typeface="Consolas" panose="020B0609020204030204" pitchFamily="49" charset="0"/>
              </a:rPr>
              <a:t>&gt;"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arr</a:t>
            </a:r>
            <a:r>
              <a:rPr lang="en-US" sz="2000" b="0" dirty="0">
                <a:solidFill>
                  <a:srgbClr val="000000"/>
                </a:solidFill>
                <a:effectLst/>
                <a:latin typeface="Consolas" panose="020B0609020204030204" pitchFamily="49" charset="0"/>
              </a:rPr>
              <a:t> = </a:t>
            </a:r>
            <a:r>
              <a:rPr lang="en-US" sz="2000" b="0" dirty="0">
                <a:solidFill>
                  <a:srgbClr val="795E26"/>
                </a:solidFill>
                <a:effectLst/>
                <a:latin typeface="Consolas" panose="020B0609020204030204" pitchFamily="49" charset="0"/>
              </a:rPr>
              <a:t>array</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5</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foreach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arr</a:t>
            </a:r>
            <a:r>
              <a:rPr lang="en-US" sz="2000" b="0" dirty="0">
                <a:solidFill>
                  <a:srgbClr val="000000"/>
                </a:solidFill>
                <a:effectLst/>
                <a:latin typeface="Consolas" panose="020B0609020204030204" pitchFamily="49" charset="0"/>
              </a:rPr>
              <a:t> as </a:t>
            </a:r>
            <a:r>
              <a:rPr lang="en-US" sz="2000" b="0" dirty="0">
                <a:solidFill>
                  <a:srgbClr val="001080"/>
                </a:solidFill>
                <a:effectLst/>
                <a:latin typeface="Consolas" panose="020B0609020204030204" pitchFamily="49" charset="0"/>
              </a:rPr>
              <a:t>$value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echo</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$value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echo</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"&lt;</a:t>
            </a:r>
            <a:r>
              <a:rPr lang="en-US" sz="2000" b="0" dirty="0" err="1">
                <a:solidFill>
                  <a:srgbClr val="A31515"/>
                </a:solidFill>
                <a:effectLst/>
                <a:latin typeface="Consolas" panose="020B0609020204030204" pitchFamily="49" charset="0"/>
              </a:rPr>
              <a:t>br</a:t>
            </a:r>
            <a:r>
              <a:rPr lang="en-US" sz="2000" b="0" dirty="0">
                <a:solidFill>
                  <a:srgbClr val="A31515"/>
                </a:solidFill>
                <a:effectLst/>
                <a:latin typeface="Consolas" panose="020B0609020204030204" pitchFamily="49" charset="0"/>
              </a:rPr>
              <a:t>&gt;"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800000"/>
                </a:solidFill>
                <a:effectLst/>
                <a:latin typeface="Consolas" panose="020B0609020204030204" pitchFamily="49" charset="0"/>
              </a:rPr>
              <a:t>?&gt;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4660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2CD79B20-33DB-3033-CA63-B517004FB7E3}"/>
              </a:ext>
            </a:extLst>
          </p:cNvPr>
          <p:cNvSpPr>
            <a:spLocks noGrp="1"/>
          </p:cNvSpPr>
          <p:nvPr>
            <p:ph type="title"/>
          </p:nvPr>
        </p:nvSpPr>
        <p:spPr>
          <a:xfrm>
            <a:off x="437651" y="1057646"/>
            <a:ext cx="4617804" cy="762990"/>
          </a:xfrm>
        </p:spPr>
        <p:txBody>
          <a:bodyPr>
            <a:noAutofit/>
          </a:bodyPr>
          <a:lstStyle/>
          <a:p>
            <a:pPr algn="ctr"/>
            <a:r>
              <a:rPr lang="km-KH" sz="4000" dirty="0">
                <a:solidFill>
                  <a:schemeClr val="accent2"/>
                </a:solidFill>
                <a:latin typeface="Ang DaunTeav" panose="020B0503020102020204" pitchFamily="34" charset="0"/>
                <a:cs typeface="Ang DaunTeav" panose="020B0503020102020204" pitchFamily="34" charset="0"/>
              </a:rPr>
              <a:t>រៀបចំដោយ ក្រុមទី០១</a:t>
            </a:r>
            <a:endParaRPr lang="en-US" sz="4000" dirty="0">
              <a:solidFill>
                <a:schemeClr val="accent2"/>
              </a:solidFill>
              <a:latin typeface="Ang DaunTeav" panose="020B0503020102020204" pitchFamily="34" charset="0"/>
              <a:cs typeface="Ang DaunTeav" panose="020B0503020102020204" pitchFamily="34" charset="0"/>
            </a:endParaRPr>
          </a:p>
        </p:txBody>
      </p:sp>
      <p:sp>
        <p:nvSpPr>
          <p:cNvPr id="18" name="Text Placeholder 1">
            <a:extLst>
              <a:ext uri="{FF2B5EF4-FFF2-40B4-BE49-F238E27FC236}">
                <a16:creationId xmlns:a16="http://schemas.microsoft.com/office/drawing/2014/main" id="{235865EA-A40C-BE2C-C5D0-6E0F153C36FE}"/>
              </a:ext>
            </a:extLst>
          </p:cNvPr>
          <p:cNvSpPr>
            <a:spLocks noGrp="1"/>
          </p:cNvSpPr>
          <p:nvPr>
            <p:ph type="body" sz="half" idx="2"/>
          </p:nvPr>
        </p:nvSpPr>
        <p:spPr>
          <a:xfrm>
            <a:off x="1122986" y="2265218"/>
            <a:ext cx="5641495" cy="3685064"/>
          </a:xfrm>
        </p:spPr>
        <p:txBody>
          <a:bodyPr>
            <a:noAutofit/>
          </a:bodyPr>
          <a:lstStyle/>
          <a:p>
            <a:r>
              <a:rPr lang="km-KH" sz="2800" dirty="0">
                <a:solidFill>
                  <a:srgbClr val="006BC2"/>
                </a:solidFill>
                <a:latin typeface="Ang DaunTeav" panose="020B0503020102020204" pitchFamily="34" charset="0"/>
                <a:cs typeface="Ang DaunTeav" panose="020B0503020102020204" pitchFamily="34" charset="0"/>
              </a:rPr>
              <a:t>១.ម៉ោះ រ៉ៃមី</a:t>
            </a:r>
            <a:r>
              <a:rPr lang="en-US" sz="2800" dirty="0">
                <a:solidFill>
                  <a:srgbClr val="006BC2"/>
                </a:solidFill>
                <a:latin typeface="Ang DaunTeav" panose="020B0503020102020204" pitchFamily="34" charset="0"/>
                <a:cs typeface="Ang DaunTeav" panose="020B0503020102020204" pitchFamily="34" charset="0"/>
              </a:rPr>
              <a:t>		</a:t>
            </a:r>
            <a:r>
              <a:rPr lang="km-KH" sz="2800" dirty="0">
                <a:solidFill>
                  <a:srgbClr val="006BC2"/>
                </a:solidFill>
                <a:latin typeface="Ang DaunTeav" panose="020B0503020102020204" pitchFamily="34" charset="0"/>
                <a:cs typeface="Ang DaunTeav" panose="020B0503020102020204" pitchFamily="34" charset="0"/>
              </a:rPr>
              <a:t>២.អេង សុភាព</a:t>
            </a:r>
            <a:endParaRPr lang="en-US" sz="2800" dirty="0">
              <a:solidFill>
                <a:srgbClr val="006BC2"/>
              </a:solidFill>
              <a:latin typeface="Ang DaunTeav" panose="020B0503020102020204" pitchFamily="34" charset="0"/>
              <a:cs typeface="Ang DaunTeav" panose="020B0503020102020204" pitchFamily="34" charset="0"/>
            </a:endParaRPr>
          </a:p>
          <a:p>
            <a:r>
              <a:rPr lang="km-KH" sz="2800" dirty="0">
                <a:solidFill>
                  <a:srgbClr val="006BC2"/>
                </a:solidFill>
                <a:latin typeface="Ang DaunTeav" panose="020B0503020102020204" pitchFamily="34" charset="0"/>
                <a:cs typeface="Ang DaunTeav" panose="020B0503020102020204" pitchFamily="34" charset="0"/>
              </a:rPr>
              <a:t>៣.ពេជ្រ ស្រីខួច</a:t>
            </a:r>
            <a:r>
              <a:rPr lang="en-US" sz="2800" dirty="0">
                <a:solidFill>
                  <a:srgbClr val="006BC2"/>
                </a:solidFill>
                <a:latin typeface="Ang DaunTeav" panose="020B0503020102020204" pitchFamily="34" charset="0"/>
                <a:cs typeface="Ang DaunTeav" panose="020B0503020102020204" pitchFamily="34" charset="0"/>
              </a:rPr>
              <a:t>	</a:t>
            </a:r>
            <a:r>
              <a:rPr lang="km-KH" sz="2800" dirty="0">
                <a:solidFill>
                  <a:srgbClr val="006BC2"/>
                </a:solidFill>
                <a:latin typeface="Ang DaunTeav" panose="020B0503020102020204" pitchFamily="34" charset="0"/>
                <a:cs typeface="Ang DaunTeav" panose="020B0503020102020204" pitchFamily="34" charset="0"/>
              </a:rPr>
              <a:t>៤.ឆ្លាវ គិមស៊ុន់</a:t>
            </a:r>
            <a:endParaRPr lang="en-US" sz="2800" dirty="0">
              <a:solidFill>
                <a:srgbClr val="006BC2"/>
              </a:solidFill>
              <a:latin typeface="Ang DaunTeav" panose="020B0503020102020204" pitchFamily="34" charset="0"/>
              <a:cs typeface="Ang DaunTeav" panose="020B0503020102020204" pitchFamily="34" charset="0"/>
            </a:endParaRPr>
          </a:p>
          <a:p>
            <a:r>
              <a:rPr lang="km-KH" sz="2800" dirty="0">
                <a:solidFill>
                  <a:srgbClr val="006BC2"/>
                </a:solidFill>
                <a:latin typeface="Ang DaunTeav" panose="020B0503020102020204" pitchFamily="34" charset="0"/>
                <a:cs typeface="Ang DaunTeav" panose="020B0503020102020204" pitchFamily="34" charset="0"/>
              </a:rPr>
              <a:t>៥.ឡូ ស្រីពេជ្រ</a:t>
            </a:r>
            <a:r>
              <a:rPr lang="en-US" sz="2800" dirty="0">
                <a:solidFill>
                  <a:srgbClr val="006BC2"/>
                </a:solidFill>
                <a:latin typeface="Ang DaunTeav" panose="020B0503020102020204" pitchFamily="34" charset="0"/>
                <a:cs typeface="Ang DaunTeav" panose="020B0503020102020204" pitchFamily="34" charset="0"/>
              </a:rPr>
              <a:t>	</a:t>
            </a:r>
            <a:r>
              <a:rPr lang="km-KH" sz="2800" dirty="0">
                <a:solidFill>
                  <a:srgbClr val="006BC2"/>
                </a:solidFill>
                <a:latin typeface="Ang DaunTeav" panose="020B0503020102020204" pitchFamily="34" charset="0"/>
                <a:cs typeface="Ang DaunTeav" panose="020B0503020102020204" pitchFamily="34" charset="0"/>
              </a:rPr>
              <a:t>៦.មាំង សុផា</a:t>
            </a:r>
            <a:endParaRPr lang="en-US" sz="2800" dirty="0">
              <a:solidFill>
                <a:srgbClr val="006BC2"/>
              </a:solidFill>
              <a:latin typeface="Ang DaunTeav" panose="020B0503020102020204" pitchFamily="34" charset="0"/>
              <a:cs typeface="Ang DaunTeav" panose="020B0503020102020204" pitchFamily="34" charset="0"/>
            </a:endParaRPr>
          </a:p>
        </p:txBody>
      </p:sp>
      <p:pic>
        <p:nvPicPr>
          <p:cNvPr id="24" name="Picture Placeholder 23">
            <a:extLst>
              <a:ext uri="{FF2B5EF4-FFF2-40B4-BE49-F238E27FC236}">
                <a16:creationId xmlns:a16="http://schemas.microsoft.com/office/drawing/2014/main" id="{C29BFE38-39EF-CB8A-F87C-A718648E893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4701" r="14701"/>
          <a:stretch>
            <a:fillRect/>
          </a:stretch>
        </p:blipFill>
        <p:spPr>
          <a:xfrm>
            <a:off x="6633140" y="1439141"/>
            <a:ext cx="5558860" cy="4848524"/>
          </a:xfrm>
        </p:spPr>
      </p:pic>
    </p:spTree>
    <p:extLst>
      <p:ext uri="{BB962C8B-B14F-4D97-AF65-F5344CB8AC3E}">
        <p14:creationId xmlns:p14="http://schemas.microsoft.com/office/powerpoint/2010/main" val="27221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C16E-B148-3531-FB95-6E6E657C874C}"/>
              </a:ext>
            </a:extLst>
          </p:cNvPr>
          <p:cNvSpPr>
            <a:spLocks noGrp="1"/>
          </p:cNvSpPr>
          <p:nvPr>
            <p:ph type="title"/>
          </p:nvPr>
        </p:nvSpPr>
        <p:spPr/>
        <p:txBody>
          <a:bodyPr/>
          <a:lstStyle/>
          <a:p>
            <a:r>
              <a:rPr lang="km-KH" dirty="0"/>
              <a:t>៥. ឃ្លារង្វិលជុំ </a:t>
            </a:r>
            <a:r>
              <a:rPr lang="en-US" dirty="0"/>
              <a:t>Foreach loop</a:t>
            </a:r>
          </a:p>
        </p:txBody>
      </p:sp>
      <p:sp>
        <p:nvSpPr>
          <p:cNvPr id="3" name="Content Placeholder 2">
            <a:extLst>
              <a:ext uri="{FF2B5EF4-FFF2-40B4-BE49-F238E27FC236}">
                <a16:creationId xmlns:a16="http://schemas.microsoft.com/office/drawing/2014/main" id="{FFA52B0F-1E46-8A82-206C-B423D2A815F9}"/>
              </a:ext>
            </a:extLst>
          </p:cNvPr>
          <p:cNvSpPr>
            <a:spLocks noGrp="1"/>
          </p:cNvSpPr>
          <p:nvPr>
            <p:ph idx="1"/>
          </p:nvPr>
        </p:nvSpPr>
        <p:spPr>
          <a:xfrm>
            <a:off x="553673" y="1660849"/>
            <a:ext cx="11165747" cy="1383687"/>
          </a:xfrm>
        </p:spPr>
        <p:txBody>
          <a:bodyPr>
            <a:normAutofit lnSpcReduction="10000"/>
          </a:bodyPr>
          <a:lstStyle/>
          <a:p>
            <a:r>
              <a:rPr lang="en-US" dirty="0"/>
              <a:t>There is one more syntax of foreach loop , which is extension of the first.</a:t>
            </a:r>
          </a:p>
        </p:txBody>
      </p:sp>
      <p:sp>
        <p:nvSpPr>
          <p:cNvPr id="5" name="TextBox 4">
            <a:extLst>
              <a:ext uri="{FF2B5EF4-FFF2-40B4-BE49-F238E27FC236}">
                <a16:creationId xmlns:a16="http://schemas.microsoft.com/office/drawing/2014/main" id="{1B88632D-7CCF-348F-0618-F250A5D4805A}"/>
              </a:ext>
            </a:extLst>
          </p:cNvPr>
          <p:cNvSpPr txBox="1"/>
          <p:nvPr/>
        </p:nvSpPr>
        <p:spPr>
          <a:xfrm>
            <a:off x="553673" y="3164762"/>
            <a:ext cx="9587854" cy="1569660"/>
          </a:xfrm>
          <a:prstGeom prst="rect">
            <a:avLst/>
          </a:prstGeom>
          <a:noFill/>
        </p:spPr>
        <p:txBody>
          <a:bodyPr wrap="square">
            <a:spAutoFit/>
          </a:bodyPr>
          <a:lstStyle/>
          <a:p>
            <a:r>
              <a:rPr lang="en-US" sz="3200" b="0" dirty="0">
                <a:solidFill>
                  <a:srgbClr val="000000"/>
                </a:solidFill>
                <a:effectLst/>
                <a:latin typeface="Consolas" panose="020B0609020204030204" pitchFamily="49" charset="0"/>
              </a:rPr>
              <a:t> </a:t>
            </a:r>
            <a:r>
              <a:rPr lang="en-US" sz="3200" b="0" dirty="0">
                <a:solidFill>
                  <a:srgbClr val="AF00DB"/>
                </a:solidFill>
                <a:effectLst/>
                <a:latin typeface="Consolas" panose="020B0609020204030204" pitchFamily="49" charset="0"/>
              </a:rPr>
              <a:t>foreach</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$array</a:t>
            </a:r>
            <a:r>
              <a:rPr lang="en-US" sz="3200" b="0" dirty="0">
                <a:solidFill>
                  <a:srgbClr val="000000"/>
                </a:solidFill>
                <a:effectLst/>
                <a:latin typeface="Consolas" panose="020B0609020204030204" pitchFamily="49" charset="0"/>
              </a:rPr>
              <a:t> as </a:t>
            </a:r>
            <a:r>
              <a:rPr lang="en-US" sz="3200" b="0" dirty="0">
                <a:solidFill>
                  <a:srgbClr val="001080"/>
                </a:solidFill>
                <a:effectLst/>
                <a:latin typeface="Consolas" panose="020B0609020204030204" pitchFamily="49" charset="0"/>
              </a:rPr>
              <a:t>$key</a:t>
            </a:r>
            <a:r>
              <a:rPr lang="en-US" sz="3200" b="0" dirty="0">
                <a:solidFill>
                  <a:srgbClr val="000000"/>
                </a:solidFill>
                <a:effectLst/>
                <a:latin typeface="Consolas" panose="020B0609020204030204" pitchFamily="49" charset="0"/>
              </a:rPr>
              <a:t> =&gt; </a:t>
            </a:r>
            <a:r>
              <a:rPr lang="en-US" sz="3200" b="0" dirty="0">
                <a:solidFill>
                  <a:srgbClr val="001080"/>
                </a:solidFill>
                <a:effectLst/>
                <a:latin typeface="Consolas" panose="020B0609020204030204" pitchFamily="49" charset="0"/>
              </a:rPr>
              <a:t>$value</a:t>
            </a:r>
            <a:r>
              <a:rPr lang="en-US" sz="3200" b="0" dirty="0">
                <a:solidFill>
                  <a:srgbClr val="000000"/>
                </a:solidFill>
                <a:effectLst/>
                <a:latin typeface="Consolas" panose="020B0609020204030204" pitchFamily="49" charset="0"/>
              </a:rPr>
              <a:t>) {</a:t>
            </a:r>
          </a:p>
          <a:p>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code to be execute.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456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C16E-B148-3531-FB95-6E6E657C874C}"/>
              </a:ext>
            </a:extLst>
          </p:cNvPr>
          <p:cNvSpPr>
            <a:spLocks noGrp="1"/>
          </p:cNvSpPr>
          <p:nvPr>
            <p:ph type="title"/>
          </p:nvPr>
        </p:nvSpPr>
        <p:spPr/>
        <p:txBody>
          <a:bodyPr/>
          <a:lstStyle/>
          <a:p>
            <a:r>
              <a:rPr lang="km-KH" dirty="0"/>
              <a:t>៥. ឃ្លារង្វិលជុំ </a:t>
            </a:r>
            <a:r>
              <a:rPr lang="en-US" dirty="0"/>
              <a:t>Foreach loop</a:t>
            </a:r>
          </a:p>
        </p:txBody>
      </p:sp>
      <p:sp>
        <p:nvSpPr>
          <p:cNvPr id="6" name="TextBox 5">
            <a:extLst>
              <a:ext uri="{FF2B5EF4-FFF2-40B4-BE49-F238E27FC236}">
                <a16:creationId xmlns:a16="http://schemas.microsoft.com/office/drawing/2014/main" id="{A8E2C247-E9C4-2904-FDE6-D07714A1ED27}"/>
              </a:ext>
            </a:extLst>
          </p:cNvPr>
          <p:cNvSpPr txBox="1"/>
          <p:nvPr/>
        </p:nvSpPr>
        <p:spPr>
          <a:xfrm>
            <a:off x="902084" y="1859340"/>
            <a:ext cx="10107756" cy="3970318"/>
          </a:xfrm>
          <a:prstGeom prst="rect">
            <a:avLst/>
          </a:prstGeom>
          <a:noFill/>
        </p:spPr>
        <p:txBody>
          <a:bodyPr wrap="square">
            <a:spAutoFit/>
          </a:bodyPr>
          <a:lstStyle/>
          <a:p>
            <a:r>
              <a:rPr lang="en-US" sz="2800" b="0" dirty="0">
                <a:solidFill>
                  <a:srgbClr val="800000"/>
                </a:solidFill>
                <a:effectLst/>
                <a:latin typeface="Consolas" panose="020B0609020204030204" pitchFamily="49" charset="0"/>
              </a:rPr>
              <a:t>&lt;?</a:t>
            </a:r>
            <a:r>
              <a:rPr lang="en-US" sz="2800" b="0" dirty="0" err="1">
                <a:solidFill>
                  <a:srgbClr val="800000"/>
                </a:solidFill>
                <a:effectLst/>
                <a:latin typeface="Consolas" panose="020B0609020204030204" pitchFamily="49" charset="0"/>
              </a:rPr>
              <a:t>php</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$sub</a:t>
            </a:r>
            <a:r>
              <a:rPr lang="en-US" sz="2800" b="0" dirty="0">
                <a:solidFill>
                  <a:srgbClr val="000000"/>
                </a:solidFill>
                <a:effectLst/>
                <a:latin typeface="Consolas" panose="020B0609020204030204" pitchFamily="49" charset="0"/>
              </a:rPr>
              <a:t> = </a:t>
            </a:r>
            <a:r>
              <a:rPr lang="en-US" sz="2800" b="0" dirty="0">
                <a:solidFill>
                  <a:srgbClr val="795E26"/>
                </a:solidFill>
                <a:effectLst/>
                <a:latin typeface="Consolas" panose="020B0609020204030204" pitchFamily="49" charset="0"/>
              </a:rPr>
              <a:t>array</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"name"</a:t>
            </a:r>
            <a:r>
              <a:rPr lang="en-US" sz="2800" b="0" dirty="0">
                <a:solidFill>
                  <a:srgbClr val="000000"/>
                </a:solidFill>
                <a:effectLst/>
                <a:latin typeface="Consolas" panose="020B0609020204030204" pitchFamily="49" charset="0"/>
              </a:rPr>
              <a:t> =&gt; </a:t>
            </a:r>
            <a:r>
              <a:rPr lang="en-US" sz="2800" b="0" dirty="0">
                <a:solidFill>
                  <a:srgbClr val="A31515"/>
                </a:solidFill>
                <a:effectLst/>
                <a:latin typeface="Consolas" panose="020B0609020204030204" pitchFamily="49" charset="0"/>
              </a:rPr>
              <a:t>"peter park"</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"email"</a:t>
            </a:r>
            <a:r>
              <a:rPr lang="en-US" sz="2800" b="0" dirty="0">
                <a:solidFill>
                  <a:srgbClr val="000000"/>
                </a:solidFill>
                <a:effectLst/>
                <a:latin typeface="Consolas" panose="020B0609020204030204" pitchFamily="49" charset="0"/>
              </a:rPr>
              <a:t> =&gt; </a:t>
            </a:r>
            <a:r>
              <a:rPr lang="en-US" sz="2800" b="0" dirty="0">
                <a:solidFill>
                  <a:srgbClr val="A31515"/>
                </a:solidFill>
                <a:effectLst/>
                <a:latin typeface="Consolas" panose="020B0609020204030204" pitchFamily="49" charset="0"/>
              </a:rPr>
              <a:t>"peterpark@gmail.com"</a:t>
            </a:r>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"age"</a:t>
            </a:r>
            <a:r>
              <a:rPr lang="en-US" sz="2800" b="0" dirty="0">
                <a:solidFill>
                  <a:srgbClr val="000000"/>
                </a:solidFill>
                <a:effectLst/>
                <a:latin typeface="Consolas" panose="020B0609020204030204" pitchFamily="49" charset="0"/>
              </a:rPr>
              <a:t> =&gt; </a:t>
            </a:r>
            <a:r>
              <a:rPr lang="en-US" sz="2800" b="0" dirty="0">
                <a:solidFill>
                  <a:srgbClr val="098658"/>
                </a:solidFill>
                <a:effectLst/>
                <a:latin typeface="Consolas" panose="020B0609020204030204" pitchFamily="49" charset="0"/>
              </a:rPr>
              <a:t>32</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    </a:t>
            </a:r>
            <a:r>
              <a:rPr lang="en-US" sz="2800" b="0" dirty="0">
                <a:solidFill>
                  <a:srgbClr val="AF00DB"/>
                </a:solidFill>
                <a:effectLst/>
                <a:latin typeface="Consolas" panose="020B0609020204030204" pitchFamily="49" charset="0"/>
              </a:rPr>
              <a:t>foreach</a:t>
            </a:r>
            <a:r>
              <a:rPr lang="en-US" sz="2800" b="0" dirty="0">
                <a:solidFill>
                  <a:srgbClr val="000000"/>
                </a:solidFill>
                <a:effectLst/>
                <a:latin typeface="Consolas" panose="020B0609020204030204" pitchFamily="49" charset="0"/>
              </a:rPr>
              <a:t>(</a:t>
            </a:r>
            <a:r>
              <a:rPr lang="en-US" sz="2800" b="0" dirty="0">
                <a:solidFill>
                  <a:srgbClr val="001080"/>
                </a:solidFill>
                <a:effectLst/>
                <a:latin typeface="Consolas" panose="020B0609020204030204" pitchFamily="49" charset="0"/>
              </a:rPr>
              <a:t>$sub</a:t>
            </a:r>
            <a:r>
              <a:rPr lang="en-US" sz="2800" b="0" dirty="0">
                <a:solidFill>
                  <a:srgbClr val="000000"/>
                </a:solidFill>
                <a:effectLst/>
                <a:latin typeface="Consolas" panose="020B0609020204030204" pitchFamily="49" charset="0"/>
              </a:rPr>
              <a:t> as </a:t>
            </a:r>
            <a:r>
              <a:rPr lang="en-US" sz="2800" b="0" dirty="0">
                <a:solidFill>
                  <a:srgbClr val="001080"/>
                </a:solidFill>
                <a:effectLst/>
                <a:latin typeface="Consolas" panose="020B0609020204030204" pitchFamily="49" charset="0"/>
              </a:rPr>
              <a:t>$key</a:t>
            </a:r>
            <a:r>
              <a:rPr lang="en-US" sz="2800" b="0" dirty="0">
                <a:solidFill>
                  <a:srgbClr val="000000"/>
                </a:solidFill>
                <a:effectLst/>
                <a:latin typeface="Consolas" panose="020B0609020204030204" pitchFamily="49" charset="0"/>
              </a:rPr>
              <a:t> =&gt; </a:t>
            </a:r>
            <a:r>
              <a:rPr lang="en-US" sz="2800" b="0" dirty="0">
                <a:solidFill>
                  <a:srgbClr val="001080"/>
                </a:solidFill>
                <a:effectLst/>
                <a:latin typeface="Consolas" panose="020B0609020204030204" pitchFamily="49" charset="0"/>
              </a:rPr>
              <a:t>$value</a:t>
            </a:r>
            <a:r>
              <a:rPr lang="en-US" sz="2800" b="0" dirty="0">
                <a:solidFill>
                  <a:srgbClr val="000000"/>
                </a:solidFill>
                <a:effectLst/>
                <a:latin typeface="Consolas" panose="020B0609020204030204" pitchFamily="49" charset="0"/>
              </a:rPr>
              <a:t>)</a:t>
            </a:r>
          </a:p>
          <a:p>
            <a:r>
              <a:rPr lang="en-US" sz="2800" b="0" dirty="0">
                <a:solidFill>
                  <a:srgbClr val="000000"/>
                </a:solidFill>
                <a:effectLst/>
                <a:latin typeface="Consolas" panose="020B0609020204030204" pitchFamily="49" charset="0"/>
              </a:rPr>
              <a:t>        </a:t>
            </a:r>
            <a:r>
              <a:rPr lang="en-US" sz="2800" b="0" dirty="0">
                <a:solidFill>
                  <a:srgbClr val="795E26"/>
                </a:solidFill>
                <a:effectLst/>
                <a:latin typeface="Consolas" panose="020B0609020204030204" pitchFamily="49" charset="0"/>
              </a:rPr>
              <a:t>echo</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$key</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 :"</a:t>
            </a:r>
            <a:r>
              <a:rPr lang="en-US" sz="2800" b="0" dirty="0">
                <a:solidFill>
                  <a:srgbClr val="000000"/>
                </a:solidFill>
                <a:effectLst/>
                <a:latin typeface="Consolas" panose="020B0609020204030204" pitchFamily="49" charset="0"/>
              </a:rPr>
              <a:t> .</a:t>
            </a:r>
            <a:r>
              <a:rPr lang="en-US" sz="2800" b="0" dirty="0">
                <a:solidFill>
                  <a:srgbClr val="001080"/>
                </a:solidFill>
                <a:effectLst/>
                <a:latin typeface="Consolas" panose="020B0609020204030204" pitchFamily="49" charset="0"/>
              </a:rPr>
              <a:t>$value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"&lt;</a:t>
            </a:r>
            <a:r>
              <a:rPr lang="en-US" sz="2800" b="0" dirty="0" err="1">
                <a:solidFill>
                  <a:srgbClr val="A31515"/>
                </a:solidFill>
                <a:effectLst/>
                <a:latin typeface="Consolas" panose="020B0609020204030204" pitchFamily="49" charset="0"/>
              </a:rPr>
              <a:t>br</a:t>
            </a:r>
            <a:r>
              <a:rPr lang="en-US" sz="2800" b="0" dirty="0">
                <a:solidFill>
                  <a:srgbClr val="A31515"/>
                </a:solidFill>
                <a:effectLst/>
                <a:latin typeface="Consolas" panose="020B0609020204030204" pitchFamily="49" charset="0"/>
              </a:rPr>
              <a:t>&gt;"</a:t>
            </a:r>
            <a:r>
              <a:rPr lang="en-US" sz="2800" b="0" dirty="0">
                <a:solidFill>
                  <a:srgbClr val="000000"/>
                </a:solidFill>
                <a:effectLst/>
                <a:latin typeface="Consolas" panose="020B0609020204030204" pitchFamily="49" charset="0"/>
              </a:rPr>
              <a:t>;</a:t>
            </a:r>
          </a:p>
          <a:p>
            <a:r>
              <a:rPr lang="en-US" sz="2800" b="0" dirty="0">
                <a:solidFill>
                  <a:srgbClr val="800000"/>
                </a:solidFill>
                <a:effectLst/>
                <a:latin typeface="Consolas" panose="020B0609020204030204" pitchFamily="49" charset="0"/>
              </a:rPr>
              <a:t>?&gt;</a:t>
            </a:r>
            <a:endParaRPr lang="en-US"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06927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D87CE-A474-0A21-95F8-156B3FD7F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459" y="1508165"/>
            <a:ext cx="5841082" cy="4304877"/>
          </a:xfrm>
          <a:prstGeom prst="rect">
            <a:avLst/>
          </a:prstGeom>
        </p:spPr>
      </p:pic>
      <p:sp>
        <p:nvSpPr>
          <p:cNvPr id="2" name="TextBox 1">
            <a:extLst>
              <a:ext uri="{FF2B5EF4-FFF2-40B4-BE49-F238E27FC236}">
                <a16:creationId xmlns:a16="http://schemas.microsoft.com/office/drawing/2014/main" id="{1F7A8F64-415C-6B9F-F86B-FDF3ACFC2E30}"/>
              </a:ext>
            </a:extLst>
          </p:cNvPr>
          <p:cNvSpPr txBox="1"/>
          <p:nvPr/>
        </p:nvSpPr>
        <p:spPr>
          <a:xfrm>
            <a:off x="3429918" y="383945"/>
            <a:ext cx="5332164" cy="769441"/>
          </a:xfrm>
          <a:prstGeom prst="rect">
            <a:avLst/>
          </a:prstGeom>
          <a:noFill/>
        </p:spPr>
        <p:txBody>
          <a:bodyPr wrap="square" rtlCol="0">
            <a:spAutoFit/>
          </a:bodyPr>
          <a:lstStyle/>
          <a:p>
            <a:pPr algn="ctr"/>
            <a:r>
              <a:rPr lang="en-US" sz="4400" b="1" dirty="0">
                <a:latin typeface="Consolas" panose="020B0609020204030204" pitchFamily="49" charset="0"/>
              </a:rPr>
              <a:t>Any Questions?</a:t>
            </a:r>
          </a:p>
        </p:txBody>
      </p:sp>
    </p:spTree>
    <p:extLst>
      <p:ext uri="{BB962C8B-B14F-4D97-AF65-F5344CB8AC3E}">
        <p14:creationId xmlns:p14="http://schemas.microsoft.com/office/powerpoint/2010/main" val="344547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4233FD-49BD-02F2-FD4B-B38E09EA3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99" y="1586945"/>
            <a:ext cx="8077200" cy="4543425"/>
          </a:xfrm>
          <a:prstGeom prst="rect">
            <a:avLst/>
          </a:prstGeom>
        </p:spPr>
      </p:pic>
      <p:sp>
        <p:nvSpPr>
          <p:cNvPr id="2" name="TextBox 1">
            <a:extLst>
              <a:ext uri="{FF2B5EF4-FFF2-40B4-BE49-F238E27FC236}">
                <a16:creationId xmlns:a16="http://schemas.microsoft.com/office/drawing/2014/main" id="{CD99D286-61DA-E702-C265-0E600304DF82}"/>
              </a:ext>
            </a:extLst>
          </p:cNvPr>
          <p:cNvSpPr txBox="1"/>
          <p:nvPr/>
        </p:nvSpPr>
        <p:spPr>
          <a:xfrm>
            <a:off x="1441372" y="727630"/>
            <a:ext cx="9309253" cy="646331"/>
          </a:xfrm>
          <a:prstGeom prst="rect">
            <a:avLst/>
          </a:prstGeom>
          <a:noFill/>
        </p:spPr>
        <p:txBody>
          <a:bodyPr wrap="square" rtlCol="0">
            <a:spAutoFit/>
          </a:bodyPr>
          <a:lstStyle/>
          <a:p>
            <a:r>
              <a:rPr lang="km-KH" sz="3600" dirty="0">
                <a:solidFill>
                  <a:schemeClr val="accent1"/>
                </a:solidFill>
                <a:latin typeface="Ang DaunTeav" panose="020B0503020102020204" pitchFamily="34" charset="0"/>
                <a:cs typeface="Ang DaunTeav" panose="020B0503020102020204" pitchFamily="34" charset="0"/>
              </a:rPr>
              <a:t>អរគុណសម្រាប់ការចូលរួមស្ដាប់របស់អ្នកទាំងអស់គ្នា</a:t>
            </a:r>
            <a:endParaRPr lang="en-US" sz="3600" dirty="0">
              <a:solidFill>
                <a:schemeClr val="accent1"/>
              </a:solidFill>
              <a:latin typeface="Ang DaunTeav" panose="020B0503020102020204" pitchFamily="34" charset="0"/>
              <a:cs typeface="Ang DaunTeav" panose="020B0503020102020204" pitchFamily="34" charset="0"/>
            </a:endParaRPr>
          </a:p>
        </p:txBody>
      </p:sp>
    </p:spTree>
    <p:extLst>
      <p:ext uri="{BB962C8B-B14F-4D97-AF65-F5344CB8AC3E}">
        <p14:creationId xmlns:p14="http://schemas.microsoft.com/office/powerpoint/2010/main" val="372662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1EA1E-5E30-513C-2093-AB2E02A642F7}"/>
              </a:ext>
            </a:extLst>
          </p:cNvPr>
          <p:cNvSpPr>
            <a:spLocks noGrp="1"/>
          </p:cNvSpPr>
          <p:nvPr>
            <p:ph type="title"/>
          </p:nvPr>
        </p:nvSpPr>
        <p:spPr/>
        <p:txBody>
          <a:bodyPr>
            <a:normAutofit/>
          </a:bodyPr>
          <a:lstStyle/>
          <a:p>
            <a:r>
              <a:rPr lang="km-KH" dirty="0"/>
              <a:t>១. ប្រភេទខុសគ្នានៃរង្វិលជុំ</a:t>
            </a:r>
            <a:endParaRPr lang="en-US" dirty="0"/>
          </a:p>
        </p:txBody>
      </p:sp>
      <p:sp>
        <p:nvSpPr>
          <p:cNvPr id="6" name="Content Placeholder 5">
            <a:extLst>
              <a:ext uri="{FF2B5EF4-FFF2-40B4-BE49-F238E27FC236}">
                <a16:creationId xmlns:a16="http://schemas.microsoft.com/office/drawing/2014/main" id="{576072C6-A2AE-6811-61C9-251CAFBA9B07}"/>
              </a:ext>
            </a:extLst>
          </p:cNvPr>
          <p:cNvSpPr>
            <a:spLocks noGrp="1"/>
          </p:cNvSpPr>
          <p:nvPr>
            <p:ph idx="1"/>
          </p:nvPr>
        </p:nvSpPr>
        <p:spPr/>
        <p:txBody>
          <a:bodyPr/>
          <a:lstStyle/>
          <a:p>
            <a:r>
              <a:rPr lang="km-KH" dirty="0"/>
              <a:t>រង្វិលជុំត្រូវបានប្រើដោយប្រតិបត្តិប្លុកលេខកូដដដែលម្ដងហើយម្ដងទៀត។ដរាបណាលក្ខខណ្ឌជាក់លាក់ត្រូវបានបំពេញគំនិតជាមូលដ្ឋាននៅពីក្រោយរង្វើជុំគឺស្វ័យប្រវត្តិភារកិច្ចច្រំដែលនៅក្នុងកម្មវិធីដើម្បីសន្សំពេលវេលានិងការខិតខំប្រឹងប្រែងកម្មវិធី </a:t>
            </a:r>
            <a:r>
              <a:rPr lang="en-US" dirty="0"/>
              <a:t>PHP </a:t>
            </a:r>
            <a:r>
              <a:rPr lang="km-KH" dirty="0"/>
              <a:t>គាំទ្ររង្វិលជុំ 4 ប្រភេទផ្សេងៗគ្នា។</a:t>
            </a:r>
          </a:p>
          <a:p>
            <a:endParaRPr lang="en-US" dirty="0"/>
          </a:p>
        </p:txBody>
      </p:sp>
    </p:spTree>
    <p:extLst>
      <p:ext uri="{BB962C8B-B14F-4D97-AF65-F5344CB8AC3E}">
        <p14:creationId xmlns:p14="http://schemas.microsoft.com/office/powerpoint/2010/main" val="106763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1EA1E-5E30-513C-2093-AB2E02A642F7}"/>
              </a:ext>
            </a:extLst>
          </p:cNvPr>
          <p:cNvSpPr>
            <a:spLocks noGrp="1"/>
          </p:cNvSpPr>
          <p:nvPr>
            <p:ph type="title"/>
          </p:nvPr>
        </p:nvSpPr>
        <p:spPr/>
        <p:txBody>
          <a:bodyPr>
            <a:normAutofit/>
          </a:bodyPr>
          <a:lstStyle/>
          <a:p>
            <a:r>
              <a:rPr lang="km-KH" dirty="0"/>
              <a:t>១. ប្រភេទខុសគ្នានៃរង្វិលជុំ</a:t>
            </a:r>
            <a:endParaRPr lang="en-US" dirty="0"/>
          </a:p>
        </p:txBody>
      </p:sp>
      <p:sp>
        <p:nvSpPr>
          <p:cNvPr id="6" name="Content Placeholder 5">
            <a:extLst>
              <a:ext uri="{FF2B5EF4-FFF2-40B4-BE49-F238E27FC236}">
                <a16:creationId xmlns:a16="http://schemas.microsoft.com/office/drawing/2014/main" id="{576072C6-A2AE-6811-61C9-251CAFBA9B07}"/>
              </a:ext>
            </a:extLst>
          </p:cNvPr>
          <p:cNvSpPr>
            <a:spLocks noGrp="1"/>
          </p:cNvSpPr>
          <p:nvPr>
            <p:ph idx="1"/>
          </p:nvPr>
        </p:nvSpPr>
        <p:spPr/>
        <p:txBody>
          <a:bodyPr>
            <a:normAutofit fontScale="85000" lnSpcReduction="10000"/>
          </a:bodyPr>
          <a:lstStyle/>
          <a:p>
            <a:r>
              <a:rPr lang="en-US" b="1" dirty="0"/>
              <a:t>While -loops </a:t>
            </a:r>
            <a:r>
              <a:rPr lang="en-US" dirty="0"/>
              <a:t>through a block of code as loge as the condition specified evaluate to true.</a:t>
            </a:r>
          </a:p>
          <a:p>
            <a:r>
              <a:rPr lang="en-US" b="1" dirty="0"/>
              <a:t>Do-while</a:t>
            </a:r>
            <a:r>
              <a:rPr lang="en-US" dirty="0"/>
              <a:t> the block of code executed once and then condition is evaluate. If the condition is true the statement is repeated as loge as the specified condition is true. </a:t>
            </a:r>
          </a:p>
          <a:p>
            <a:r>
              <a:rPr lang="en-US" b="1" dirty="0"/>
              <a:t>For- loops </a:t>
            </a:r>
            <a:r>
              <a:rPr lang="en-US" dirty="0"/>
              <a:t>through a block of code until the counter reaches a specified number .</a:t>
            </a:r>
          </a:p>
          <a:p>
            <a:r>
              <a:rPr lang="en-US" dirty="0"/>
              <a:t>F</a:t>
            </a:r>
            <a:r>
              <a:rPr lang="en-US" b="1" dirty="0"/>
              <a:t>oreach</a:t>
            </a:r>
            <a:r>
              <a:rPr lang="en-US" dirty="0"/>
              <a:t>- loops through a block of code for each element in an array.  </a:t>
            </a:r>
          </a:p>
        </p:txBody>
      </p:sp>
    </p:spTree>
    <p:extLst>
      <p:ext uri="{BB962C8B-B14F-4D97-AF65-F5344CB8AC3E}">
        <p14:creationId xmlns:p14="http://schemas.microsoft.com/office/powerpoint/2010/main" val="233311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0F88-66DE-21FD-EB06-8C127EA49949}"/>
              </a:ext>
            </a:extLst>
          </p:cNvPr>
          <p:cNvSpPr>
            <a:spLocks noGrp="1"/>
          </p:cNvSpPr>
          <p:nvPr>
            <p:ph type="title"/>
          </p:nvPr>
        </p:nvSpPr>
        <p:spPr/>
        <p:txBody>
          <a:bodyPr>
            <a:normAutofit/>
          </a:bodyPr>
          <a:lstStyle/>
          <a:p>
            <a:r>
              <a:rPr lang="km-KH" dirty="0"/>
              <a:t>២.ឃ្លារង្វិលជុំ </a:t>
            </a:r>
            <a:r>
              <a:rPr lang="en-US" dirty="0"/>
              <a:t>While -loops</a:t>
            </a:r>
          </a:p>
        </p:txBody>
      </p:sp>
      <p:sp>
        <p:nvSpPr>
          <p:cNvPr id="3" name="Content Placeholder 2">
            <a:extLst>
              <a:ext uri="{FF2B5EF4-FFF2-40B4-BE49-F238E27FC236}">
                <a16:creationId xmlns:a16="http://schemas.microsoft.com/office/drawing/2014/main" id="{24EED4C6-64F9-458C-65AB-53320645B1EF}"/>
              </a:ext>
            </a:extLst>
          </p:cNvPr>
          <p:cNvSpPr>
            <a:spLocks noGrp="1"/>
          </p:cNvSpPr>
          <p:nvPr>
            <p:ph idx="1"/>
          </p:nvPr>
        </p:nvSpPr>
        <p:spPr>
          <a:xfrm>
            <a:off x="553673" y="1660849"/>
            <a:ext cx="7400375" cy="2443560"/>
          </a:xfrm>
        </p:spPr>
        <p:txBody>
          <a:bodyPr>
            <a:normAutofit lnSpcReduction="10000"/>
          </a:bodyPr>
          <a:lstStyle/>
          <a:p>
            <a:pPr marL="0" indent="0">
              <a:buNone/>
            </a:pPr>
            <a:r>
              <a:rPr lang="km-KH" dirty="0"/>
              <a:t>និយមន័យ៖ </a:t>
            </a:r>
          </a:p>
          <a:p>
            <a:pPr lvl="1"/>
            <a:r>
              <a:rPr lang="en-US" dirty="0"/>
              <a:t>The while statement will loops through a block of code as loge as the condition specified in the while statement evaluate to true.</a:t>
            </a:r>
          </a:p>
          <a:p>
            <a:endParaRPr lang="en-US" dirty="0"/>
          </a:p>
        </p:txBody>
      </p:sp>
      <p:sp>
        <p:nvSpPr>
          <p:cNvPr id="4" name="Text Box 19">
            <a:extLst>
              <a:ext uri="{FF2B5EF4-FFF2-40B4-BE49-F238E27FC236}">
                <a16:creationId xmlns:a16="http://schemas.microsoft.com/office/drawing/2014/main" id="{D6B35CF3-780A-2BB8-B9B6-DA65C11CB5FA}"/>
              </a:ext>
            </a:extLst>
          </p:cNvPr>
          <p:cNvSpPr txBox="1"/>
          <p:nvPr/>
        </p:nvSpPr>
        <p:spPr>
          <a:xfrm>
            <a:off x="1025988" y="4392628"/>
            <a:ext cx="5769667" cy="1563081"/>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ts val="1425"/>
              </a:lnSpc>
              <a:spcBef>
                <a:spcPts val="0"/>
              </a:spcBef>
              <a:spcAft>
                <a:spcPts val="0"/>
              </a:spcAft>
            </a:pPr>
            <a:r>
              <a:rPr lang="en-US" sz="2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28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condition){</a:t>
            </a:r>
          </a:p>
          <a:p>
            <a:pPr marL="0" marR="0">
              <a:lnSpc>
                <a:spcPts val="1425"/>
              </a:lnSpc>
              <a:spcBef>
                <a:spcPts val="0"/>
              </a:spcBef>
              <a:spcAft>
                <a:spcPts val="0"/>
              </a:spcAft>
            </a:pPr>
            <a:endParaRPr lang="en-US" sz="3600" dirty="0">
              <a:solidFill>
                <a:schemeClr val="accent2">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2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en-US" sz="36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28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effectLst/>
              <a:latin typeface="Consolas" panose="020B0609020204030204" pitchFamily="49" charset="0"/>
              <a:ea typeface="Calibri" panose="020F0502020204030204" pitchFamily="34" charset="0"/>
              <a:cs typeface="Khmer OS Battambang" panose="02000500000000020004" pitchFamily="2" charset="0"/>
            </a:endParaRPr>
          </a:p>
        </p:txBody>
      </p:sp>
      <p:pic>
        <p:nvPicPr>
          <p:cNvPr id="5" name="Picture 2" descr="while loop in C - GeeksforGeeks">
            <a:extLst>
              <a:ext uri="{FF2B5EF4-FFF2-40B4-BE49-F238E27FC236}">
                <a16:creationId xmlns:a16="http://schemas.microsoft.com/office/drawing/2014/main" id="{C9B1B06C-0222-211D-F3A7-2C4F2D2AA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048" y="1163782"/>
            <a:ext cx="4008715" cy="432623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6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F6F3-9B08-26E2-BEA5-8C2008F447DB}"/>
              </a:ext>
            </a:extLst>
          </p:cNvPr>
          <p:cNvSpPr>
            <a:spLocks noGrp="1"/>
          </p:cNvSpPr>
          <p:nvPr>
            <p:ph type="title"/>
          </p:nvPr>
        </p:nvSpPr>
        <p:spPr/>
        <p:txBody>
          <a:bodyPr/>
          <a:lstStyle/>
          <a:p>
            <a:r>
              <a:rPr lang="km-KH" dirty="0"/>
              <a:t>ឧទាហរណ៍</a:t>
            </a:r>
            <a:endParaRPr lang="en-US" dirty="0"/>
          </a:p>
        </p:txBody>
      </p:sp>
      <p:sp>
        <p:nvSpPr>
          <p:cNvPr id="4" name="Text Box 20">
            <a:extLst>
              <a:ext uri="{FF2B5EF4-FFF2-40B4-BE49-F238E27FC236}">
                <a16:creationId xmlns:a16="http://schemas.microsoft.com/office/drawing/2014/main" id="{82928C93-3095-9793-114F-5D41DB71853D}"/>
              </a:ext>
            </a:extLst>
          </p:cNvPr>
          <p:cNvSpPr txBox="1"/>
          <p:nvPr/>
        </p:nvSpPr>
        <p:spPr>
          <a:xfrm>
            <a:off x="719633" y="2454302"/>
            <a:ext cx="5049292" cy="28014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425"/>
              </a:lnSpc>
              <a:spcBef>
                <a:spcPts val="0"/>
              </a:spcBef>
              <a:spcAft>
                <a:spcPts val="0"/>
              </a:spcAft>
            </a:pP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km-KH"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solidFill>
                <a:srgbClr val="00B0F0"/>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&lt;=3)</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km-KH"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echo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a:t>
            </a:r>
            <a:r>
              <a:rPr lang="en-US" sz="1800"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nuber</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 is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solidFill>
                <a:srgbClr val="C00000"/>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5" name="TextBox 4">
            <a:extLst>
              <a:ext uri="{FF2B5EF4-FFF2-40B4-BE49-F238E27FC236}">
                <a16:creationId xmlns:a16="http://schemas.microsoft.com/office/drawing/2014/main" id="{E1D57AE2-3FEA-8497-B5F2-47A3C5B8971A}"/>
              </a:ext>
            </a:extLst>
          </p:cNvPr>
          <p:cNvSpPr txBox="1"/>
          <p:nvPr/>
        </p:nvSpPr>
        <p:spPr>
          <a:xfrm>
            <a:off x="7232762" y="2145934"/>
            <a:ext cx="4706392" cy="3785652"/>
          </a:xfrm>
          <a:prstGeom prst="rect">
            <a:avLst/>
          </a:prstGeom>
          <a:noFill/>
        </p:spPr>
        <p:txBody>
          <a:bodyPr wrap="square">
            <a:spAutoFit/>
          </a:bodyPr>
          <a:lstStyle/>
          <a:p>
            <a:pPr marL="0" marR="0">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b="1"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if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spcBef>
                <a:spcPts val="0"/>
              </a:spcBef>
              <a:spcAft>
                <a:spcPts val="0"/>
              </a:spcAft>
            </a:pPr>
            <a:r>
              <a:rPr lang="km-KH"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spcBef>
                <a:spcPts val="0"/>
              </a:spcBef>
              <a:spcAft>
                <a:spcPts val="0"/>
              </a:spcAft>
            </a:pPr>
            <a:r>
              <a:rPr lang="km-KH"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continue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The number is</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$x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spcBef>
                <a:spcPts val="0"/>
              </a:spcBef>
              <a:spcAft>
                <a:spcPts val="0"/>
              </a:spcAft>
            </a:pP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p:txBody>
      </p:sp>
    </p:spTree>
    <p:extLst>
      <p:ext uri="{BB962C8B-B14F-4D97-AF65-F5344CB8AC3E}">
        <p14:creationId xmlns:p14="http://schemas.microsoft.com/office/powerpoint/2010/main" val="61076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F6F3-9B08-26E2-BEA5-8C2008F447DB}"/>
              </a:ext>
            </a:extLst>
          </p:cNvPr>
          <p:cNvSpPr>
            <a:spLocks noGrp="1"/>
          </p:cNvSpPr>
          <p:nvPr>
            <p:ph type="title"/>
          </p:nvPr>
        </p:nvSpPr>
        <p:spPr/>
        <p:txBody>
          <a:bodyPr/>
          <a:lstStyle/>
          <a:p>
            <a:r>
              <a:rPr lang="km-KH" dirty="0"/>
              <a:t>ឧទាហរណ៍</a:t>
            </a:r>
            <a:endParaRPr lang="en-US" dirty="0"/>
          </a:p>
        </p:txBody>
      </p:sp>
      <p:sp>
        <p:nvSpPr>
          <p:cNvPr id="3" name="TextBox 2">
            <a:extLst>
              <a:ext uri="{FF2B5EF4-FFF2-40B4-BE49-F238E27FC236}">
                <a16:creationId xmlns:a16="http://schemas.microsoft.com/office/drawing/2014/main" id="{3321858F-6AFE-BD68-FB4C-701AF0B07AD1}"/>
              </a:ext>
            </a:extLst>
          </p:cNvPr>
          <p:cNvSpPr txBox="1"/>
          <p:nvPr/>
        </p:nvSpPr>
        <p:spPr>
          <a:xfrm>
            <a:off x="998300" y="1797627"/>
            <a:ext cx="4805392" cy="4582088"/>
          </a:xfrm>
          <a:prstGeom prst="rect">
            <a:avLst/>
          </a:prstGeom>
          <a:noFill/>
        </p:spPr>
        <p:txBody>
          <a:bodyPr wrap="square">
            <a:spAutoFit/>
          </a:bodyPr>
          <a:lstStyle/>
          <a:p>
            <a:pPr marL="0" marR="0">
              <a:lnSpc>
                <a:spcPct val="107000"/>
              </a:lnSpc>
              <a:spcBef>
                <a:spcPts val="0"/>
              </a:spcBef>
              <a:spcAft>
                <a:spcPts val="800"/>
              </a:spcAft>
              <a:tabLst>
                <a:tab pos="2432050" algn="l"/>
              </a:tabLs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r>
              <a:rPr lang="en-US" sz="2400" dirty="0">
                <a:effectLst/>
                <a:highlight>
                  <a:srgbClr val="FFFF00"/>
                </a:highlight>
                <a:latin typeface="Consolas" panose="020B0609020204030204" pitchFamily="49" charset="0"/>
                <a:ea typeface="Calibri" panose="020F0502020204030204" pitchFamily="34" charset="0"/>
                <a:cs typeface="Khmer OS Battambang" panose="02000500000000020004" pitchFamily="2" charset="0"/>
              </a:rPr>
              <a:t>Use by break;</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800"/>
              </a:spcAft>
            </a:pPr>
            <a:r>
              <a:rPr lang="en-US" sz="2400" b="1" dirty="0">
                <a:solidFill>
                  <a:srgbClr val="00B0F0"/>
                </a:solidFill>
                <a:effectLst/>
                <a:latin typeface="Consolas" panose="020B0609020204030204" pitchFamily="49" charset="0"/>
                <a:ea typeface="Calibri" panose="020F0502020204030204" pitchFamily="34" charset="0"/>
                <a:cs typeface="Khmer OS Battambang" panose="02000500000000020004" pitchFamily="2"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800"/>
              </a:spcAft>
            </a:pPr>
            <a:endParaRPr lang="en-US" sz="2400" b="1" dirty="0">
              <a:solidFill>
                <a:schemeClr val="accent4">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&lt; 10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4)</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break</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number is:</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tabLst>
                <a:tab pos="2432050" algn="l"/>
              </a:tabLs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p>
        </p:txBody>
      </p:sp>
    </p:spTree>
    <p:extLst>
      <p:ext uri="{BB962C8B-B14F-4D97-AF65-F5344CB8AC3E}">
        <p14:creationId xmlns:p14="http://schemas.microsoft.com/office/powerpoint/2010/main" val="3097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644-64F0-4829-8B6B-8753CDC0E60E}"/>
              </a:ext>
            </a:extLst>
          </p:cNvPr>
          <p:cNvSpPr>
            <a:spLocks noGrp="1"/>
          </p:cNvSpPr>
          <p:nvPr>
            <p:ph type="title"/>
          </p:nvPr>
        </p:nvSpPr>
        <p:spPr/>
        <p:txBody>
          <a:bodyPr>
            <a:normAutofit/>
          </a:bodyPr>
          <a:lstStyle/>
          <a:p>
            <a:r>
              <a:rPr lang="km-KH" dirty="0"/>
              <a:t>២.ឃ្លារង្វិលជុំ </a:t>
            </a:r>
            <a:r>
              <a:rPr lang="en-US" dirty="0"/>
              <a:t>do...While -loops</a:t>
            </a:r>
          </a:p>
        </p:txBody>
      </p:sp>
      <p:sp>
        <p:nvSpPr>
          <p:cNvPr id="3" name="Content Placeholder 2">
            <a:extLst>
              <a:ext uri="{FF2B5EF4-FFF2-40B4-BE49-F238E27FC236}">
                <a16:creationId xmlns:a16="http://schemas.microsoft.com/office/drawing/2014/main" id="{ED3BB88E-FBC7-F538-0348-894F64403F68}"/>
              </a:ext>
            </a:extLst>
          </p:cNvPr>
          <p:cNvSpPr>
            <a:spLocks noGrp="1"/>
          </p:cNvSpPr>
          <p:nvPr>
            <p:ph idx="1"/>
          </p:nvPr>
        </p:nvSpPr>
        <p:spPr>
          <a:xfrm>
            <a:off x="553673" y="1660849"/>
            <a:ext cx="7125209" cy="4357884"/>
          </a:xfrm>
        </p:spPr>
        <p:txBody>
          <a:bodyPr>
            <a:normAutofit fontScale="92500"/>
          </a:bodyPr>
          <a:lstStyle/>
          <a:p>
            <a:pPr marL="0" indent="0">
              <a:buNone/>
            </a:pPr>
            <a:r>
              <a:rPr lang="km-KH" dirty="0"/>
              <a:t>និយមន័យ៖ </a:t>
            </a:r>
          </a:p>
          <a:p>
            <a:pPr lvl="1"/>
            <a:r>
              <a:rPr lang="en-US" dirty="0"/>
              <a:t>The do-while loops is a variant of while loops ,which evaluates the condition at the end of each loops iteration .With a do-while loop the block of code execute once and then the condition is evaluated, if the condition is true, the statement is repeated as loge as the specified condition evaluated to is true.</a:t>
            </a:r>
          </a:p>
          <a:p>
            <a:endParaRPr lang="en-US" dirty="0"/>
          </a:p>
        </p:txBody>
      </p:sp>
      <p:pic>
        <p:nvPicPr>
          <p:cNvPr id="4" name="Picture 2" descr="do...while Loop in C - GeeksforGeeks">
            <a:extLst>
              <a:ext uri="{FF2B5EF4-FFF2-40B4-BE49-F238E27FC236}">
                <a16:creationId xmlns:a16="http://schemas.microsoft.com/office/drawing/2014/main" id="{19437FD7-81B6-0FFE-DAAF-48E3840D6E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19"/>
          <a:stretch/>
        </p:blipFill>
        <p:spPr bwMode="auto">
          <a:xfrm>
            <a:off x="7938654" y="1372630"/>
            <a:ext cx="4112911" cy="4809961"/>
          </a:xfrm>
          <a:prstGeom prst="rect">
            <a:avLst/>
          </a:prstGeom>
          <a:noFill/>
          <a:ln>
            <a:noFill/>
          </a:ln>
        </p:spPr>
      </p:pic>
    </p:spTree>
    <p:extLst>
      <p:ext uri="{BB962C8B-B14F-4D97-AF65-F5344CB8AC3E}">
        <p14:creationId xmlns:p14="http://schemas.microsoft.com/office/powerpoint/2010/main" val="391671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644-64F0-4829-8B6B-8753CDC0E60E}"/>
              </a:ext>
            </a:extLst>
          </p:cNvPr>
          <p:cNvSpPr>
            <a:spLocks noGrp="1"/>
          </p:cNvSpPr>
          <p:nvPr>
            <p:ph type="title"/>
          </p:nvPr>
        </p:nvSpPr>
        <p:spPr/>
        <p:txBody>
          <a:bodyPr>
            <a:normAutofit/>
          </a:bodyPr>
          <a:lstStyle/>
          <a:p>
            <a:r>
              <a:rPr lang="km-KH" dirty="0"/>
              <a:t>២.ឃ្លារង្វិលជុំ </a:t>
            </a:r>
            <a:r>
              <a:rPr lang="en-US" dirty="0"/>
              <a:t>do...While -loops</a:t>
            </a:r>
          </a:p>
        </p:txBody>
      </p:sp>
      <p:sp>
        <p:nvSpPr>
          <p:cNvPr id="3" name="Content Placeholder 2">
            <a:extLst>
              <a:ext uri="{FF2B5EF4-FFF2-40B4-BE49-F238E27FC236}">
                <a16:creationId xmlns:a16="http://schemas.microsoft.com/office/drawing/2014/main" id="{ED3BB88E-FBC7-F538-0348-894F64403F68}"/>
              </a:ext>
            </a:extLst>
          </p:cNvPr>
          <p:cNvSpPr>
            <a:spLocks noGrp="1"/>
          </p:cNvSpPr>
          <p:nvPr>
            <p:ph idx="1"/>
          </p:nvPr>
        </p:nvSpPr>
        <p:spPr>
          <a:xfrm>
            <a:off x="553673" y="1660849"/>
            <a:ext cx="11165747" cy="2422778"/>
          </a:xfrm>
        </p:spPr>
        <p:txBody>
          <a:bodyPr>
            <a:normAutofit fontScale="85000" lnSpcReduction="20000"/>
          </a:bodyPr>
          <a:lstStyle/>
          <a:p>
            <a:pPr marL="0" indent="0">
              <a:buNone/>
            </a:pPr>
            <a:r>
              <a:rPr lang="km-KH" dirty="0"/>
              <a:t>និយមន័យ៖ </a:t>
            </a:r>
          </a:p>
          <a:p>
            <a:pPr lvl="1"/>
            <a:r>
              <a:rPr lang="en-US" dirty="0"/>
              <a:t>The do-while loops is a variant of while loops ,which evaluates the condition at the end of each loops iteration .With a do-while loop the block of code execute once and then the condition is evaluated, if the condition is true, the statement is repeated as loge as the specified condition evaluated to is true.</a:t>
            </a:r>
          </a:p>
          <a:p>
            <a:endParaRPr lang="en-US" dirty="0"/>
          </a:p>
        </p:txBody>
      </p:sp>
      <p:sp>
        <p:nvSpPr>
          <p:cNvPr id="4" name="TextBox 3">
            <a:extLst>
              <a:ext uri="{FF2B5EF4-FFF2-40B4-BE49-F238E27FC236}">
                <a16:creationId xmlns:a16="http://schemas.microsoft.com/office/drawing/2014/main" id="{DBB2291B-2AAD-12BC-528F-F05D06E8B190}"/>
              </a:ext>
            </a:extLst>
          </p:cNvPr>
          <p:cNvSpPr txBox="1"/>
          <p:nvPr/>
        </p:nvSpPr>
        <p:spPr>
          <a:xfrm>
            <a:off x="1292484" y="4255771"/>
            <a:ext cx="7737216" cy="1882760"/>
          </a:xfrm>
          <a:prstGeom prst="rect">
            <a:avLst/>
          </a:prstGeom>
          <a:noFill/>
        </p:spPr>
        <p:txBody>
          <a:bodyPr wrap="square">
            <a:spAutoFit/>
          </a:bodyPr>
          <a:lstStyle/>
          <a:p>
            <a:pPr marL="0" marR="0">
              <a:lnSpc>
                <a:spcPct val="107000"/>
              </a:lnSpc>
              <a:spcBef>
                <a:spcPts val="0"/>
              </a:spcBef>
              <a:spcAft>
                <a:spcPts val="800"/>
              </a:spcAft>
            </a:pPr>
            <a:r>
              <a:rPr lang="km-KH" sz="2400" dirty="0">
                <a:effectLst/>
                <a:latin typeface="Consolas" panose="020B0609020204030204" pitchFamily="49" charset="0"/>
                <a:ea typeface="Calibri" panose="020F0502020204030204" pitchFamily="34" charset="0"/>
                <a:cs typeface="Khmer OS Battambang" panose="02000500000000020004" pitchFamily="2" charset="0"/>
              </a:rPr>
              <a:t>ទំរង់ទូទៅ៖</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2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do</a:t>
            </a:r>
            <a:r>
              <a:rPr lang="en-US" sz="2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2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 </a:t>
            </a:r>
            <a:r>
              <a:rPr lang="en-US" sz="2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spcBef>
                <a:spcPts val="0"/>
              </a:spcBef>
              <a:spcAft>
                <a:spcPts val="0"/>
              </a:spcAft>
            </a:pPr>
            <a:r>
              <a:rPr lang="en-US" sz="2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2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p:txBody>
      </p:sp>
    </p:spTree>
    <p:extLst>
      <p:ext uri="{BB962C8B-B14F-4D97-AF65-F5344CB8AC3E}">
        <p14:creationId xmlns:p14="http://schemas.microsoft.com/office/powerpoint/2010/main" val="274173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1456</Words>
  <Application>Microsoft Office PowerPoint</Application>
  <PresentationFormat>Widescreen</PresentationFormat>
  <Paragraphs>187</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Ang DaunTeav</vt:lpstr>
      <vt:lpstr>Arial</vt:lpstr>
      <vt:lpstr>Calibri</vt:lpstr>
      <vt:lpstr>Consolas</vt:lpstr>
      <vt:lpstr>Khmer OS Battambang</vt:lpstr>
      <vt:lpstr>Office Theme</vt:lpstr>
      <vt:lpstr>មេរៀនទី១0</vt:lpstr>
      <vt:lpstr>រៀបចំដោយ ក្រុមទី០១</vt:lpstr>
      <vt:lpstr>១. ប្រភេទខុសគ្នានៃរង្វិលជុំ</vt:lpstr>
      <vt:lpstr>១. ប្រភេទខុសគ្នានៃរង្វិលជុំ</vt:lpstr>
      <vt:lpstr>២.ឃ្លារង្វិលជុំ While -loops</vt:lpstr>
      <vt:lpstr>ឧទាហរណ៍</vt:lpstr>
      <vt:lpstr>ឧទាហរណ៍</vt:lpstr>
      <vt:lpstr>២.ឃ្លារង្វិលជុំ do...While -loops</vt:lpstr>
      <vt:lpstr>២.ឃ្លារង្វិលជុំ do...While -loops</vt:lpstr>
      <vt:lpstr>២.ឃ្លារង្វិលជុំ do...While -loops</vt:lpstr>
      <vt:lpstr>៣.ភាពខុសគ្នារវាង while and do-while loop</vt:lpstr>
      <vt:lpstr>៤.ឃ្លារង្វិលជុំ for loop</vt:lpstr>
      <vt:lpstr>៤.ឃ្លារង្វិលជុំ for loop</vt:lpstr>
      <vt:lpstr>៤.ឃ្លារង្វិលជុំ for loop</vt:lpstr>
      <vt:lpstr>៤.ឃ្លារង្វិលជុំ for loop</vt:lpstr>
      <vt:lpstr>៥. ឃ្លារង្វិលជុំ Foreach loop</vt:lpstr>
      <vt:lpstr>ឧទាហរណ៍</vt:lpstr>
      <vt:lpstr>ឧទាហរណ៍</vt:lpstr>
      <vt:lpstr>ឧទាហរណ៍</vt:lpstr>
      <vt:lpstr>៥. ឃ្លារង្វិលជុំ Foreach loop</vt:lpstr>
      <vt:lpstr>៥. ឃ្លារង្វិលជុំ Foreach loop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II</dc:title>
  <dc:creator>Seng Sourng</dc:creator>
  <cp:lastModifiedBy>Seng Sourng</cp:lastModifiedBy>
  <cp:revision>309</cp:revision>
  <dcterms:created xsi:type="dcterms:W3CDTF">2022-08-01T23:25:30Z</dcterms:created>
  <dcterms:modified xsi:type="dcterms:W3CDTF">2023-01-23T09:29:51Z</dcterms:modified>
</cp:coreProperties>
</file>