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51" d="100"/>
          <a:sy n="51" d="100"/>
        </p:scale>
        <p:origin x="-1464"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29-Jan-22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29-Jan-22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29-Jan-22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29-Jan-22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29-Jan-22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29-Jan-22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29-Jan-22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29-Jan-22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29-Jan-22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29-Jan-22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xmlns=""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By:</a:t>
            </a:r>
          </a:p>
          <a:p>
            <a:r>
              <a:rPr lang="en-US" dirty="0" err="1" smtClean="0">
                <a:solidFill>
                  <a:schemeClr val="tx1">
                    <a:lumMod val="85000"/>
                    <a:lumOff val="15000"/>
                  </a:schemeClr>
                </a:solidFill>
              </a:rPr>
              <a:t>Sourabh</a:t>
            </a:r>
            <a:r>
              <a:rPr lang="en-US" dirty="0" smtClean="0">
                <a:solidFill>
                  <a:schemeClr val="tx1">
                    <a:lumMod val="85000"/>
                    <a:lumOff val="15000"/>
                  </a:schemeClr>
                </a:solidFill>
              </a:rPr>
              <a:t> </a:t>
            </a:r>
            <a:r>
              <a:rPr lang="en-US" dirty="0" err="1" smtClean="0">
                <a:solidFill>
                  <a:schemeClr val="tx1">
                    <a:lumMod val="85000"/>
                    <a:lumOff val="15000"/>
                  </a:schemeClr>
                </a:solidFill>
              </a:rPr>
              <a:t>soni</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xmlns="" id="{9F25F5C0-1BD4-4BB9-8D5F-A6035B45E2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7643" y="2091626"/>
            <a:ext cx="3918600" cy="2853597"/>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6259E922-0986-4B6E-8E20-F015B4B9799F}"/>
              </a:ext>
            </a:extLst>
          </p:cNvPr>
          <p:cNvSpPr>
            <a:spLocks noGrp="1"/>
          </p:cNvSpPr>
          <p:nvPr>
            <p:ph idx="1"/>
          </p:nvPr>
        </p:nvSpPr>
        <p:spPr/>
        <p:txBody>
          <a:bodyPr>
            <a:normAutofit fontScale="85000" lnSpcReduction="2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xmlns=""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intel</a:t>
            </a:r>
            <a:r>
              <a:rPr lang="en-IN"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Core i3- 2348M</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a:t>
            </a:r>
            <a:r>
              <a:rPr lang="en-IN"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500GB HDD</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GPU: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Nvidia</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IN" sz="18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GeForce710M, 2GB VRAM</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xmlns="" id="{74BB618D-4CC1-4988-AA59-E1B0E1232AD3}"/>
              </a:ext>
            </a:extLst>
          </p:cNvPr>
          <p:cNvSpPr>
            <a:spLocks noGrp="1"/>
          </p:cNvSpPr>
          <p:nvPr>
            <p:ph idx="1"/>
          </p:nvPr>
        </p:nvSpPr>
        <p:spPr/>
        <p:txBody>
          <a:bodyPr>
            <a:normAutofit fontScale="925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xmlns=""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xmlns=""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xmlns=""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xmlns=""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ABF18BC7-F468-41EF-B369-78CDBF354A31}"/>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Analyzing</a:t>
            </a: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xmlns=""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xmlns=""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600" b="1" dirty="0">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0F0E059-052A-4BC7-AE7A-AFDC6B4A90EE}"/>
              </a:ext>
            </a:extLst>
          </p:cNvPr>
          <p:cNvSpPr>
            <a:spLocks noGrp="1"/>
          </p:cNvSpPr>
          <p:nvPr>
            <p:ph idx="1"/>
          </p:nvPr>
        </p:nvSpPr>
        <p:spPr/>
        <p:txBody>
          <a:bodyPr/>
          <a:lstStyle/>
          <a:p>
            <a:r>
              <a:rPr lang="en-IN" sz="18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95233A-F64A-452C-B688-6F9C4691EF5A}"/>
              </a:ext>
            </a:extLst>
          </p:cNvPr>
          <p:cNvSpPr>
            <a:spLocks noGrp="1"/>
          </p:cNvSpPr>
          <p:nvPr>
            <p:ph type="title"/>
          </p:nvPr>
        </p:nvSpPr>
        <p:spPr/>
        <p:txBody>
          <a:bodyPr>
            <a:normAutofit/>
          </a:bodyPr>
          <a:lstStyle/>
          <a:p>
            <a:r>
              <a:rPr lang="en-IN" dirty="0">
                <a:solidFill>
                  <a:schemeClr val="tx1"/>
                </a:solidFill>
              </a:rPr>
              <a:t/>
            </a:r>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xmlns=""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xmlns=""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95A5054A-E7C6-4567-907F-0E9277C637CF}"/>
              </a:ext>
            </a:extLst>
          </p:cNvPr>
          <p:cNvSpPr>
            <a:spLocks noGrp="1"/>
          </p:cNvSpPr>
          <p:nvPr>
            <p:ph idx="1"/>
          </p:nvPr>
        </p:nvSpPr>
        <p:spPr/>
        <p:txBody>
          <a:bodyPr>
            <a:normAutofit fontScale="92500" lnSpcReduction="10000"/>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2E359-59DE-4D38-AD56-3BBAFE945B7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xmlns=""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xmlns=""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xmlns=""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Month_Dec</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Duration(mins),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Airline_Vistara,Total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Stops_1-stop and From have the highest positive correlation with Price, while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Date,Total</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Stops_non-stop,Month_Jan,Airline_IndiGo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xmlns="" id="{808BA04A-B43A-4A58-AA23-460551339E01}"/>
              </a:ext>
            </a:extLst>
          </p:cNvPr>
          <p:cNvSpPr>
            <a:spLocks noGrp="1"/>
          </p:cNvSpPr>
          <p:nvPr>
            <p:ph idx="1"/>
          </p:nvPr>
        </p:nvSpPr>
        <p:spPr/>
        <p:txBody>
          <a:bodyPr>
            <a:normAutofit lnSpcReduction="10000"/>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1B159933-CF56-42C7-B6BD-E5BEEE83657E}"/>
              </a:ext>
            </a:extLst>
          </p:cNvPr>
          <p:cNvSpPr>
            <a:spLocks noGrp="1"/>
          </p:cNvSpPr>
          <p:nvPr>
            <p:ph idx="1"/>
          </p:nvPr>
        </p:nvSpPr>
        <p:spPr>
          <a:xfrm>
            <a:off x="1097280" y="2136193"/>
            <a:ext cx="10058400" cy="3760891"/>
          </a:xfrm>
        </p:spPr>
        <p:txBody>
          <a:bodyPr>
            <a:normAutofit lnSpcReduction="10000"/>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xmlns=""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xmlns=""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xmlns=""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2E4D7-4461-4D04-9EFC-5BEC46496DC7}"/>
              </a:ext>
            </a:extLst>
          </p:cNvPr>
          <p:cNvSpPr>
            <a:spLocks noGrp="1"/>
          </p:cNvSpPr>
          <p:nvPr>
            <p:ph type="title"/>
          </p:nvPr>
        </p:nvSpPr>
        <p:spPr/>
        <p:txBody>
          <a:bodyPr/>
          <a:lstStyle/>
          <a:p>
            <a:r>
              <a:rPr lang="en-IN" dirty="0">
                <a:solidFill>
                  <a:schemeClr val="tx1"/>
                </a:solidFill>
              </a:rPr>
              <a:t/>
            </a:r>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xmlns=""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83.55%.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xmlns=""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xmlns=""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xmlns=""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xmlns=""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xmlns=""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xmlns=""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xmlns="" id="{66642AC9-346F-48E0-AB9E-42D1FEB401FB}"/>
              </a:ext>
            </a:extLst>
          </p:cNvPr>
          <p:cNvSpPr>
            <a:spLocks noGrp="1"/>
          </p:cNvSpPr>
          <p:nvPr>
            <p:ph idx="1"/>
          </p:nvPr>
        </p:nvSpPr>
        <p:spPr/>
        <p:txBody>
          <a:bodyPr>
            <a:normAutofit fontScale="925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xmlns=""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{EC8735B7-B723-4C8E-B3DF-7220CC7BD22F}tf33845126_win32</Template>
  <TotalTime>93</TotalTime>
  <Words>2539</Words>
  <Application>Microsoft Office PowerPoint</Application>
  <PresentationFormat>Custom</PresentationFormat>
  <Paragraphs>195</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1_RetrospectVTI</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Sourabh</dc:creator>
  <cp:lastModifiedBy>sourabh soni</cp:lastModifiedBy>
  <cp:revision>3</cp:revision>
  <dcterms:created xsi:type="dcterms:W3CDTF">2021-11-28T14:09:16Z</dcterms:created>
  <dcterms:modified xsi:type="dcterms:W3CDTF">2022-01-29T18:32:17Z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