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0"/>
  </p:notesMasterIdLst>
  <p:sldIdLst>
    <p:sldId id="256" r:id="rId2"/>
    <p:sldId id="257" r:id="rId3"/>
    <p:sldId id="258" r:id="rId4"/>
    <p:sldId id="259" r:id="rId5"/>
    <p:sldId id="260" r:id="rId6"/>
    <p:sldId id="261" r:id="rId7"/>
    <p:sldId id="262" r:id="rId8"/>
    <p:sldId id="294" r:id="rId9"/>
    <p:sldId id="295" r:id="rId10"/>
    <p:sldId id="264" r:id="rId11"/>
    <p:sldId id="265" r:id="rId12"/>
    <p:sldId id="266" r:id="rId13"/>
    <p:sldId id="267" r:id="rId14"/>
    <p:sldId id="268" r:id="rId15"/>
    <p:sldId id="269" r:id="rId16"/>
    <p:sldId id="270" r:id="rId17"/>
    <p:sldId id="271" r:id="rId18"/>
    <p:sldId id="272" r:id="rId19"/>
    <p:sldId id="276" r:id="rId20"/>
    <p:sldId id="273" r:id="rId21"/>
    <p:sldId id="296" r:id="rId22"/>
    <p:sldId id="275" r:id="rId23"/>
    <p:sldId id="274" r:id="rId24"/>
    <p:sldId id="278" r:id="rId25"/>
    <p:sldId id="280" r:id="rId26"/>
    <p:sldId id="281" r:id="rId27"/>
    <p:sldId id="282" r:id="rId28"/>
    <p:sldId id="283" r:id="rId29"/>
    <p:sldId id="284" r:id="rId30"/>
    <p:sldId id="285" r:id="rId31"/>
    <p:sldId id="286" r:id="rId32"/>
    <p:sldId id="287" r:id="rId33"/>
    <p:sldId id="297" r:id="rId34"/>
    <p:sldId id="291" r:id="rId35"/>
    <p:sldId id="288" r:id="rId36"/>
    <p:sldId id="290"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16F8B"/>
    <a:srgbClr val="F56998"/>
    <a:srgbClr val="400DB3"/>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3842" autoAdjust="0"/>
  </p:normalViewPr>
  <p:slideViewPr>
    <p:cSldViewPr snapToGrid="0">
      <p:cViewPr>
        <p:scale>
          <a:sx n="66" d="100"/>
          <a:sy n="66" d="100"/>
        </p:scale>
        <p:origin x="-888"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21520213-F518-4EB6-926C-FDC79DE22BE0}"/>
    <pc:docChg chg="undo custSel addSld delSld modSld modMainMaster">
      <pc:chgData name="Nethravathi S" userId="b30c3150b1c7e5fb" providerId="LiveId" clId="{21520213-F518-4EB6-926C-FDC79DE22BE0}" dt="2021-11-09T20:38:50.530" v="7650" actId="14100"/>
      <pc:docMkLst>
        <pc:docMk/>
      </pc:docMkLst>
      <pc:sldChg chg="addSp delSp modSp mod setBg">
        <pc:chgData name="Nethravathi S" userId="b30c3150b1c7e5fb" providerId="LiveId" clId="{21520213-F518-4EB6-926C-FDC79DE22BE0}" dt="2021-11-09T15:21:59.612" v="4308" actId="207"/>
        <pc:sldMkLst>
          <pc:docMk/>
          <pc:sldMk cId="2107666072" sldId="256"/>
        </pc:sldMkLst>
        <pc:spChg chg="add del mod">
          <ac:chgData name="Nethravathi S" userId="b30c3150b1c7e5fb" providerId="LiveId" clId="{21520213-F518-4EB6-926C-FDC79DE22BE0}" dt="2021-11-09T14:06:27.729" v="2904" actId="478"/>
          <ac:spMkLst>
            <pc:docMk/>
            <pc:sldMk cId="2107666072" sldId="256"/>
            <ac:spMk id="2" creationId="{1AE82CF7-8BB4-41BC-8236-AF8D21F2BB8E}"/>
          </ac:spMkLst>
        </pc:spChg>
        <pc:spChg chg="add del mod">
          <ac:chgData name="Nethravathi S" userId="b30c3150b1c7e5fb" providerId="LiveId" clId="{21520213-F518-4EB6-926C-FDC79DE22BE0}" dt="2021-11-09T15:21:59.612" v="4308" actId="207"/>
          <ac:spMkLst>
            <pc:docMk/>
            <pc:sldMk cId="2107666072" sldId="256"/>
            <ac:spMk id="3" creationId="{CC5BD2C1-5420-4444-B595-5D213AFDBB60}"/>
          </ac:spMkLst>
        </pc:spChg>
        <pc:spChg chg="add del mod">
          <ac:chgData name="Nethravathi S" userId="b30c3150b1c7e5fb" providerId="LiveId" clId="{21520213-F518-4EB6-926C-FDC79DE22BE0}" dt="2021-11-09T13:21:33.070" v="1240" actId="767"/>
          <ac:spMkLst>
            <pc:docMk/>
            <pc:sldMk cId="2107666072" sldId="256"/>
            <ac:spMk id="4" creationId="{83774981-A969-48C2-A833-9B0070F6E0D3}"/>
          </ac:spMkLst>
        </pc:spChg>
        <pc:spChg chg="add del mod">
          <ac:chgData name="Nethravathi S" userId="b30c3150b1c7e5fb" providerId="LiveId" clId="{21520213-F518-4EB6-926C-FDC79DE22BE0}" dt="2021-11-09T14:06:29.666" v="2909" actId="21"/>
          <ac:spMkLst>
            <pc:docMk/>
            <pc:sldMk cId="2107666072" sldId="256"/>
            <ac:spMk id="5" creationId="{C9345AAD-3BAB-419F-9759-172BC68FD59B}"/>
          </ac:spMkLst>
        </pc:spChg>
        <pc:spChg chg="add del">
          <ac:chgData name="Nethravathi S" userId="b30c3150b1c7e5fb" providerId="LiveId" clId="{21520213-F518-4EB6-926C-FDC79DE22BE0}" dt="2021-11-09T10:16:29.796" v="50" actId="21"/>
          <ac:spMkLst>
            <pc:docMk/>
            <pc:sldMk cId="2107666072" sldId="256"/>
            <ac:spMk id="6" creationId="{7715C8C9-53B0-44C4-9FA8-79E043ECD7A3}"/>
          </ac:spMkLst>
        </pc:spChg>
        <pc:spChg chg="add del mod">
          <ac:chgData name="Nethravathi S" userId="b30c3150b1c7e5fb" providerId="LiveId" clId="{21520213-F518-4EB6-926C-FDC79DE22BE0}" dt="2021-11-09T14:06:29.174" v="2908" actId="6549"/>
          <ac:spMkLst>
            <pc:docMk/>
            <pc:sldMk cId="2107666072" sldId="256"/>
            <ac:spMk id="10" creationId="{5F93EE06-F278-4DD5-A6B2-E2FFABBE7196}"/>
          </ac:spMkLst>
        </pc:spChg>
        <pc:spChg chg="add del mod">
          <ac:chgData name="Nethravathi S" userId="b30c3150b1c7e5fb" providerId="LiveId" clId="{21520213-F518-4EB6-926C-FDC79DE22BE0}" dt="2021-11-09T10:19:14.881" v="652" actId="767"/>
          <ac:spMkLst>
            <pc:docMk/>
            <pc:sldMk cId="2107666072" sldId="256"/>
            <ac:spMk id="11" creationId="{F40E9E2E-70BE-4739-8C90-2FCC00AA1E6C}"/>
          </ac:spMkLst>
        </pc:spChg>
        <pc:spChg chg="del">
          <ac:chgData name="Nethravathi S" userId="b30c3150b1c7e5fb" providerId="LiveId" clId="{21520213-F518-4EB6-926C-FDC79DE22BE0}" dt="2021-11-09T10:16:23.976" v="49" actId="21"/>
          <ac:spMkLst>
            <pc:docMk/>
            <pc:sldMk cId="2107666072" sldId="256"/>
            <ac:spMk id="12" creationId="{117FD97C-D333-48AE-86E8-373C8E213C29}"/>
          </ac:spMkLst>
        </pc:spChg>
        <pc:spChg chg="add del mod">
          <ac:chgData name="Nethravathi S" userId="b30c3150b1c7e5fb" providerId="LiveId" clId="{21520213-F518-4EB6-926C-FDC79DE22BE0}" dt="2021-11-09T10:22:25.889" v="1216" actId="478"/>
          <ac:spMkLst>
            <pc:docMk/>
            <pc:sldMk cId="2107666072" sldId="256"/>
            <ac:spMk id="13" creationId="{141C0E01-9E87-472B-8674-BBED0512C6FF}"/>
          </ac:spMkLst>
        </pc:spChg>
        <pc:spChg chg="add del mod">
          <ac:chgData name="Nethravathi S" userId="b30c3150b1c7e5fb" providerId="LiveId" clId="{21520213-F518-4EB6-926C-FDC79DE22BE0}" dt="2021-11-09T13:30:36.383" v="1305" actId="22"/>
          <ac:spMkLst>
            <pc:docMk/>
            <pc:sldMk cId="2107666072" sldId="256"/>
            <ac:spMk id="14" creationId="{077C398C-53E0-4EB5-8FD9-330889B5E8D1}"/>
          </ac:spMkLst>
        </pc:spChg>
        <pc:spChg chg="del mod">
          <ac:chgData name="Nethravathi S" userId="b30c3150b1c7e5fb" providerId="LiveId" clId="{21520213-F518-4EB6-926C-FDC79DE22BE0}" dt="2021-11-09T10:16:12.069" v="46"/>
          <ac:spMkLst>
            <pc:docMk/>
            <pc:sldMk cId="2107666072" sldId="256"/>
            <ac:spMk id="14" creationId="{9BBB430F-EB69-45FE-A98A-F082FB2BEDA0}"/>
          </ac:spMkLst>
        </pc:spChg>
        <pc:spChg chg="del mod">
          <ac:chgData name="Nethravathi S" userId="b30c3150b1c7e5fb" providerId="LiveId" clId="{21520213-F518-4EB6-926C-FDC79DE22BE0}" dt="2021-11-09T10:16:12.067" v="44" actId="478"/>
          <ac:spMkLst>
            <pc:docMk/>
            <pc:sldMk cId="2107666072" sldId="256"/>
            <ac:spMk id="19" creationId="{55A902FF-5EC5-4E6A-BF2D-A1CA160D7861}"/>
          </ac:spMkLst>
        </pc:spChg>
        <pc:picChg chg="add del mod">
          <ac:chgData name="Nethravathi S" userId="b30c3150b1c7e5fb" providerId="LiveId" clId="{21520213-F518-4EB6-926C-FDC79DE22BE0}" dt="2021-11-09T10:00:07.483" v="34"/>
          <ac:picMkLst>
            <pc:docMk/>
            <pc:sldMk cId="2107666072" sldId="256"/>
            <ac:picMk id="3" creationId="{1BA5BEF3-D413-47FE-B3D4-7025D8927583}"/>
          </ac:picMkLst>
        </pc:picChg>
        <pc:picChg chg="add del mod">
          <ac:chgData name="Nethravathi S" userId="b30c3150b1c7e5fb" providerId="LiveId" clId="{21520213-F518-4EB6-926C-FDC79DE22BE0}" dt="2021-11-09T10:00:07.073" v="33"/>
          <ac:picMkLst>
            <pc:docMk/>
            <pc:sldMk cId="2107666072" sldId="256"/>
            <ac:picMk id="5" creationId="{6C419BBE-9254-44B9-A362-91FDB91760FF}"/>
          </ac:picMkLst>
        </pc:picChg>
        <pc:picChg chg="add del mod">
          <ac:chgData name="Nethravathi S" userId="b30c3150b1c7e5fb" providerId="LiveId" clId="{21520213-F518-4EB6-926C-FDC79DE22BE0}" dt="2021-11-09T13:25:17.622" v="1270" actId="931"/>
          <ac:picMkLst>
            <pc:docMk/>
            <pc:sldMk cId="2107666072" sldId="256"/>
            <ac:picMk id="7" creationId="{D5F7D514-3FFF-4CE0-B39B-CCA252FAD6E8}"/>
          </ac:picMkLst>
        </pc:picChg>
        <pc:picChg chg="add del mod">
          <ac:chgData name="Nethravathi S" userId="b30c3150b1c7e5fb" providerId="LiveId" clId="{21520213-F518-4EB6-926C-FDC79DE22BE0}" dt="2021-11-09T10:15:41.010" v="41" actId="478"/>
          <ac:picMkLst>
            <pc:docMk/>
            <pc:sldMk cId="2107666072" sldId="256"/>
            <ac:picMk id="8" creationId="{488FD39F-6BB4-409D-9E2A-0F1FE040FE2A}"/>
          </ac:picMkLst>
        </pc:picChg>
        <pc:picChg chg="add del mod">
          <ac:chgData name="Nethravathi S" userId="b30c3150b1c7e5fb" providerId="LiveId" clId="{21520213-F518-4EB6-926C-FDC79DE22BE0}" dt="2021-11-09T14:06:29.872" v="2910" actId="478"/>
          <ac:picMkLst>
            <pc:docMk/>
            <pc:sldMk cId="2107666072" sldId="256"/>
            <ac:picMk id="9" creationId="{D201F988-8D4C-4189-B83F-1431BCA39417}"/>
          </ac:picMkLst>
        </pc:picChg>
        <pc:picChg chg="add del mod">
          <ac:chgData name="Nethravathi S" userId="b30c3150b1c7e5fb" providerId="LiveId" clId="{21520213-F518-4EB6-926C-FDC79DE22BE0}" dt="2021-11-09T10:00:47.332" v="40" actId="931"/>
          <ac:picMkLst>
            <pc:docMk/>
            <pc:sldMk cId="2107666072" sldId="256"/>
            <ac:picMk id="10" creationId="{A3BC9068-DB72-437C-9B30-89C28CB2A785}"/>
          </ac:picMkLst>
        </pc:picChg>
        <pc:picChg chg="add del mod">
          <ac:chgData name="Nethravathi S" userId="b30c3150b1c7e5fb" providerId="LiveId" clId="{21520213-F518-4EB6-926C-FDC79DE22BE0}" dt="2021-11-09T13:30:37.053" v="1308" actId="931"/>
          <ac:picMkLst>
            <pc:docMk/>
            <pc:sldMk cId="2107666072" sldId="256"/>
            <ac:picMk id="12" creationId="{2D12B302-5CE8-4DA2-A57E-296912847D57}"/>
          </ac:picMkLst>
        </pc:picChg>
        <pc:picChg chg="add del mod">
          <ac:chgData name="Nethravathi S" userId="b30c3150b1c7e5fb" providerId="LiveId" clId="{21520213-F518-4EB6-926C-FDC79DE22BE0}" dt="2021-11-09T14:06:27.330" v="2902"/>
          <ac:picMkLst>
            <pc:docMk/>
            <pc:sldMk cId="2107666072" sldId="256"/>
            <ac:picMk id="16" creationId="{E148D6A1-14C9-434F-BF97-2FFC374773AE}"/>
          </ac:picMkLst>
        </pc:picChg>
        <pc:picChg chg="del mod">
          <ac:chgData name="Nethravathi S" userId="b30c3150b1c7e5fb" providerId="LiveId" clId="{21520213-F518-4EB6-926C-FDC79DE22BE0}" dt="2021-11-09T10:00:11.193" v="36" actId="478"/>
          <ac:picMkLst>
            <pc:docMk/>
            <pc:sldMk cId="2107666072" sldId="256"/>
            <ac:picMk id="17" creationId="{698AE724-B517-45F2-AC48-784C85690D9A}"/>
          </ac:picMkLst>
        </pc:picChg>
      </pc:sldChg>
      <pc:sldChg chg="modSp mod setBg">
        <pc:chgData name="Nethravathi S" userId="b30c3150b1c7e5fb" providerId="LiveId" clId="{21520213-F518-4EB6-926C-FDC79DE22BE0}" dt="2021-11-09T20:29:29.356" v="7595" actId="20577"/>
        <pc:sldMkLst>
          <pc:docMk/>
          <pc:sldMk cId="1261957284" sldId="257"/>
        </pc:sldMkLst>
        <pc:spChg chg="mod">
          <ac:chgData name="Nethravathi S" userId="b30c3150b1c7e5fb" providerId="LiveId" clId="{21520213-F518-4EB6-926C-FDC79DE22BE0}" dt="2021-11-09T20:29:29.356" v="7595" actId="20577"/>
          <ac:spMkLst>
            <pc:docMk/>
            <pc:sldMk cId="1261957284" sldId="257"/>
            <ac:spMk id="4" creationId="{1D69BC16-2377-431A-A8AD-94A3F32FD7C6}"/>
          </ac:spMkLst>
        </pc:spChg>
        <pc:spChg chg="mod">
          <ac:chgData name="Nethravathi S" userId="b30c3150b1c7e5fb" providerId="LiveId" clId="{21520213-F518-4EB6-926C-FDC79DE22BE0}" dt="2021-11-09T13:58:00.726" v="2838" actId="207"/>
          <ac:spMkLst>
            <pc:docMk/>
            <pc:sldMk cId="1261957284" sldId="257"/>
            <ac:spMk id="6" creationId="{F6A85C9C-9B2B-411E-B407-3E9DBAC0DE88}"/>
          </ac:spMkLst>
        </pc:spChg>
      </pc:sldChg>
      <pc:sldChg chg="modSp mod">
        <pc:chgData name="Nethravathi S" userId="b30c3150b1c7e5fb" providerId="LiveId" clId="{21520213-F518-4EB6-926C-FDC79DE22BE0}" dt="2021-11-09T20:29:59.911" v="7597" actId="255"/>
        <pc:sldMkLst>
          <pc:docMk/>
          <pc:sldMk cId="230426747" sldId="258"/>
        </pc:sldMkLst>
        <pc:spChg chg="mod">
          <ac:chgData name="Nethravathi S" userId="b30c3150b1c7e5fb" providerId="LiveId" clId="{21520213-F518-4EB6-926C-FDC79DE22BE0}" dt="2021-11-09T20:29:59.911" v="7597" actId="255"/>
          <ac:spMkLst>
            <pc:docMk/>
            <pc:sldMk cId="230426747" sldId="258"/>
            <ac:spMk id="2" creationId="{FCDFAA4D-CA8D-4E2B-9158-2963B785BBEC}"/>
          </ac:spMkLst>
        </pc:spChg>
        <pc:spChg chg="mod">
          <ac:chgData name="Nethravathi S" userId="b30c3150b1c7e5fb" providerId="LiveId" clId="{21520213-F518-4EB6-926C-FDC79DE22BE0}" dt="2021-11-09T13:58:22.725" v="2842" actId="14100"/>
          <ac:spMkLst>
            <pc:docMk/>
            <pc:sldMk cId="230426747" sldId="258"/>
            <ac:spMk id="3" creationId="{75D42639-49F9-4D23-AC89-B00ED3A75D8B}"/>
          </ac:spMkLst>
        </pc:spChg>
      </pc:sldChg>
      <pc:sldChg chg="addSp modSp mod">
        <pc:chgData name="Nethravathi S" userId="b30c3150b1c7e5fb" providerId="LiveId" clId="{21520213-F518-4EB6-926C-FDC79DE22BE0}" dt="2021-11-09T20:38:50.530" v="7650" actId="14100"/>
        <pc:sldMkLst>
          <pc:docMk/>
          <pc:sldMk cId="3115936130" sldId="259"/>
        </pc:sldMkLst>
        <pc:spChg chg="mod">
          <ac:chgData name="Nethravathi S" userId="b30c3150b1c7e5fb" providerId="LiveId" clId="{21520213-F518-4EB6-926C-FDC79DE22BE0}" dt="2021-11-09T20:38:25.128" v="7645" actId="14100"/>
          <ac:spMkLst>
            <pc:docMk/>
            <pc:sldMk cId="3115936130" sldId="259"/>
            <ac:spMk id="2" creationId="{D6232901-3613-47D2-9F86-37195051ABCD}"/>
          </ac:spMkLst>
        </pc:spChg>
        <pc:spChg chg="mod">
          <ac:chgData name="Nethravathi S" userId="b30c3150b1c7e5fb" providerId="LiveId" clId="{21520213-F518-4EB6-926C-FDC79DE22BE0}" dt="2021-11-09T20:38:50.530" v="7650" actId="14100"/>
          <ac:spMkLst>
            <pc:docMk/>
            <pc:sldMk cId="3115936130" sldId="259"/>
            <ac:spMk id="3" creationId="{CA0EF478-34CC-43C8-9A71-6B1050E78705}"/>
          </ac:spMkLst>
        </pc:spChg>
        <pc:picChg chg="add mod">
          <ac:chgData name="Nethravathi S" userId="b30c3150b1c7e5fb" providerId="LiveId" clId="{21520213-F518-4EB6-926C-FDC79DE22BE0}" dt="2021-11-09T20:38:40.461" v="7649" actId="14100"/>
          <ac:picMkLst>
            <pc:docMk/>
            <pc:sldMk cId="3115936130" sldId="259"/>
            <ac:picMk id="5" creationId="{653D27AA-18A8-4B9B-BE5D-08664A8AD686}"/>
          </ac:picMkLst>
        </pc:picChg>
      </pc:sldChg>
      <pc:sldChg chg="addSp delSp modSp mod">
        <pc:chgData name="Nethravathi S" userId="b30c3150b1c7e5fb" providerId="LiveId" clId="{21520213-F518-4EB6-926C-FDC79DE22BE0}" dt="2021-11-09T18:01:32.735" v="5506" actId="207"/>
        <pc:sldMkLst>
          <pc:docMk/>
          <pc:sldMk cId="2057397313" sldId="260"/>
        </pc:sldMkLst>
        <pc:spChg chg="mod">
          <ac:chgData name="Nethravathi S" userId="b30c3150b1c7e5fb" providerId="LiveId" clId="{21520213-F518-4EB6-926C-FDC79DE22BE0}" dt="2021-11-09T18:01:32.735" v="5506" actId="207"/>
          <ac:spMkLst>
            <pc:docMk/>
            <pc:sldMk cId="2057397313" sldId="260"/>
            <ac:spMk id="2" creationId="{0856EF61-66EA-46A7-BEA5-CF3AF0E197A9}"/>
          </ac:spMkLst>
        </pc:spChg>
        <pc:spChg chg="mod">
          <ac:chgData name="Nethravathi S" userId="b30c3150b1c7e5fb" providerId="LiveId" clId="{21520213-F518-4EB6-926C-FDC79DE22BE0}" dt="2021-11-09T14:16:54.131" v="3195" actId="20577"/>
          <ac:spMkLst>
            <pc:docMk/>
            <pc:sldMk cId="2057397313" sldId="260"/>
            <ac:spMk id="3" creationId="{7F6F7B2E-9B57-4A0D-87F4-7C90E773CE0B}"/>
          </ac:spMkLst>
        </pc:spChg>
        <pc:picChg chg="del">
          <ac:chgData name="Nethravathi S" userId="b30c3150b1c7e5fb" providerId="LiveId" clId="{21520213-F518-4EB6-926C-FDC79DE22BE0}" dt="2021-11-09T14:07:03.370" v="2914" actId="478"/>
          <ac:picMkLst>
            <pc:docMk/>
            <pc:sldMk cId="2057397313" sldId="260"/>
            <ac:picMk id="5" creationId="{B20A15C5-63D7-4821-9721-83A223A43542}"/>
          </ac:picMkLst>
        </pc:picChg>
        <pc:picChg chg="add del mod">
          <ac:chgData name="Nethravathi S" userId="b30c3150b1c7e5fb" providerId="LiveId" clId="{21520213-F518-4EB6-926C-FDC79DE22BE0}" dt="2021-11-09T14:06:41.650" v="2912" actId="478"/>
          <ac:picMkLst>
            <pc:docMk/>
            <pc:sldMk cId="2057397313" sldId="260"/>
            <ac:picMk id="6" creationId="{AB071C9C-5AF5-44AB-BD31-5B9459097427}"/>
          </ac:picMkLst>
        </pc:picChg>
        <pc:picChg chg="add mod">
          <ac:chgData name="Nethravathi S" userId="b30c3150b1c7e5fb" providerId="LiveId" clId="{21520213-F518-4EB6-926C-FDC79DE22BE0}" dt="2021-11-09T14:07:30.963" v="2922" actId="14100"/>
          <ac:picMkLst>
            <pc:docMk/>
            <pc:sldMk cId="2057397313" sldId="260"/>
            <ac:picMk id="8" creationId="{2A773BEF-C101-418B-B28D-71FD1DC655FA}"/>
          </ac:picMkLst>
        </pc:picChg>
        <pc:picChg chg="del">
          <ac:chgData name="Nethravathi S" userId="b30c3150b1c7e5fb" providerId="LiveId" clId="{21520213-F518-4EB6-926C-FDC79DE22BE0}" dt="2021-11-09T14:07:02.021" v="2913" actId="478"/>
          <ac:picMkLst>
            <pc:docMk/>
            <pc:sldMk cId="2057397313" sldId="260"/>
            <ac:picMk id="9" creationId="{3A07F9DA-4669-46F6-B609-F1CB16EAE1F0}"/>
          </ac:picMkLst>
        </pc:picChg>
      </pc:sldChg>
      <pc:sldChg chg="addSp delSp modSp mod">
        <pc:chgData name="Nethravathi S" userId="b30c3150b1c7e5fb" providerId="LiveId" clId="{21520213-F518-4EB6-926C-FDC79DE22BE0}" dt="2021-11-09T18:01:59.661" v="5507" actId="207"/>
        <pc:sldMkLst>
          <pc:docMk/>
          <pc:sldMk cId="225257667" sldId="261"/>
        </pc:sldMkLst>
        <pc:spChg chg="mod">
          <ac:chgData name="Nethravathi S" userId="b30c3150b1c7e5fb" providerId="LiveId" clId="{21520213-F518-4EB6-926C-FDC79DE22BE0}" dt="2021-11-09T18:01:59.661" v="5507" actId="207"/>
          <ac:spMkLst>
            <pc:docMk/>
            <pc:sldMk cId="225257667" sldId="261"/>
            <ac:spMk id="2" creationId="{2AFFAE4A-F5A2-445D-A1FD-E76F3AF662B9}"/>
          </ac:spMkLst>
        </pc:spChg>
        <pc:spChg chg="mod">
          <ac:chgData name="Nethravathi S" userId="b30c3150b1c7e5fb" providerId="LiveId" clId="{21520213-F518-4EB6-926C-FDC79DE22BE0}" dt="2021-11-09T14:39:03.021" v="3635" actId="12"/>
          <ac:spMkLst>
            <pc:docMk/>
            <pc:sldMk cId="225257667" sldId="261"/>
            <ac:spMk id="3" creationId="{D738298F-5094-4E08-BFDB-1CA7F3837DF1}"/>
          </ac:spMkLst>
        </pc:spChg>
        <pc:spChg chg="del mod">
          <ac:chgData name="Nethravathi S" userId="b30c3150b1c7e5fb" providerId="LiveId" clId="{21520213-F518-4EB6-926C-FDC79DE22BE0}" dt="2021-11-09T14:32:52.441" v="3624" actId="478"/>
          <ac:spMkLst>
            <pc:docMk/>
            <pc:sldMk cId="225257667" sldId="261"/>
            <ac:spMk id="18" creationId="{18FB61CC-8B61-49A5-90F4-83CEF07800ED}"/>
          </ac:spMkLst>
        </pc:spChg>
        <pc:picChg chg="del">
          <ac:chgData name="Nethravathi S" userId="b30c3150b1c7e5fb" providerId="LiveId" clId="{21520213-F518-4EB6-926C-FDC79DE22BE0}" dt="2021-11-09T14:31:44.572" v="3612" actId="478"/>
          <ac:picMkLst>
            <pc:docMk/>
            <pc:sldMk cId="225257667" sldId="261"/>
            <ac:picMk id="5" creationId="{0BB719EB-758C-4BE5-AAA1-3C7EC0810705}"/>
          </ac:picMkLst>
        </pc:picChg>
        <pc:picChg chg="del mod">
          <ac:chgData name="Nethravathi S" userId="b30c3150b1c7e5fb" providerId="LiveId" clId="{21520213-F518-4EB6-926C-FDC79DE22BE0}" dt="2021-11-09T14:31:46.659" v="3614" actId="478"/>
          <ac:picMkLst>
            <pc:docMk/>
            <pc:sldMk cId="225257667" sldId="261"/>
            <ac:picMk id="7" creationId="{C1F0359E-ABB4-4CCA-8340-F69E3092955F}"/>
          </ac:picMkLst>
        </pc:picChg>
        <pc:picChg chg="add mod">
          <ac:chgData name="Nethravathi S" userId="b30c3150b1c7e5fb" providerId="LiveId" clId="{21520213-F518-4EB6-926C-FDC79DE22BE0}" dt="2021-11-09T14:42:05.173" v="3640" actId="14100"/>
          <ac:picMkLst>
            <pc:docMk/>
            <pc:sldMk cId="225257667" sldId="261"/>
            <ac:picMk id="8" creationId="{754B50EB-6A39-4AFF-B133-6432F15C0DD8}"/>
          </ac:picMkLst>
        </pc:picChg>
        <pc:picChg chg="del">
          <ac:chgData name="Nethravathi S" userId="b30c3150b1c7e5fb" providerId="LiveId" clId="{21520213-F518-4EB6-926C-FDC79DE22BE0}" dt="2021-11-09T14:32:46.938" v="3622" actId="478"/>
          <ac:picMkLst>
            <pc:docMk/>
            <pc:sldMk cId="225257667" sldId="261"/>
            <ac:picMk id="16" creationId="{34717787-F41E-49AB-8CCE-5A6C5A06944E}"/>
          </ac:picMkLst>
        </pc:picChg>
      </pc:sldChg>
      <pc:sldChg chg="addSp delSp modSp mod">
        <pc:chgData name="Nethravathi S" userId="b30c3150b1c7e5fb" providerId="LiveId" clId="{21520213-F518-4EB6-926C-FDC79DE22BE0}" dt="2021-11-09T18:02:06.029" v="5508" actId="207"/>
        <pc:sldMkLst>
          <pc:docMk/>
          <pc:sldMk cId="2551010678" sldId="262"/>
        </pc:sldMkLst>
        <pc:spChg chg="mod">
          <ac:chgData name="Nethravathi S" userId="b30c3150b1c7e5fb" providerId="LiveId" clId="{21520213-F518-4EB6-926C-FDC79DE22BE0}" dt="2021-11-09T18:02:06.029" v="5508" actId="207"/>
          <ac:spMkLst>
            <pc:docMk/>
            <pc:sldMk cId="2551010678" sldId="262"/>
            <ac:spMk id="2" creationId="{F60A92C9-6321-41D7-80AD-F7DE24516A6D}"/>
          </ac:spMkLst>
        </pc:spChg>
        <pc:spChg chg="del mod">
          <ac:chgData name="Nethravathi S" userId="b30c3150b1c7e5fb" providerId="LiveId" clId="{21520213-F518-4EB6-926C-FDC79DE22BE0}" dt="2021-11-09T14:45:45.797" v="3665" actId="478"/>
          <ac:spMkLst>
            <pc:docMk/>
            <pc:sldMk cId="2551010678" sldId="262"/>
            <ac:spMk id="3" creationId="{2FE96399-0CB2-42EF-8EEE-192CC1551196}"/>
          </ac:spMkLst>
        </pc:spChg>
        <pc:spChg chg="add mod">
          <ac:chgData name="Nethravathi S" userId="b30c3150b1c7e5fb" providerId="LiveId" clId="{21520213-F518-4EB6-926C-FDC79DE22BE0}" dt="2021-11-09T14:59:38.291" v="4126"/>
          <ac:spMkLst>
            <pc:docMk/>
            <pc:sldMk cId="2551010678" sldId="262"/>
            <ac:spMk id="8" creationId="{9DF1F02A-7C22-457B-B265-04B427C8C8DA}"/>
          </ac:spMkLst>
        </pc:spChg>
        <pc:picChg chg="add mod">
          <ac:chgData name="Nethravathi S" userId="b30c3150b1c7e5fb" providerId="LiveId" clId="{21520213-F518-4EB6-926C-FDC79DE22BE0}" dt="2021-11-09T14:59:52.713" v="4128" actId="14100"/>
          <ac:picMkLst>
            <pc:docMk/>
            <pc:sldMk cId="2551010678" sldId="262"/>
            <ac:picMk id="5" creationId="{D90E7513-3FB7-4B11-B7D2-2C2EEA7B339B}"/>
          </ac:picMkLst>
        </pc:picChg>
        <pc:picChg chg="add del mod">
          <ac:chgData name="Nethravathi S" userId="b30c3150b1c7e5fb" providerId="LiveId" clId="{21520213-F518-4EB6-926C-FDC79DE22BE0}" dt="2021-11-09T14:48:18.318" v="3712" actId="21"/>
          <ac:picMkLst>
            <pc:docMk/>
            <pc:sldMk cId="2551010678" sldId="262"/>
            <ac:picMk id="6" creationId="{C5BBEC74-3619-4E88-8985-6D30039C5F50}"/>
          </ac:picMkLst>
        </pc:picChg>
        <pc:picChg chg="del">
          <ac:chgData name="Nethravathi S" userId="b30c3150b1c7e5fb" providerId="LiveId" clId="{21520213-F518-4EB6-926C-FDC79DE22BE0}" dt="2021-11-09T14:43:04.158" v="3658" actId="478"/>
          <ac:picMkLst>
            <pc:docMk/>
            <pc:sldMk cId="2551010678" sldId="262"/>
            <ac:picMk id="7" creationId="{D250129B-89AA-434B-A1C7-D6DC06807595}"/>
          </ac:picMkLst>
        </pc:picChg>
        <pc:picChg chg="add del mod">
          <ac:chgData name="Nethravathi S" userId="b30c3150b1c7e5fb" providerId="LiveId" clId="{21520213-F518-4EB6-926C-FDC79DE22BE0}" dt="2021-11-09T14:47:54.781" v="3707"/>
          <ac:picMkLst>
            <pc:docMk/>
            <pc:sldMk cId="2551010678" sldId="262"/>
            <ac:picMk id="9" creationId="{2A2B9853-7436-45C8-ACEA-AFF0B1747076}"/>
          </ac:picMkLst>
        </pc:picChg>
        <pc:picChg chg="add del mod">
          <ac:chgData name="Nethravathi S" userId="b30c3150b1c7e5fb" providerId="LiveId" clId="{21520213-F518-4EB6-926C-FDC79DE22BE0}" dt="2021-11-09T14:47:53.603" v="3704"/>
          <ac:picMkLst>
            <pc:docMk/>
            <pc:sldMk cId="2551010678" sldId="262"/>
            <ac:picMk id="10" creationId="{295F3CFE-28DF-4303-B501-5E56CD6E042F}"/>
          </ac:picMkLst>
        </pc:picChg>
        <pc:picChg chg="add del mod">
          <ac:chgData name="Nethravathi S" userId="b30c3150b1c7e5fb" providerId="LiveId" clId="{21520213-F518-4EB6-926C-FDC79DE22BE0}" dt="2021-11-09T14:52:21.034" v="3721"/>
          <ac:picMkLst>
            <pc:docMk/>
            <pc:sldMk cId="2551010678" sldId="262"/>
            <ac:picMk id="12" creationId="{AA79C886-E0B9-470F-A7A9-5F01ECB771D7}"/>
          </ac:picMkLst>
        </pc:picChg>
        <pc:picChg chg="del">
          <ac:chgData name="Nethravathi S" userId="b30c3150b1c7e5fb" providerId="LiveId" clId="{21520213-F518-4EB6-926C-FDC79DE22BE0}" dt="2021-11-09T14:43:01.924" v="3657" actId="478"/>
          <ac:picMkLst>
            <pc:docMk/>
            <pc:sldMk cId="2551010678" sldId="262"/>
            <ac:picMk id="1026" creationId="{5F75DD56-31B5-4CA7-96FF-0FE6A35925F5}"/>
          </ac:picMkLst>
        </pc:picChg>
      </pc:sldChg>
      <pc:sldChg chg="addSp modSp del mod">
        <pc:chgData name="Nethravathi S" userId="b30c3150b1c7e5fb" providerId="LiveId" clId="{21520213-F518-4EB6-926C-FDC79DE22BE0}" dt="2021-11-09T15:38:27.593" v="4534" actId="47"/>
        <pc:sldMkLst>
          <pc:docMk/>
          <pc:sldMk cId="3473332242" sldId="263"/>
        </pc:sldMkLst>
        <pc:spChg chg="mod">
          <ac:chgData name="Nethravathi S" userId="b30c3150b1c7e5fb" providerId="LiveId" clId="{21520213-F518-4EB6-926C-FDC79DE22BE0}" dt="2021-11-09T15:21:15.560" v="4307" actId="1076"/>
          <ac:spMkLst>
            <pc:docMk/>
            <pc:sldMk cId="3473332242" sldId="263"/>
            <ac:spMk id="2" creationId="{34A4EFDA-CD3E-4712-8840-3555D1C9F802}"/>
          </ac:spMkLst>
        </pc:spChg>
        <pc:spChg chg="mod">
          <ac:chgData name="Nethravathi S" userId="b30c3150b1c7e5fb" providerId="LiveId" clId="{21520213-F518-4EB6-926C-FDC79DE22BE0}" dt="2021-11-09T15:16:30.990" v="4285" actId="1076"/>
          <ac:spMkLst>
            <pc:docMk/>
            <pc:sldMk cId="3473332242" sldId="263"/>
            <ac:spMk id="9" creationId="{65C1B98E-16C4-4728-A2C6-A060D7599AD6}"/>
          </ac:spMkLst>
        </pc:spChg>
        <pc:spChg chg="mod">
          <ac:chgData name="Nethravathi S" userId="b30c3150b1c7e5fb" providerId="LiveId" clId="{21520213-F518-4EB6-926C-FDC79DE22BE0}" dt="2021-11-09T15:16:40.315" v="4286" actId="1076"/>
          <ac:spMkLst>
            <pc:docMk/>
            <pc:sldMk cId="3473332242" sldId="263"/>
            <ac:spMk id="10" creationId="{80505AFE-E45E-4CB0-8D11-DC6F54A4B812}"/>
          </ac:spMkLst>
        </pc:spChg>
        <pc:spChg chg="mod">
          <ac:chgData name="Nethravathi S" userId="b30c3150b1c7e5fb" providerId="LiveId" clId="{21520213-F518-4EB6-926C-FDC79DE22BE0}" dt="2021-11-09T15:17:07.172" v="4287" actId="1076"/>
          <ac:spMkLst>
            <pc:docMk/>
            <pc:sldMk cId="3473332242" sldId="263"/>
            <ac:spMk id="11" creationId="{A12EF69C-6EE3-4F90-8E75-AD0E99F33C4E}"/>
          </ac:spMkLst>
        </pc:spChg>
        <pc:spChg chg="mod">
          <ac:chgData name="Nethravathi S" userId="b30c3150b1c7e5fb" providerId="LiveId" clId="{21520213-F518-4EB6-926C-FDC79DE22BE0}" dt="2021-11-09T15:17:14.518" v="4288" actId="1076"/>
          <ac:spMkLst>
            <pc:docMk/>
            <pc:sldMk cId="3473332242" sldId="263"/>
            <ac:spMk id="12" creationId="{BD7FFFC3-C2CC-47B0-98CE-027159724E90}"/>
          </ac:spMkLst>
        </pc:spChg>
        <pc:spChg chg="mod">
          <ac:chgData name="Nethravathi S" userId="b30c3150b1c7e5fb" providerId="LiveId" clId="{21520213-F518-4EB6-926C-FDC79DE22BE0}" dt="2021-11-09T15:17:29.655" v="4289" actId="1076"/>
          <ac:spMkLst>
            <pc:docMk/>
            <pc:sldMk cId="3473332242" sldId="263"/>
            <ac:spMk id="15" creationId="{F643177A-4A3B-4D6B-9D2E-88F2192ED748}"/>
          </ac:spMkLst>
        </pc:spChg>
        <pc:spChg chg="mod">
          <ac:chgData name="Nethravathi S" userId="b30c3150b1c7e5fb" providerId="LiveId" clId="{21520213-F518-4EB6-926C-FDC79DE22BE0}" dt="2021-11-09T15:20:27.922" v="4306" actId="1076"/>
          <ac:spMkLst>
            <pc:docMk/>
            <pc:sldMk cId="3473332242" sldId="263"/>
            <ac:spMk id="17" creationId="{AF7EF058-49A7-48CF-8A68-51D390EF96B2}"/>
          </ac:spMkLst>
        </pc:spChg>
        <pc:spChg chg="mod">
          <ac:chgData name="Nethravathi S" userId="b30c3150b1c7e5fb" providerId="LiveId" clId="{21520213-F518-4EB6-926C-FDC79DE22BE0}" dt="2021-11-09T15:20:21.213" v="4305" actId="1076"/>
          <ac:spMkLst>
            <pc:docMk/>
            <pc:sldMk cId="3473332242" sldId="263"/>
            <ac:spMk id="18" creationId="{00033B84-DBF6-4EA5-A678-00A039B25E9D}"/>
          </ac:spMkLst>
        </pc:spChg>
        <pc:spChg chg="add mod">
          <ac:chgData name="Nethravathi S" userId="b30c3150b1c7e5fb" providerId="LiveId" clId="{21520213-F518-4EB6-926C-FDC79DE22BE0}" dt="2021-11-09T15:17:51.845" v="4291" actId="1076"/>
          <ac:spMkLst>
            <pc:docMk/>
            <pc:sldMk cId="3473332242" sldId="263"/>
            <ac:spMk id="20" creationId="{E13FB393-915E-4930-9B3F-8DD552720E60}"/>
          </ac:spMkLst>
        </pc:spChg>
        <pc:spChg chg="mod">
          <ac:chgData name="Nethravathi S" userId="b30c3150b1c7e5fb" providerId="LiveId" clId="{21520213-F518-4EB6-926C-FDC79DE22BE0}" dt="2021-11-09T15:18:21.142" v="4294" actId="1076"/>
          <ac:spMkLst>
            <pc:docMk/>
            <pc:sldMk cId="3473332242" sldId="263"/>
            <ac:spMk id="21" creationId="{180C310C-7A7D-4FDC-B69B-7242D8F982A5}"/>
          </ac:spMkLst>
        </pc:spChg>
        <pc:spChg chg="mod">
          <ac:chgData name="Nethravathi S" userId="b30c3150b1c7e5fb" providerId="LiveId" clId="{21520213-F518-4EB6-926C-FDC79DE22BE0}" dt="2021-11-09T15:18:42.170" v="4297" actId="1076"/>
          <ac:spMkLst>
            <pc:docMk/>
            <pc:sldMk cId="3473332242" sldId="263"/>
            <ac:spMk id="22" creationId="{7AE48DB2-0A2E-4A51-9BC4-7973D9FE6678}"/>
          </ac:spMkLst>
        </pc:spChg>
        <pc:spChg chg="mod">
          <ac:chgData name="Nethravathi S" userId="b30c3150b1c7e5fb" providerId="LiveId" clId="{21520213-F518-4EB6-926C-FDC79DE22BE0}" dt="2021-11-09T15:19:14.633" v="4299" actId="1076"/>
          <ac:spMkLst>
            <pc:docMk/>
            <pc:sldMk cId="3473332242" sldId="263"/>
            <ac:spMk id="23" creationId="{31ECFB98-689F-422F-9514-728C014F084F}"/>
          </ac:spMkLst>
        </pc:spChg>
        <pc:spChg chg="mod">
          <ac:chgData name="Nethravathi S" userId="b30c3150b1c7e5fb" providerId="LiveId" clId="{21520213-F518-4EB6-926C-FDC79DE22BE0}" dt="2021-11-09T15:19:49.466" v="4301" actId="1076"/>
          <ac:spMkLst>
            <pc:docMk/>
            <pc:sldMk cId="3473332242" sldId="263"/>
            <ac:spMk id="24" creationId="{D1899990-9647-4B3C-8939-F7CEF367EEF6}"/>
          </ac:spMkLst>
        </pc:spChg>
        <pc:spChg chg="mod">
          <ac:chgData name="Nethravathi S" userId="b30c3150b1c7e5fb" providerId="LiveId" clId="{21520213-F518-4EB6-926C-FDC79DE22BE0}" dt="2021-11-09T15:19:59.164" v="4302" actId="1076"/>
          <ac:spMkLst>
            <pc:docMk/>
            <pc:sldMk cId="3473332242" sldId="263"/>
            <ac:spMk id="25" creationId="{79CD2769-69D5-4A56-98E8-09B8EA44A207}"/>
          </ac:spMkLst>
        </pc:spChg>
        <pc:spChg chg="mod">
          <ac:chgData name="Nethravathi S" userId="b30c3150b1c7e5fb" providerId="LiveId" clId="{21520213-F518-4EB6-926C-FDC79DE22BE0}" dt="2021-11-09T15:20:11.670" v="4304" actId="14100"/>
          <ac:spMkLst>
            <pc:docMk/>
            <pc:sldMk cId="3473332242" sldId="263"/>
            <ac:spMk id="26" creationId="{8698FB53-B832-453A-9B2A-06BBE89FAB57}"/>
          </ac:spMkLst>
        </pc:spChg>
        <pc:spChg chg="mod">
          <ac:chgData name="Nethravathi S" userId="b30c3150b1c7e5fb" providerId="LiveId" clId="{21520213-F518-4EB6-926C-FDC79DE22BE0}" dt="2021-11-09T15:18:00.432" v="4293" actId="14100"/>
          <ac:spMkLst>
            <pc:docMk/>
            <pc:sldMk cId="3473332242" sldId="263"/>
            <ac:spMk id="27" creationId="{BF50AD5F-76F2-454B-A80A-D9FDBCE58ED7}"/>
          </ac:spMkLst>
        </pc:spChg>
        <pc:spChg chg="mod">
          <ac:chgData name="Nethravathi S" userId="b30c3150b1c7e5fb" providerId="LiveId" clId="{21520213-F518-4EB6-926C-FDC79DE22BE0}" dt="2021-11-09T15:14:52.480" v="4283" actId="17032"/>
          <ac:spMkLst>
            <pc:docMk/>
            <pc:sldMk cId="3473332242" sldId="263"/>
            <ac:spMk id="28" creationId="{D8B4B1D2-FAFA-4E25-8870-E56EB080A176}"/>
          </ac:spMkLst>
        </pc:spChg>
        <pc:spChg chg="mod">
          <ac:chgData name="Nethravathi S" userId="b30c3150b1c7e5fb" providerId="LiveId" clId="{21520213-F518-4EB6-926C-FDC79DE22BE0}" dt="2021-11-09T15:14:49.907" v="4282" actId="17032"/>
          <ac:spMkLst>
            <pc:docMk/>
            <pc:sldMk cId="3473332242" sldId="263"/>
            <ac:spMk id="30" creationId="{93894349-6E7C-4E61-88B6-9FE6FB216C26}"/>
          </ac:spMkLst>
        </pc:spChg>
      </pc:sldChg>
      <pc:sldChg chg="modSp mod">
        <pc:chgData name="Nethravathi S" userId="b30c3150b1c7e5fb" providerId="LiveId" clId="{21520213-F518-4EB6-926C-FDC79DE22BE0}" dt="2021-11-09T18:02:32.875" v="5511" actId="207"/>
        <pc:sldMkLst>
          <pc:docMk/>
          <pc:sldMk cId="361141756" sldId="264"/>
        </pc:sldMkLst>
        <pc:spChg chg="mod">
          <ac:chgData name="Nethravathi S" userId="b30c3150b1c7e5fb" providerId="LiveId" clId="{21520213-F518-4EB6-926C-FDC79DE22BE0}" dt="2021-11-09T18:02:32.875" v="5511" actId="207"/>
          <ac:spMkLst>
            <pc:docMk/>
            <pc:sldMk cId="361141756" sldId="264"/>
            <ac:spMk id="2" creationId="{C9F173D0-E24A-4A39-884B-E8CD564E0481}"/>
          </ac:spMkLst>
        </pc:spChg>
        <pc:spChg chg="mod">
          <ac:chgData name="Nethravathi S" userId="b30c3150b1c7e5fb" providerId="LiveId" clId="{21520213-F518-4EB6-926C-FDC79DE22BE0}" dt="2021-11-09T15:57:54.652" v="4716" actId="14100"/>
          <ac:spMkLst>
            <pc:docMk/>
            <pc:sldMk cId="361141756" sldId="264"/>
            <ac:spMk id="3" creationId="{25823B0B-A990-40C9-A3ED-6365DB0B43BE}"/>
          </ac:spMkLst>
        </pc:spChg>
      </pc:sldChg>
      <pc:sldChg chg="addSp delSp modSp mod">
        <pc:chgData name="Nethravathi S" userId="b30c3150b1c7e5fb" providerId="LiveId" clId="{21520213-F518-4EB6-926C-FDC79DE22BE0}" dt="2021-11-09T18:03:03.716" v="5514" actId="113"/>
        <pc:sldMkLst>
          <pc:docMk/>
          <pc:sldMk cId="680301169" sldId="265"/>
        </pc:sldMkLst>
        <pc:spChg chg="mod">
          <ac:chgData name="Nethravathi S" userId="b30c3150b1c7e5fb" providerId="LiveId" clId="{21520213-F518-4EB6-926C-FDC79DE22BE0}" dt="2021-11-09T18:03:03.716" v="5514" actId="113"/>
          <ac:spMkLst>
            <pc:docMk/>
            <pc:sldMk cId="680301169" sldId="265"/>
            <ac:spMk id="2" creationId="{1C3894D7-664E-424B-BEB5-5FEC672F977D}"/>
          </ac:spMkLst>
        </pc:spChg>
        <pc:spChg chg="del mod">
          <ac:chgData name="Nethravathi S" userId="b30c3150b1c7e5fb" providerId="LiveId" clId="{21520213-F518-4EB6-926C-FDC79DE22BE0}" dt="2021-11-09T16:17:54.690" v="4724" actId="478"/>
          <ac:spMkLst>
            <pc:docMk/>
            <pc:sldMk cId="680301169" sldId="265"/>
            <ac:spMk id="3" creationId="{8B923584-66EA-4CD0-9EAB-7CB736012A4D}"/>
          </ac:spMkLst>
        </pc:spChg>
        <pc:spChg chg="add mod">
          <ac:chgData name="Nethravathi S" userId="b30c3150b1c7e5fb" providerId="LiveId" clId="{21520213-F518-4EB6-926C-FDC79DE22BE0}" dt="2021-11-09T16:22:34.236" v="4861" actId="14100"/>
          <ac:spMkLst>
            <pc:docMk/>
            <pc:sldMk cId="680301169" sldId="265"/>
            <ac:spMk id="9" creationId="{FD92D2BE-D117-46B8-BE6C-4D5BE2739FFD}"/>
          </ac:spMkLst>
        </pc:spChg>
        <pc:spChg chg="del mod">
          <ac:chgData name="Nethravathi S" userId="b30c3150b1c7e5fb" providerId="LiveId" clId="{21520213-F518-4EB6-926C-FDC79DE22BE0}" dt="2021-11-09T16:18:05.112" v="4727" actId="478"/>
          <ac:spMkLst>
            <pc:docMk/>
            <pc:sldMk cId="680301169" sldId="265"/>
            <ac:spMk id="12" creationId="{F88DBBE9-F740-4337-90B7-0D976FB88249}"/>
          </ac:spMkLst>
        </pc:spChg>
        <pc:picChg chg="add mod">
          <ac:chgData name="Nethravathi S" userId="b30c3150b1c7e5fb" providerId="LiveId" clId="{21520213-F518-4EB6-926C-FDC79DE22BE0}" dt="2021-11-09T16:25:35.515" v="4871" actId="1076"/>
          <ac:picMkLst>
            <pc:docMk/>
            <pc:sldMk cId="680301169" sldId="265"/>
            <ac:picMk id="7" creationId="{C2A6AA23-F2A7-4996-B710-3735FEBEC684}"/>
          </ac:picMkLst>
        </pc:picChg>
        <pc:picChg chg="add del mod">
          <ac:chgData name="Nethravathi S" userId="b30c3150b1c7e5fb" providerId="LiveId" clId="{21520213-F518-4EB6-926C-FDC79DE22BE0}" dt="2021-11-09T16:18:27.956" v="4729" actId="478"/>
          <ac:picMkLst>
            <pc:docMk/>
            <pc:sldMk cId="680301169" sldId="265"/>
            <ac:picMk id="1026" creationId="{0A630C56-1365-47F9-BB11-10522EB5D593}"/>
          </ac:picMkLst>
        </pc:picChg>
        <pc:picChg chg="del">
          <ac:chgData name="Nethravathi S" userId="b30c3150b1c7e5fb" providerId="LiveId" clId="{21520213-F518-4EB6-926C-FDC79DE22BE0}" dt="2021-11-09T16:17:40.821" v="4720" actId="478"/>
          <ac:picMkLst>
            <pc:docMk/>
            <pc:sldMk cId="680301169" sldId="265"/>
            <ac:picMk id="2050" creationId="{E15E759F-9934-4872-9EFB-FC4590FFF5E6}"/>
          </ac:picMkLst>
        </pc:picChg>
      </pc:sldChg>
      <pc:sldChg chg="addSp delSp modSp mod">
        <pc:chgData name="Nethravathi S" userId="b30c3150b1c7e5fb" providerId="LiveId" clId="{21520213-F518-4EB6-926C-FDC79DE22BE0}" dt="2021-11-09T18:03:13.437" v="5515" actId="207"/>
        <pc:sldMkLst>
          <pc:docMk/>
          <pc:sldMk cId="3333674293" sldId="266"/>
        </pc:sldMkLst>
        <pc:spChg chg="mod">
          <ac:chgData name="Nethravathi S" userId="b30c3150b1c7e5fb" providerId="LiveId" clId="{21520213-F518-4EB6-926C-FDC79DE22BE0}" dt="2021-11-09T18:03:13.437" v="5515" actId="207"/>
          <ac:spMkLst>
            <pc:docMk/>
            <pc:sldMk cId="3333674293" sldId="266"/>
            <ac:spMk id="2" creationId="{D947EE0E-D8D1-424B-A86E-452CF853C01A}"/>
          </ac:spMkLst>
        </pc:spChg>
        <pc:spChg chg="add mod">
          <ac:chgData name="Nethravathi S" userId="b30c3150b1c7e5fb" providerId="LiveId" clId="{21520213-F518-4EB6-926C-FDC79DE22BE0}" dt="2021-11-09T16:47:56.664" v="5156" actId="14100"/>
          <ac:spMkLst>
            <pc:docMk/>
            <pc:sldMk cId="3333674293" sldId="266"/>
            <ac:spMk id="3" creationId="{8F3C7031-7ED9-4406-8AB6-208A323FE67F}"/>
          </ac:spMkLst>
        </pc:spChg>
        <pc:spChg chg="del mod">
          <ac:chgData name="Nethravathi S" userId="b30c3150b1c7e5fb" providerId="LiveId" clId="{21520213-F518-4EB6-926C-FDC79DE22BE0}" dt="2021-11-09T16:26:05.276" v="4874" actId="478"/>
          <ac:spMkLst>
            <pc:docMk/>
            <pc:sldMk cId="3333674293" sldId="266"/>
            <ac:spMk id="9" creationId="{0256A0EE-17F3-4447-AC78-16C4879F4871}"/>
          </ac:spMkLst>
        </pc:spChg>
        <pc:spChg chg="add mod">
          <ac:chgData name="Nethravathi S" userId="b30c3150b1c7e5fb" providerId="LiveId" clId="{21520213-F518-4EB6-926C-FDC79DE22BE0}" dt="2021-11-09T16:47:38.162" v="5154" actId="14100"/>
          <ac:spMkLst>
            <pc:docMk/>
            <pc:sldMk cId="3333674293" sldId="266"/>
            <ac:spMk id="12" creationId="{51552E52-C6B9-4825-B201-DD6D8078AAF9}"/>
          </ac:spMkLst>
        </pc:spChg>
        <pc:spChg chg="add mod">
          <ac:chgData name="Nethravathi S" userId="b30c3150b1c7e5fb" providerId="LiveId" clId="{21520213-F518-4EB6-926C-FDC79DE22BE0}" dt="2021-11-09T16:47:44.606" v="5155" actId="14100"/>
          <ac:spMkLst>
            <pc:docMk/>
            <pc:sldMk cId="3333674293" sldId="266"/>
            <ac:spMk id="14" creationId="{AEFA827A-2BD9-479C-BC4D-8213FC644889}"/>
          </ac:spMkLst>
        </pc:spChg>
        <pc:picChg chg="add del mod">
          <ac:chgData name="Nethravathi S" userId="b30c3150b1c7e5fb" providerId="LiveId" clId="{21520213-F518-4EB6-926C-FDC79DE22BE0}" dt="2021-11-09T16:25:49.686" v="4872" actId="478"/>
          <ac:picMkLst>
            <pc:docMk/>
            <pc:sldMk cId="3333674293" sldId="266"/>
            <ac:picMk id="6" creationId="{31666B79-CD57-400B-916B-8241AA403DB7}"/>
          </ac:picMkLst>
        </pc:picChg>
        <pc:picChg chg="add del mod">
          <ac:chgData name="Nethravathi S" userId="b30c3150b1c7e5fb" providerId="LiveId" clId="{21520213-F518-4EB6-926C-FDC79DE22BE0}" dt="2021-11-09T16:23:37.175" v="4866" actId="478"/>
          <ac:picMkLst>
            <pc:docMk/>
            <pc:sldMk cId="3333674293" sldId="266"/>
            <ac:picMk id="2050" creationId="{61529A31-3FB5-43A9-BDF0-74A06BC5B0D7}"/>
          </ac:picMkLst>
        </pc:picChg>
        <pc:picChg chg="add mod">
          <ac:chgData name="Nethravathi S" userId="b30c3150b1c7e5fb" providerId="LiveId" clId="{21520213-F518-4EB6-926C-FDC79DE22BE0}" dt="2021-11-09T16:47:32.512" v="5153" actId="1076"/>
          <ac:picMkLst>
            <pc:docMk/>
            <pc:sldMk cId="3333674293" sldId="266"/>
            <ac:picMk id="2052" creationId="{90F96015-B835-49B8-8E11-132040E87EE0}"/>
          </ac:picMkLst>
        </pc:picChg>
        <pc:picChg chg="add del mod">
          <ac:chgData name="Nethravathi S" userId="b30c3150b1c7e5fb" providerId="LiveId" clId="{21520213-F518-4EB6-926C-FDC79DE22BE0}" dt="2021-11-09T16:34:42.099" v="4926" actId="478"/>
          <ac:picMkLst>
            <pc:docMk/>
            <pc:sldMk cId="3333674293" sldId="266"/>
            <ac:picMk id="2054" creationId="{DD591FE4-E898-4F4B-963B-18E97396E94F}"/>
          </ac:picMkLst>
        </pc:picChg>
        <pc:picChg chg="add del mod">
          <ac:chgData name="Nethravathi S" userId="b30c3150b1c7e5fb" providerId="LiveId" clId="{21520213-F518-4EB6-926C-FDC79DE22BE0}" dt="2021-11-09T16:35:01.152" v="4930" actId="478"/>
          <ac:picMkLst>
            <pc:docMk/>
            <pc:sldMk cId="3333674293" sldId="266"/>
            <ac:picMk id="2056" creationId="{CE0657DC-4754-4477-81F5-AEA0D5E3F731}"/>
          </ac:picMkLst>
        </pc:picChg>
        <pc:picChg chg="add mod">
          <ac:chgData name="Nethravathi S" userId="b30c3150b1c7e5fb" providerId="LiveId" clId="{21520213-F518-4EB6-926C-FDC79DE22BE0}" dt="2021-11-09T16:47:25.222" v="5151" actId="1076"/>
          <ac:picMkLst>
            <pc:docMk/>
            <pc:sldMk cId="3333674293" sldId="266"/>
            <ac:picMk id="2058" creationId="{F6A36320-655D-467E-B99A-4C1952FF4E56}"/>
          </ac:picMkLst>
        </pc:picChg>
        <pc:picChg chg="add mod">
          <ac:chgData name="Nethravathi S" userId="b30c3150b1c7e5fb" providerId="LiveId" clId="{21520213-F518-4EB6-926C-FDC79DE22BE0}" dt="2021-11-09T16:47:28.756" v="5152" actId="1076"/>
          <ac:picMkLst>
            <pc:docMk/>
            <pc:sldMk cId="3333674293" sldId="266"/>
            <ac:picMk id="2060" creationId="{D34CB2AF-21D6-4F90-A589-F21C3A6590BF}"/>
          </ac:picMkLst>
        </pc:picChg>
        <pc:picChg chg="del">
          <ac:chgData name="Nethravathi S" userId="b30c3150b1c7e5fb" providerId="LiveId" clId="{21520213-F518-4EB6-926C-FDC79DE22BE0}" dt="2021-11-09T16:23:12.365" v="4862" actId="478"/>
          <ac:picMkLst>
            <pc:docMk/>
            <pc:sldMk cId="3333674293" sldId="266"/>
            <ac:picMk id="3078" creationId="{79F0CD6C-7D84-453E-9FC2-EB274521B1B4}"/>
          </ac:picMkLst>
        </pc:picChg>
      </pc:sldChg>
      <pc:sldChg chg="addSp delSp modSp mod">
        <pc:chgData name="Nethravathi S" userId="b30c3150b1c7e5fb" providerId="LiveId" clId="{21520213-F518-4EB6-926C-FDC79DE22BE0}" dt="2021-11-09T18:03:22.064" v="5516" actId="207"/>
        <pc:sldMkLst>
          <pc:docMk/>
          <pc:sldMk cId="3483729555" sldId="267"/>
        </pc:sldMkLst>
        <pc:spChg chg="mod">
          <ac:chgData name="Nethravathi S" userId="b30c3150b1c7e5fb" providerId="LiveId" clId="{21520213-F518-4EB6-926C-FDC79DE22BE0}" dt="2021-11-09T18:03:22.064" v="5516" actId="207"/>
          <ac:spMkLst>
            <pc:docMk/>
            <pc:sldMk cId="3483729555" sldId="267"/>
            <ac:spMk id="2" creationId="{20AB3637-ECAA-44E8-9590-8C5079C53390}"/>
          </ac:spMkLst>
        </pc:spChg>
        <pc:spChg chg="mod">
          <ac:chgData name="Nethravathi S" userId="b30c3150b1c7e5fb" providerId="LiveId" clId="{21520213-F518-4EB6-926C-FDC79DE22BE0}" dt="2021-11-09T16:42:20.489" v="4981" actId="12"/>
          <ac:spMkLst>
            <pc:docMk/>
            <pc:sldMk cId="3483729555" sldId="267"/>
            <ac:spMk id="10" creationId="{0DC59AE1-29A6-4685-917A-6A9E6B2270A2}"/>
          </ac:spMkLst>
        </pc:spChg>
        <pc:spChg chg="del mod">
          <ac:chgData name="Nethravathi S" userId="b30c3150b1c7e5fb" providerId="LiveId" clId="{21520213-F518-4EB6-926C-FDC79DE22BE0}" dt="2021-11-09T16:40:53.485" v="4963" actId="478"/>
          <ac:spMkLst>
            <pc:docMk/>
            <pc:sldMk cId="3483729555" sldId="267"/>
            <ac:spMk id="12" creationId="{ED1AB322-D06B-459F-93A2-9A63A2849414}"/>
          </ac:spMkLst>
        </pc:spChg>
        <pc:spChg chg="mod">
          <ac:chgData name="Nethravathi S" userId="b30c3150b1c7e5fb" providerId="LiveId" clId="{21520213-F518-4EB6-926C-FDC79DE22BE0}" dt="2021-11-09T16:42:15.025" v="4980" actId="12"/>
          <ac:spMkLst>
            <pc:docMk/>
            <pc:sldMk cId="3483729555" sldId="267"/>
            <ac:spMk id="14" creationId="{530982B8-4305-4C0D-857F-F279A58E6A99}"/>
          </ac:spMkLst>
        </pc:spChg>
        <pc:picChg chg="add del mod">
          <ac:chgData name="Nethravathi S" userId="b30c3150b1c7e5fb" providerId="LiveId" clId="{21520213-F518-4EB6-926C-FDC79DE22BE0}" dt="2021-11-09T16:37:38.753" v="4944"/>
          <ac:picMkLst>
            <pc:docMk/>
            <pc:sldMk cId="3483729555" sldId="267"/>
            <ac:picMk id="4" creationId="{8589F377-9117-4E0E-A3B9-E11F0EEC8A16}"/>
          </ac:picMkLst>
        </pc:picChg>
        <pc:picChg chg="add del mod">
          <ac:chgData name="Nethravathi S" userId="b30c3150b1c7e5fb" providerId="LiveId" clId="{21520213-F518-4EB6-926C-FDC79DE22BE0}" dt="2021-11-09T16:36:40.035" v="4942"/>
          <ac:picMkLst>
            <pc:docMk/>
            <pc:sldMk cId="3483729555" sldId="267"/>
            <ac:picMk id="3074" creationId="{04255042-1B9C-4A86-AACC-0438BA194608}"/>
          </ac:picMkLst>
        </pc:picChg>
        <pc:picChg chg="add mod">
          <ac:chgData name="Nethravathi S" userId="b30c3150b1c7e5fb" providerId="LiveId" clId="{21520213-F518-4EB6-926C-FDC79DE22BE0}" dt="2021-11-09T16:41:26.076" v="4972" actId="14100"/>
          <ac:picMkLst>
            <pc:docMk/>
            <pc:sldMk cId="3483729555" sldId="267"/>
            <ac:picMk id="3076" creationId="{DDE5D647-3CEC-49B9-AF1D-BFCBDCDDCF19}"/>
          </ac:picMkLst>
        </pc:picChg>
        <pc:picChg chg="add mod">
          <ac:chgData name="Nethravathi S" userId="b30c3150b1c7e5fb" providerId="LiveId" clId="{21520213-F518-4EB6-926C-FDC79DE22BE0}" dt="2021-11-09T16:43:00.435" v="4985" actId="14100"/>
          <ac:picMkLst>
            <pc:docMk/>
            <pc:sldMk cId="3483729555" sldId="267"/>
            <ac:picMk id="3078" creationId="{19552685-469A-4060-B345-5B598BACC48D}"/>
          </ac:picMkLst>
        </pc:picChg>
        <pc:picChg chg="del">
          <ac:chgData name="Nethravathi S" userId="b30c3150b1c7e5fb" providerId="LiveId" clId="{21520213-F518-4EB6-926C-FDC79DE22BE0}" dt="2021-11-09T16:36:15.445" v="4935" actId="478"/>
          <ac:picMkLst>
            <pc:docMk/>
            <pc:sldMk cId="3483729555" sldId="267"/>
            <ac:picMk id="4098" creationId="{0E501523-3309-480E-B2B2-7B3A00A6B9AF}"/>
          </ac:picMkLst>
        </pc:picChg>
        <pc:picChg chg="del">
          <ac:chgData name="Nethravathi S" userId="b30c3150b1c7e5fb" providerId="LiveId" clId="{21520213-F518-4EB6-926C-FDC79DE22BE0}" dt="2021-11-09T16:36:16.805" v="4936" actId="478"/>
          <ac:picMkLst>
            <pc:docMk/>
            <pc:sldMk cId="3483729555" sldId="267"/>
            <ac:picMk id="4104" creationId="{2BEA8E98-3E0F-4E14-BD5D-3AEDDAF6130A}"/>
          </ac:picMkLst>
        </pc:picChg>
      </pc:sldChg>
      <pc:sldChg chg="addSp delSp modSp mod">
        <pc:chgData name="Nethravathi S" userId="b30c3150b1c7e5fb" providerId="LiveId" clId="{21520213-F518-4EB6-926C-FDC79DE22BE0}" dt="2021-11-09T18:03:36.398" v="5517" actId="207"/>
        <pc:sldMkLst>
          <pc:docMk/>
          <pc:sldMk cId="3558094975" sldId="268"/>
        </pc:sldMkLst>
        <pc:spChg chg="add del">
          <ac:chgData name="Nethravathi S" userId="b30c3150b1c7e5fb" providerId="LiveId" clId="{21520213-F518-4EB6-926C-FDC79DE22BE0}" dt="2021-11-09T17:45:00.003" v="5265" actId="478"/>
          <ac:spMkLst>
            <pc:docMk/>
            <pc:sldMk cId="3558094975" sldId="268"/>
            <ac:spMk id="2" creationId="{031722BE-B8AB-412E-9FBA-F6F86CD4C26A}"/>
          </ac:spMkLst>
        </pc:spChg>
        <pc:spChg chg="add del mod">
          <ac:chgData name="Nethravathi S" userId="b30c3150b1c7e5fb" providerId="LiveId" clId="{21520213-F518-4EB6-926C-FDC79DE22BE0}" dt="2021-11-09T18:03:36.398" v="5517" actId="207"/>
          <ac:spMkLst>
            <pc:docMk/>
            <pc:sldMk cId="3558094975" sldId="268"/>
            <ac:spMk id="3" creationId="{EBF699C6-067A-4F83-A1A2-6F2D5FC2593E}"/>
          </ac:spMkLst>
        </pc:spChg>
        <pc:spChg chg="add del">
          <ac:chgData name="Nethravathi S" userId="b30c3150b1c7e5fb" providerId="LiveId" clId="{21520213-F518-4EB6-926C-FDC79DE22BE0}" dt="2021-11-09T17:45:00.003" v="5265" actId="478"/>
          <ac:spMkLst>
            <pc:docMk/>
            <pc:sldMk cId="3558094975" sldId="268"/>
            <ac:spMk id="4" creationId="{24252774-8E96-49D0-A72B-4DBE47CDB3CF}"/>
          </ac:spMkLst>
        </pc:spChg>
        <pc:spChg chg="del">
          <ac:chgData name="Nethravathi S" userId="b30c3150b1c7e5fb" providerId="LiveId" clId="{21520213-F518-4EB6-926C-FDC79DE22BE0}" dt="2021-11-09T17:43:21.082" v="5255" actId="478"/>
          <ac:spMkLst>
            <pc:docMk/>
            <pc:sldMk cId="3558094975" sldId="268"/>
            <ac:spMk id="9" creationId="{4F761B92-56D2-4143-86E2-8F4300A28963}"/>
          </ac:spMkLst>
        </pc:spChg>
        <pc:spChg chg="del">
          <ac:chgData name="Nethravathi S" userId="b30c3150b1c7e5fb" providerId="LiveId" clId="{21520213-F518-4EB6-926C-FDC79DE22BE0}" dt="2021-11-09T17:43:18.245" v="5254" actId="478"/>
          <ac:spMkLst>
            <pc:docMk/>
            <pc:sldMk cId="3558094975" sldId="268"/>
            <ac:spMk id="11" creationId="{68BD1773-4632-4321-A62F-CE3C465979E0}"/>
          </ac:spMkLst>
        </pc:spChg>
        <pc:spChg chg="add mod">
          <ac:chgData name="Nethravathi S" userId="b30c3150b1c7e5fb" providerId="LiveId" clId="{21520213-F518-4EB6-926C-FDC79DE22BE0}" dt="2021-11-09T17:46:28.382" v="5279" actId="12"/>
          <ac:spMkLst>
            <pc:docMk/>
            <pc:sldMk cId="3558094975" sldId="268"/>
            <ac:spMk id="13" creationId="{F6BDDA2A-6F3E-4B81-A53A-98EC6D810421}"/>
          </ac:spMkLst>
        </pc:spChg>
        <pc:picChg chg="add mod">
          <ac:chgData name="Nethravathi S" userId="b30c3150b1c7e5fb" providerId="LiveId" clId="{21520213-F518-4EB6-926C-FDC79DE22BE0}" dt="2021-11-09T17:44:25.340" v="5262"/>
          <ac:picMkLst>
            <pc:docMk/>
            <pc:sldMk cId="3558094975" sldId="268"/>
            <ac:picMk id="8" creationId="{A54F6B3A-9C87-4E20-91F5-8D7329C7A713}"/>
          </ac:picMkLst>
        </pc:picChg>
        <pc:picChg chg="add mod">
          <ac:chgData name="Nethravathi S" userId="b30c3150b1c7e5fb" providerId="LiveId" clId="{21520213-F518-4EB6-926C-FDC79DE22BE0}" dt="2021-11-09T17:48:43.556" v="5290"/>
          <ac:picMkLst>
            <pc:docMk/>
            <pc:sldMk cId="3558094975" sldId="268"/>
            <ac:picMk id="14" creationId="{E3412498-4077-4A50-92C6-834362AAD0DE}"/>
          </ac:picMkLst>
        </pc:picChg>
        <pc:picChg chg="add mod">
          <ac:chgData name="Nethravathi S" userId="b30c3150b1c7e5fb" providerId="LiveId" clId="{21520213-F518-4EB6-926C-FDC79DE22BE0}" dt="2021-11-09T17:54:30.986" v="5449" actId="1076"/>
          <ac:picMkLst>
            <pc:docMk/>
            <pc:sldMk cId="3558094975" sldId="268"/>
            <ac:picMk id="4098" creationId="{60986354-A573-4FCE-9EA1-45774CC662EA}"/>
          </ac:picMkLst>
        </pc:picChg>
        <pc:picChg chg="add del">
          <ac:chgData name="Nethravathi S" userId="b30c3150b1c7e5fb" providerId="LiveId" clId="{21520213-F518-4EB6-926C-FDC79DE22BE0}" dt="2021-11-09T17:45:00.003" v="5265" actId="478"/>
          <ac:picMkLst>
            <pc:docMk/>
            <pc:sldMk cId="3558094975" sldId="268"/>
            <ac:picMk id="4099" creationId="{CA48A22A-5FFC-4338-8AD9-B87EF0A44BBC}"/>
          </ac:picMkLst>
        </pc:picChg>
        <pc:picChg chg="del">
          <ac:chgData name="Nethravathi S" userId="b30c3150b1c7e5fb" providerId="LiveId" clId="{21520213-F518-4EB6-926C-FDC79DE22BE0}" dt="2021-11-09T17:43:24.270" v="5256" actId="478"/>
          <ac:picMkLst>
            <pc:docMk/>
            <pc:sldMk cId="3558094975" sldId="268"/>
            <ac:picMk id="5122" creationId="{19ED6BBF-4CEC-4DBC-8436-B9AE0D816AFC}"/>
          </ac:picMkLst>
        </pc:picChg>
        <pc:picChg chg="del">
          <ac:chgData name="Nethravathi S" userId="b30c3150b1c7e5fb" providerId="LiveId" clId="{21520213-F518-4EB6-926C-FDC79DE22BE0}" dt="2021-11-09T17:43:25.613" v="5257" actId="478"/>
          <ac:picMkLst>
            <pc:docMk/>
            <pc:sldMk cId="3558094975" sldId="268"/>
            <ac:picMk id="5124" creationId="{A352AE6B-E5FC-4EA0-B4B6-0560AC46E5EE}"/>
          </ac:picMkLst>
        </pc:picChg>
      </pc:sldChg>
      <pc:sldChg chg="addSp delSp modSp mod">
        <pc:chgData name="Nethravathi S" userId="b30c3150b1c7e5fb" providerId="LiveId" clId="{21520213-F518-4EB6-926C-FDC79DE22BE0}" dt="2021-11-09T18:03:47.533" v="5518" actId="207"/>
        <pc:sldMkLst>
          <pc:docMk/>
          <pc:sldMk cId="3331079735" sldId="269"/>
        </pc:sldMkLst>
        <pc:spChg chg="mod">
          <ac:chgData name="Nethravathi S" userId="b30c3150b1c7e5fb" providerId="LiveId" clId="{21520213-F518-4EB6-926C-FDC79DE22BE0}" dt="2021-11-09T18:03:47.533" v="5518" actId="207"/>
          <ac:spMkLst>
            <pc:docMk/>
            <pc:sldMk cId="3331079735" sldId="269"/>
            <ac:spMk id="5" creationId="{95985F55-E716-413D-8A24-783AB4C92437}"/>
          </ac:spMkLst>
        </pc:spChg>
        <pc:spChg chg="del mod">
          <ac:chgData name="Nethravathi S" userId="b30c3150b1c7e5fb" providerId="LiveId" clId="{21520213-F518-4EB6-926C-FDC79DE22BE0}" dt="2021-11-09T17:55:15.017" v="5455" actId="478"/>
          <ac:spMkLst>
            <pc:docMk/>
            <pc:sldMk cId="3331079735" sldId="269"/>
            <ac:spMk id="10" creationId="{88E8B756-79BB-42B6-8305-5823A99DAE53}"/>
          </ac:spMkLst>
        </pc:spChg>
        <pc:spChg chg="add mod">
          <ac:chgData name="Nethravathi S" userId="b30c3150b1c7e5fb" providerId="LiveId" clId="{21520213-F518-4EB6-926C-FDC79DE22BE0}" dt="2021-11-09T17:59:02.516" v="5491" actId="12"/>
          <ac:spMkLst>
            <pc:docMk/>
            <pc:sldMk cId="3331079735" sldId="269"/>
            <ac:spMk id="11" creationId="{1AEF5FB7-6BC3-41D2-BD88-7572E3F3216B}"/>
          </ac:spMkLst>
        </pc:spChg>
        <pc:spChg chg="add mod">
          <ac:chgData name="Nethravathi S" userId="b30c3150b1c7e5fb" providerId="LiveId" clId="{21520213-F518-4EB6-926C-FDC79DE22BE0}" dt="2021-11-09T18:00:04.068" v="5501" actId="12"/>
          <ac:spMkLst>
            <pc:docMk/>
            <pc:sldMk cId="3331079735" sldId="269"/>
            <ac:spMk id="13" creationId="{348191B9-4F10-4C43-A055-366776070F5E}"/>
          </ac:spMkLst>
        </pc:spChg>
        <pc:picChg chg="add mod">
          <ac:chgData name="Nethravathi S" userId="b30c3150b1c7e5fb" providerId="LiveId" clId="{21520213-F518-4EB6-926C-FDC79DE22BE0}" dt="2021-11-09T17:58:00.051" v="5480" actId="14100"/>
          <ac:picMkLst>
            <pc:docMk/>
            <pc:sldMk cId="3331079735" sldId="269"/>
            <ac:picMk id="7" creationId="{1E3052D1-E4B8-4E75-978F-E53DB8D8B89D}"/>
          </ac:picMkLst>
        </pc:picChg>
        <pc:picChg chg="add mod">
          <ac:chgData name="Nethravathi S" userId="b30c3150b1c7e5fb" providerId="LiveId" clId="{21520213-F518-4EB6-926C-FDC79DE22BE0}" dt="2021-11-09T17:58:06.045" v="5481" actId="14100"/>
          <ac:picMkLst>
            <pc:docMk/>
            <pc:sldMk cId="3331079735" sldId="269"/>
            <ac:picMk id="9" creationId="{421F4B17-F15C-463A-9526-74B78DE35405}"/>
          </ac:picMkLst>
        </pc:picChg>
        <pc:picChg chg="add del mod">
          <ac:chgData name="Nethravathi S" userId="b30c3150b1c7e5fb" providerId="LiveId" clId="{21520213-F518-4EB6-926C-FDC79DE22BE0}" dt="2021-11-09T17:55:51.140" v="5463" actId="478"/>
          <ac:picMkLst>
            <pc:docMk/>
            <pc:sldMk cId="3331079735" sldId="269"/>
            <ac:picMk id="5122" creationId="{E3B587AA-1C3C-452B-A65A-0FF7C793D6CD}"/>
          </ac:picMkLst>
        </pc:picChg>
        <pc:picChg chg="add del mod">
          <ac:chgData name="Nethravathi S" userId="b30c3150b1c7e5fb" providerId="LiveId" clId="{21520213-F518-4EB6-926C-FDC79DE22BE0}" dt="2021-11-09T17:55:53.128" v="5464" actId="478"/>
          <ac:picMkLst>
            <pc:docMk/>
            <pc:sldMk cId="3331079735" sldId="269"/>
            <ac:picMk id="5124" creationId="{7C807D03-9E83-4D00-B314-FADCE4CE0ECF}"/>
          </ac:picMkLst>
        </pc:picChg>
        <pc:picChg chg="add del">
          <ac:chgData name="Nethravathi S" userId="b30c3150b1c7e5fb" providerId="LiveId" clId="{21520213-F518-4EB6-926C-FDC79DE22BE0}" dt="2021-11-09T17:57:10.598" v="5472"/>
          <ac:picMkLst>
            <pc:docMk/>
            <pc:sldMk cId="3331079735" sldId="269"/>
            <ac:picMk id="5126" creationId="{750398E0-24E3-4DBA-8367-C922E3870BC3}"/>
          </ac:picMkLst>
        </pc:picChg>
        <pc:picChg chg="del">
          <ac:chgData name="Nethravathi S" userId="b30c3150b1c7e5fb" providerId="LiveId" clId="{21520213-F518-4EB6-926C-FDC79DE22BE0}" dt="2021-11-09T17:55:10.097" v="5453" actId="478"/>
          <ac:picMkLst>
            <pc:docMk/>
            <pc:sldMk cId="3331079735" sldId="269"/>
            <ac:picMk id="6146" creationId="{A9C49413-3885-4F4F-9F53-EEDB65F9B239}"/>
          </ac:picMkLst>
        </pc:picChg>
      </pc:sldChg>
      <pc:sldChg chg="addSp delSp modSp mod">
        <pc:chgData name="Nethravathi S" userId="b30c3150b1c7e5fb" providerId="LiveId" clId="{21520213-F518-4EB6-926C-FDC79DE22BE0}" dt="2021-11-09T18:07:58.196" v="5549" actId="12"/>
        <pc:sldMkLst>
          <pc:docMk/>
          <pc:sldMk cId="2014674802" sldId="270"/>
        </pc:sldMkLst>
        <pc:spChg chg="add mod">
          <ac:chgData name="Nethravathi S" userId="b30c3150b1c7e5fb" providerId="LiveId" clId="{21520213-F518-4EB6-926C-FDC79DE22BE0}" dt="2021-11-09T18:07:12.782" v="5542" actId="14100"/>
          <ac:spMkLst>
            <pc:docMk/>
            <pc:sldMk cId="2014674802" sldId="270"/>
            <ac:spMk id="2" creationId="{7FA8EE2C-F1B5-4923-8ADD-B37388053508}"/>
          </ac:spMkLst>
        </pc:spChg>
        <pc:spChg chg="add mod">
          <ac:chgData name="Nethravathi S" userId="b30c3150b1c7e5fb" providerId="LiveId" clId="{21520213-F518-4EB6-926C-FDC79DE22BE0}" dt="2021-11-09T18:07:58.196" v="5549" actId="12"/>
          <ac:spMkLst>
            <pc:docMk/>
            <pc:sldMk cId="2014674802" sldId="270"/>
            <ac:spMk id="3" creationId="{AB711EB2-9AAF-4EAC-AA07-884765C2C1DB}"/>
          </ac:spMkLst>
        </pc:spChg>
        <pc:spChg chg="mod">
          <ac:chgData name="Nethravathi S" userId="b30c3150b1c7e5fb" providerId="LiveId" clId="{21520213-F518-4EB6-926C-FDC79DE22BE0}" dt="2021-11-09T18:04:24.512" v="5522" actId="14100"/>
          <ac:spMkLst>
            <pc:docMk/>
            <pc:sldMk cId="2014674802" sldId="270"/>
            <ac:spMk id="5" creationId="{0AECC92A-59A1-4219-BA6F-5858516AB17E}"/>
          </ac:spMkLst>
        </pc:spChg>
        <pc:spChg chg="del mod">
          <ac:chgData name="Nethravathi S" userId="b30c3150b1c7e5fb" providerId="LiveId" clId="{21520213-F518-4EB6-926C-FDC79DE22BE0}" dt="2021-11-09T18:04:55.889" v="5525" actId="478"/>
          <ac:spMkLst>
            <pc:docMk/>
            <pc:sldMk cId="2014674802" sldId="270"/>
            <ac:spMk id="11" creationId="{9CFA4917-A2F0-4007-98F9-6119CE23DF04}"/>
          </ac:spMkLst>
        </pc:spChg>
        <pc:picChg chg="add del mod">
          <ac:chgData name="Nethravathi S" userId="b30c3150b1c7e5fb" providerId="LiveId" clId="{21520213-F518-4EB6-926C-FDC79DE22BE0}" dt="2021-11-09T18:05:57.314" v="5532" actId="21"/>
          <ac:picMkLst>
            <pc:docMk/>
            <pc:sldMk cId="2014674802" sldId="270"/>
            <ac:picMk id="6" creationId="{00C9DCEC-FCCF-4426-AE6C-DD1D6BC9727B}"/>
          </ac:picMkLst>
        </pc:picChg>
        <pc:picChg chg="add mod">
          <ac:chgData name="Nethravathi S" userId="b30c3150b1c7e5fb" providerId="LiveId" clId="{21520213-F518-4EB6-926C-FDC79DE22BE0}" dt="2021-11-09T18:05:27.079" v="5529" actId="1076"/>
          <ac:picMkLst>
            <pc:docMk/>
            <pc:sldMk cId="2014674802" sldId="270"/>
            <ac:picMk id="7" creationId="{49FEC067-B1C9-4B32-81C9-AAC3AEEDA5AD}"/>
          </ac:picMkLst>
        </pc:picChg>
        <pc:picChg chg="add mod">
          <ac:chgData name="Nethravathi S" userId="b30c3150b1c7e5fb" providerId="LiveId" clId="{21520213-F518-4EB6-926C-FDC79DE22BE0}" dt="2021-11-09T18:06:17.972" v="5536" actId="14100"/>
          <ac:picMkLst>
            <pc:docMk/>
            <pc:sldMk cId="2014674802" sldId="270"/>
            <ac:picMk id="6146" creationId="{3928B67D-94E6-4980-9C0A-1D94D629D98C}"/>
          </ac:picMkLst>
        </pc:picChg>
        <pc:picChg chg="del">
          <ac:chgData name="Nethravathi S" userId="b30c3150b1c7e5fb" providerId="LiveId" clId="{21520213-F518-4EB6-926C-FDC79DE22BE0}" dt="2021-11-09T18:04:52.150" v="5523" actId="478"/>
          <ac:picMkLst>
            <pc:docMk/>
            <pc:sldMk cId="2014674802" sldId="270"/>
            <ac:picMk id="7173" creationId="{0929B1F6-9DC7-4EA7-A863-886DE05A8F7C}"/>
          </ac:picMkLst>
        </pc:picChg>
      </pc:sldChg>
      <pc:sldChg chg="addSp delSp modSp mod">
        <pc:chgData name="Nethravathi S" userId="b30c3150b1c7e5fb" providerId="LiveId" clId="{21520213-F518-4EB6-926C-FDC79DE22BE0}" dt="2021-11-09T18:23:10.374" v="5595" actId="14100"/>
        <pc:sldMkLst>
          <pc:docMk/>
          <pc:sldMk cId="4147984601" sldId="271"/>
        </pc:sldMkLst>
        <pc:spChg chg="add mod">
          <ac:chgData name="Nethravathi S" userId="b30c3150b1c7e5fb" providerId="LiveId" clId="{21520213-F518-4EB6-926C-FDC79DE22BE0}" dt="2021-11-09T18:22:12.347" v="5587" actId="2711"/>
          <ac:spMkLst>
            <pc:docMk/>
            <pc:sldMk cId="4147984601" sldId="271"/>
            <ac:spMk id="2" creationId="{82A69CF9-3E53-4016-93BD-8CA871BFC2CD}"/>
          </ac:spMkLst>
        </pc:spChg>
        <pc:spChg chg="add mod">
          <ac:chgData name="Nethravathi S" userId="b30c3150b1c7e5fb" providerId="LiveId" clId="{21520213-F518-4EB6-926C-FDC79DE22BE0}" dt="2021-11-09T18:23:10.374" v="5595" actId="14100"/>
          <ac:spMkLst>
            <pc:docMk/>
            <pc:sldMk cId="4147984601" sldId="271"/>
            <ac:spMk id="3" creationId="{006739DA-3628-435E-A636-3893CEDEAF94}"/>
          </ac:spMkLst>
        </pc:spChg>
        <pc:spChg chg="mod">
          <ac:chgData name="Nethravathi S" userId="b30c3150b1c7e5fb" providerId="LiveId" clId="{21520213-F518-4EB6-926C-FDC79DE22BE0}" dt="2021-11-09T18:08:31.299" v="5553" actId="255"/>
          <ac:spMkLst>
            <pc:docMk/>
            <pc:sldMk cId="4147984601" sldId="271"/>
            <ac:spMk id="5" creationId="{D398B882-F10B-4837-8CC3-87CF2A7EA9FA}"/>
          </ac:spMkLst>
        </pc:spChg>
        <pc:spChg chg="del mod">
          <ac:chgData name="Nethravathi S" userId="b30c3150b1c7e5fb" providerId="LiveId" clId="{21520213-F518-4EB6-926C-FDC79DE22BE0}" dt="2021-11-09T18:09:08.052" v="5559" actId="478"/>
          <ac:spMkLst>
            <pc:docMk/>
            <pc:sldMk cId="4147984601" sldId="271"/>
            <ac:spMk id="14" creationId="{795D9E7F-085F-4A86-938D-BFCCEDAA832F}"/>
          </ac:spMkLst>
        </pc:spChg>
        <pc:spChg chg="del mod">
          <ac:chgData name="Nethravathi S" userId="b30c3150b1c7e5fb" providerId="LiveId" clId="{21520213-F518-4EB6-926C-FDC79DE22BE0}" dt="2021-11-09T18:09:05.124" v="5557" actId="478"/>
          <ac:spMkLst>
            <pc:docMk/>
            <pc:sldMk cId="4147984601" sldId="271"/>
            <ac:spMk id="16" creationId="{40BA0234-9F89-4E42-81E0-C4B2CC9311F7}"/>
          </ac:spMkLst>
        </pc:spChg>
        <pc:picChg chg="add mod">
          <ac:chgData name="Nethravathi S" userId="b30c3150b1c7e5fb" providerId="LiveId" clId="{21520213-F518-4EB6-926C-FDC79DE22BE0}" dt="2021-11-09T18:21:48.498" v="5584" actId="1076"/>
          <ac:picMkLst>
            <pc:docMk/>
            <pc:sldMk cId="4147984601" sldId="271"/>
            <ac:picMk id="7" creationId="{D249D960-4B32-4D55-AC0C-652BFE3994E7}"/>
          </ac:picMkLst>
        </pc:picChg>
        <pc:picChg chg="add del mod">
          <ac:chgData name="Nethravathi S" userId="b30c3150b1c7e5fb" providerId="LiveId" clId="{21520213-F518-4EB6-926C-FDC79DE22BE0}" dt="2021-11-09T18:10:10.330" v="5563" actId="478"/>
          <ac:picMkLst>
            <pc:docMk/>
            <pc:sldMk cId="4147984601" sldId="271"/>
            <ac:picMk id="8" creationId="{7712FCD8-436C-4E5E-AE2A-E37360E07029}"/>
          </ac:picMkLst>
        </pc:picChg>
        <pc:picChg chg="add del mod">
          <ac:chgData name="Nethravathi S" userId="b30c3150b1c7e5fb" providerId="LiveId" clId="{21520213-F518-4EB6-926C-FDC79DE22BE0}" dt="2021-11-09T18:21:04.348" v="5575" actId="478"/>
          <ac:picMkLst>
            <pc:docMk/>
            <pc:sldMk cId="4147984601" sldId="271"/>
            <ac:picMk id="9" creationId="{B873EBE1-7E06-46A8-9E36-5AE7B9FCF5A5}"/>
          </ac:picMkLst>
        </pc:picChg>
        <pc:picChg chg="add mod">
          <ac:chgData name="Nethravathi S" userId="b30c3150b1c7e5fb" providerId="LiveId" clId="{21520213-F518-4EB6-926C-FDC79DE22BE0}" dt="2021-11-09T18:21:35.582" v="5582" actId="14100"/>
          <ac:picMkLst>
            <pc:docMk/>
            <pc:sldMk cId="4147984601" sldId="271"/>
            <ac:picMk id="11" creationId="{DC5E404E-B693-4EDB-A5E5-53716ACECC51}"/>
          </ac:picMkLst>
        </pc:picChg>
        <pc:picChg chg="del">
          <ac:chgData name="Nethravathi S" userId="b30c3150b1c7e5fb" providerId="LiveId" clId="{21520213-F518-4EB6-926C-FDC79DE22BE0}" dt="2021-11-09T18:09:01.417" v="5554" actId="478"/>
          <ac:picMkLst>
            <pc:docMk/>
            <pc:sldMk cId="4147984601" sldId="271"/>
            <ac:picMk id="8196" creationId="{68263798-AD28-49F3-8D92-C609A3E51CCD}"/>
          </ac:picMkLst>
        </pc:picChg>
        <pc:picChg chg="del">
          <ac:chgData name="Nethravathi S" userId="b30c3150b1c7e5fb" providerId="LiveId" clId="{21520213-F518-4EB6-926C-FDC79DE22BE0}" dt="2021-11-09T18:09:02.623" v="5555" actId="478"/>
          <ac:picMkLst>
            <pc:docMk/>
            <pc:sldMk cId="4147984601" sldId="271"/>
            <ac:picMk id="8198" creationId="{90A585EC-9BC9-440C-BA1D-DE0150E79A51}"/>
          </ac:picMkLst>
        </pc:picChg>
      </pc:sldChg>
      <pc:sldChg chg="addSp delSp modSp mod">
        <pc:chgData name="Nethravathi S" userId="b30c3150b1c7e5fb" providerId="LiveId" clId="{21520213-F518-4EB6-926C-FDC79DE22BE0}" dt="2021-11-09T18:33:22.443" v="5699" actId="14100"/>
        <pc:sldMkLst>
          <pc:docMk/>
          <pc:sldMk cId="2704518371" sldId="272"/>
        </pc:sldMkLst>
        <pc:spChg chg="add mod">
          <ac:chgData name="Nethravathi S" userId="b30c3150b1c7e5fb" providerId="LiveId" clId="{21520213-F518-4EB6-926C-FDC79DE22BE0}" dt="2021-11-09T18:29:23.214" v="5660" actId="14100"/>
          <ac:spMkLst>
            <pc:docMk/>
            <pc:sldMk cId="2704518371" sldId="272"/>
            <ac:spMk id="2" creationId="{6C89B041-7219-4170-8491-6E46BB13885F}"/>
          </ac:spMkLst>
        </pc:spChg>
        <pc:spChg chg="mod">
          <ac:chgData name="Nethravathi S" userId="b30c3150b1c7e5fb" providerId="LiveId" clId="{21520213-F518-4EB6-926C-FDC79DE22BE0}" dt="2021-11-09T18:23:59.269" v="5608" actId="255"/>
          <ac:spMkLst>
            <pc:docMk/>
            <pc:sldMk cId="2704518371" sldId="272"/>
            <ac:spMk id="3" creationId="{68F48DBA-7490-432A-A106-92848E49BBC8}"/>
          </ac:spMkLst>
        </pc:spChg>
        <pc:spChg chg="del mod">
          <ac:chgData name="Nethravathi S" userId="b30c3150b1c7e5fb" providerId="LiveId" clId="{21520213-F518-4EB6-926C-FDC79DE22BE0}" dt="2021-11-09T18:24:02.947" v="5610" actId="478"/>
          <ac:spMkLst>
            <pc:docMk/>
            <pc:sldMk cId="2704518371" sldId="272"/>
            <ac:spMk id="10" creationId="{DDC7C7DC-5550-4A44-AD37-310B7D002BF7}"/>
          </ac:spMkLst>
        </pc:spChg>
        <pc:spChg chg="del mod">
          <ac:chgData name="Nethravathi S" userId="b30c3150b1c7e5fb" providerId="LiveId" clId="{21520213-F518-4EB6-926C-FDC79DE22BE0}" dt="2021-11-09T18:24:06.145" v="5612" actId="478"/>
          <ac:spMkLst>
            <pc:docMk/>
            <pc:sldMk cId="2704518371" sldId="272"/>
            <ac:spMk id="12" creationId="{1B51327B-24B2-440B-A29B-0D9F8CFD42C4}"/>
          </ac:spMkLst>
        </pc:spChg>
        <pc:picChg chg="add del mod">
          <ac:chgData name="Nethravathi S" userId="b30c3150b1c7e5fb" providerId="LiveId" clId="{21520213-F518-4EB6-926C-FDC79DE22BE0}" dt="2021-11-09T18:24:47.603" v="5618" actId="478"/>
          <ac:picMkLst>
            <pc:docMk/>
            <pc:sldMk cId="2704518371" sldId="272"/>
            <ac:picMk id="7" creationId="{DBDF2122-12ED-45E6-9B6D-69B70AD75A48}"/>
          </ac:picMkLst>
        </pc:picChg>
        <pc:picChg chg="add del mod">
          <ac:chgData name="Nethravathi S" userId="b30c3150b1c7e5fb" providerId="LiveId" clId="{21520213-F518-4EB6-926C-FDC79DE22BE0}" dt="2021-11-09T18:27:22.626" v="5644" actId="478"/>
          <ac:picMkLst>
            <pc:docMk/>
            <pc:sldMk cId="2704518371" sldId="272"/>
            <ac:picMk id="9" creationId="{E3E929BC-B4E9-48C5-8788-0345F000985D}"/>
          </ac:picMkLst>
        </pc:picChg>
        <pc:picChg chg="add del mod">
          <ac:chgData name="Nethravathi S" userId="b30c3150b1c7e5fb" providerId="LiveId" clId="{21520213-F518-4EB6-926C-FDC79DE22BE0}" dt="2021-11-09T18:28:50.654" v="5658" actId="21"/>
          <ac:picMkLst>
            <pc:docMk/>
            <pc:sldMk cId="2704518371" sldId="272"/>
            <ac:picMk id="13" creationId="{B945C4EC-6D19-477B-8B38-BD7FE5D1412D}"/>
          </ac:picMkLst>
        </pc:picChg>
        <pc:picChg chg="add del mod">
          <ac:chgData name="Nethravathi S" userId="b30c3150b1c7e5fb" providerId="LiveId" clId="{21520213-F518-4EB6-926C-FDC79DE22BE0}" dt="2021-11-09T18:31:42.776" v="5690" actId="21"/>
          <ac:picMkLst>
            <pc:docMk/>
            <pc:sldMk cId="2704518371" sldId="272"/>
            <ac:picMk id="14" creationId="{B8EDD4AD-7AA4-4C8F-925C-2AE9CD68F752}"/>
          </ac:picMkLst>
        </pc:picChg>
        <pc:picChg chg="add del mod">
          <ac:chgData name="Nethravathi S" userId="b30c3150b1c7e5fb" providerId="LiveId" clId="{21520213-F518-4EB6-926C-FDC79DE22BE0}" dt="2021-11-09T18:25:07.408" v="5623" actId="478"/>
          <ac:picMkLst>
            <pc:docMk/>
            <pc:sldMk cId="2704518371" sldId="272"/>
            <ac:picMk id="7170" creationId="{E0B558D9-93BC-4222-916D-F50EE1AD8E80}"/>
          </ac:picMkLst>
        </pc:picChg>
        <pc:picChg chg="add del">
          <ac:chgData name="Nethravathi S" userId="b30c3150b1c7e5fb" providerId="LiveId" clId="{21520213-F518-4EB6-926C-FDC79DE22BE0}" dt="2021-11-09T18:27:20.898" v="5643"/>
          <ac:picMkLst>
            <pc:docMk/>
            <pc:sldMk cId="2704518371" sldId="272"/>
            <ac:picMk id="7172" creationId="{9923F950-9435-4697-B54A-F52049EE33D6}"/>
          </ac:picMkLst>
        </pc:picChg>
        <pc:picChg chg="add mod">
          <ac:chgData name="Nethravathi S" userId="b30c3150b1c7e5fb" providerId="LiveId" clId="{21520213-F518-4EB6-926C-FDC79DE22BE0}" dt="2021-11-09T18:33:22.443" v="5699" actId="14100"/>
          <ac:picMkLst>
            <pc:docMk/>
            <pc:sldMk cId="2704518371" sldId="272"/>
            <ac:picMk id="7174" creationId="{5DF830F5-31CD-4DB0-9AB8-DF0BD558BFFC}"/>
          </ac:picMkLst>
        </pc:picChg>
        <pc:picChg chg="del">
          <ac:chgData name="Nethravathi S" userId="b30c3150b1c7e5fb" providerId="LiveId" clId="{21520213-F518-4EB6-926C-FDC79DE22BE0}" dt="2021-11-09T18:24:07.803" v="5613" actId="478"/>
          <ac:picMkLst>
            <pc:docMk/>
            <pc:sldMk cId="2704518371" sldId="272"/>
            <ac:picMk id="9218" creationId="{E6BF6F39-775B-4D87-B71A-D11D47D88FB8}"/>
          </ac:picMkLst>
        </pc:picChg>
        <pc:picChg chg="del">
          <ac:chgData name="Nethravathi S" userId="b30c3150b1c7e5fb" providerId="LiveId" clId="{21520213-F518-4EB6-926C-FDC79DE22BE0}" dt="2021-11-09T18:24:09.168" v="5614" actId="478"/>
          <ac:picMkLst>
            <pc:docMk/>
            <pc:sldMk cId="2704518371" sldId="272"/>
            <ac:picMk id="9220" creationId="{8046D1B1-A703-40C9-9B94-34ED5DCD4999}"/>
          </ac:picMkLst>
        </pc:picChg>
      </pc:sldChg>
      <pc:sldChg chg="addSp delSp modSp mod">
        <pc:chgData name="Nethravathi S" userId="b30c3150b1c7e5fb" providerId="LiveId" clId="{21520213-F518-4EB6-926C-FDC79DE22BE0}" dt="2021-11-09T18:39:15.021" v="5744" actId="14100"/>
        <pc:sldMkLst>
          <pc:docMk/>
          <pc:sldMk cId="2882278089" sldId="273"/>
        </pc:sldMkLst>
        <pc:spChg chg="del">
          <ac:chgData name="Nethravathi S" userId="b30c3150b1c7e5fb" providerId="LiveId" clId="{21520213-F518-4EB6-926C-FDC79DE22BE0}" dt="2021-11-09T18:34:06.722" v="5704" actId="478"/>
          <ac:spMkLst>
            <pc:docMk/>
            <pc:sldMk cId="2882278089" sldId="273"/>
            <ac:spMk id="3" creationId="{1D061EE3-9A17-4B10-B4BA-DE3DC6587DB2}"/>
          </ac:spMkLst>
        </pc:spChg>
        <pc:spChg chg="add mod">
          <ac:chgData name="Nethravathi S" userId="b30c3150b1c7e5fb" providerId="LiveId" clId="{21520213-F518-4EB6-926C-FDC79DE22BE0}" dt="2021-11-09T18:37:36.172" v="5735" actId="14100"/>
          <ac:spMkLst>
            <pc:docMk/>
            <pc:sldMk cId="2882278089" sldId="273"/>
            <ac:spMk id="4" creationId="{C6272DA5-5D94-4EB2-BBAA-E0F6203E8234}"/>
          </ac:spMkLst>
        </pc:spChg>
        <pc:spChg chg="add mod">
          <ac:chgData name="Nethravathi S" userId="b30c3150b1c7e5fb" providerId="LiveId" clId="{21520213-F518-4EB6-926C-FDC79DE22BE0}" dt="2021-11-09T18:38:16.859" v="5742" actId="12"/>
          <ac:spMkLst>
            <pc:docMk/>
            <pc:sldMk cId="2882278089" sldId="273"/>
            <ac:spMk id="5" creationId="{8743F1B5-B79B-4ADC-935A-7766F925D611}"/>
          </ac:spMkLst>
        </pc:spChg>
        <pc:spChg chg="del">
          <ac:chgData name="Nethravathi S" userId="b30c3150b1c7e5fb" providerId="LiveId" clId="{21520213-F518-4EB6-926C-FDC79DE22BE0}" dt="2021-11-09T18:34:09.512" v="5705" actId="478"/>
          <ac:spMkLst>
            <pc:docMk/>
            <pc:sldMk cId="2882278089" sldId="273"/>
            <ac:spMk id="8" creationId="{FDC8F162-4AE4-48F7-9B2A-5A279E7AEE48}"/>
          </ac:spMkLst>
        </pc:spChg>
        <pc:spChg chg="add mod">
          <ac:chgData name="Nethravathi S" userId="b30c3150b1c7e5fb" providerId="LiveId" clId="{21520213-F518-4EB6-926C-FDC79DE22BE0}" dt="2021-11-09T18:34:35.712" v="5713" actId="255"/>
          <ac:spMkLst>
            <pc:docMk/>
            <pc:sldMk cId="2882278089" sldId="273"/>
            <ac:spMk id="9" creationId="{02924ACB-7122-4B44-BF90-1D1D0243F363}"/>
          </ac:spMkLst>
        </pc:spChg>
        <pc:spChg chg="del mod">
          <ac:chgData name="Nethravathi S" userId="b30c3150b1c7e5fb" providerId="LiveId" clId="{21520213-F518-4EB6-926C-FDC79DE22BE0}" dt="2021-11-09T18:34:14.063" v="5707" actId="478"/>
          <ac:spMkLst>
            <pc:docMk/>
            <pc:sldMk cId="2882278089" sldId="273"/>
            <ac:spMk id="11" creationId="{CC030AA5-9191-4C41-97DA-FB5FF2F81DCF}"/>
          </ac:spMkLst>
        </pc:spChg>
        <pc:picChg chg="add mod">
          <ac:chgData name="Nethravathi S" userId="b30c3150b1c7e5fb" providerId="LiveId" clId="{21520213-F518-4EB6-926C-FDC79DE22BE0}" dt="2021-11-09T18:39:15.021" v="5744" actId="14100"/>
          <ac:picMkLst>
            <pc:docMk/>
            <pc:sldMk cId="2882278089" sldId="273"/>
            <ac:picMk id="9218" creationId="{A2C6FB20-B48F-4DE5-B4C5-B7698F70B50C}"/>
          </ac:picMkLst>
        </pc:picChg>
        <pc:picChg chg="add del mod">
          <ac:chgData name="Nethravathi S" userId="b30c3150b1c7e5fb" providerId="LiveId" clId="{21520213-F518-4EB6-926C-FDC79DE22BE0}" dt="2021-11-09T18:36:11.669" v="5720" actId="478"/>
          <ac:picMkLst>
            <pc:docMk/>
            <pc:sldMk cId="2882278089" sldId="273"/>
            <ac:picMk id="9220" creationId="{F336AC02-214E-4E3E-83B0-D403FF0254C9}"/>
          </ac:picMkLst>
        </pc:picChg>
        <pc:picChg chg="add mod">
          <ac:chgData name="Nethravathi S" userId="b30c3150b1c7e5fb" providerId="LiveId" clId="{21520213-F518-4EB6-926C-FDC79DE22BE0}" dt="2021-11-09T18:39:07.028" v="5743" actId="14100"/>
          <ac:picMkLst>
            <pc:docMk/>
            <pc:sldMk cId="2882278089" sldId="273"/>
            <ac:picMk id="9222" creationId="{39003FDC-0C52-4FFD-B090-C058F78FF3A2}"/>
          </ac:picMkLst>
        </pc:picChg>
        <pc:picChg chg="del">
          <ac:chgData name="Nethravathi S" userId="b30c3150b1c7e5fb" providerId="LiveId" clId="{21520213-F518-4EB6-926C-FDC79DE22BE0}" dt="2021-11-09T18:34:15.344" v="5708" actId="478"/>
          <ac:picMkLst>
            <pc:docMk/>
            <pc:sldMk cId="2882278089" sldId="273"/>
            <ac:picMk id="11266" creationId="{F2834F00-A0DB-4376-B748-C3B2460C64D0}"/>
          </ac:picMkLst>
        </pc:picChg>
        <pc:picChg chg="del">
          <ac:chgData name="Nethravathi S" userId="b30c3150b1c7e5fb" providerId="LiveId" clId="{21520213-F518-4EB6-926C-FDC79DE22BE0}" dt="2021-11-09T18:34:18.765" v="5709" actId="478"/>
          <ac:picMkLst>
            <pc:docMk/>
            <pc:sldMk cId="2882278089" sldId="273"/>
            <ac:picMk id="11268" creationId="{2EB9A332-0BDA-40F4-8258-358813715127}"/>
          </ac:picMkLst>
        </pc:picChg>
      </pc:sldChg>
      <pc:sldChg chg="addSp delSp modSp mod">
        <pc:chgData name="Nethravathi S" userId="b30c3150b1c7e5fb" providerId="LiveId" clId="{21520213-F518-4EB6-926C-FDC79DE22BE0}" dt="2021-11-09T19:03:44.023" v="6056" actId="1076"/>
        <pc:sldMkLst>
          <pc:docMk/>
          <pc:sldMk cId="3223616475" sldId="274"/>
        </pc:sldMkLst>
        <pc:spChg chg="mod">
          <ac:chgData name="Nethravathi S" userId="b30c3150b1c7e5fb" providerId="LiveId" clId="{21520213-F518-4EB6-926C-FDC79DE22BE0}" dt="2021-11-09T18:57:11.044" v="5967" actId="14100"/>
          <ac:spMkLst>
            <pc:docMk/>
            <pc:sldMk cId="3223616475" sldId="274"/>
            <ac:spMk id="3" creationId="{9805E9A8-D5F9-43B1-BF61-19E1E9845D15}"/>
          </ac:spMkLst>
        </pc:spChg>
        <pc:spChg chg="del mod">
          <ac:chgData name="Nethravathi S" userId="b30c3150b1c7e5fb" providerId="LiveId" clId="{21520213-F518-4EB6-926C-FDC79DE22BE0}" dt="2021-11-09T18:57:40.233" v="5974" actId="478"/>
          <ac:spMkLst>
            <pc:docMk/>
            <pc:sldMk cId="3223616475" sldId="274"/>
            <ac:spMk id="7" creationId="{DF9394AB-6AD6-4D8A-8CEE-CCE2FBF79BF9}"/>
          </ac:spMkLst>
        </pc:spChg>
        <pc:spChg chg="add mod">
          <ac:chgData name="Nethravathi S" userId="b30c3150b1c7e5fb" providerId="LiveId" clId="{21520213-F518-4EB6-926C-FDC79DE22BE0}" dt="2021-11-09T19:03:31.128" v="6054" actId="14100"/>
          <ac:spMkLst>
            <pc:docMk/>
            <pc:sldMk cId="3223616475" sldId="274"/>
            <ac:spMk id="9" creationId="{A5D45E1B-C837-4673-B085-9EB8F28FE97A}"/>
          </ac:spMkLst>
        </pc:spChg>
        <pc:spChg chg="add del">
          <ac:chgData name="Nethravathi S" userId="b30c3150b1c7e5fb" providerId="LiveId" clId="{21520213-F518-4EB6-926C-FDC79DE22BE0}" dt="2021-11-09T18:57:59.943" v="5980" actId="22"/>
          <ac:spMkLst>
            <pc:docMk/>
            <pc:sldMk cId="3223616475" sldId="274"/>
            <ac:spMk id="11" creationId="{271A8349-7F0F-4BE0-814E-5BD22C3AA34B}"/>
          </ac:spMkLst>
        </pc:spChg>
        <pc:picChg chg="add del mod">
          <ac:chgData name="Nethravathi S" userId="b30c3150b1c7e5fb" providerId="LiveId" clId="{21520213-F518-4EB6-926C-FDC79DE22BE0}" dt="2021-11-09T18:57:52.723" v="5978" actId="478"/>
          <ac:picMkLst>
            <pc:docMk/>
            <pc:sldMk cId="3223616475" sldId="274"/>
            <ac:picMk id="2" creationId="{A1E7D1AC-D900-476F-96F8-93AF4B2DB3B2}"/>
          </ac:picMkLst>
        </pc:picChg>
        <pc:picChg chg="add del mod">
          <ac:chgData name="Nethravathi S" userId="b30c3150b1c7e5fb" providerId="LiveId" clId="{21520213-F518-4EB6-926C-FDC79DE22BE0}" dt="2021-11-09T18:56:05.243" v="5961" actId="478"/>
          <ac:picMkLst>
            <pc:docMk/>
            <pc:sldMk cId="3223616475" sldId="274"/>
            <ac:picMk id="6" creationId="{A07DA779-6546-45AB-BDE8-14526F6DA733}"/>
          </ac:picMkLst>
        </pc:picChg>
        <pc:picChg chg="add mod">
          <ac:chgData name="Nethravathi S" userId="b30c3150b1c7e5fb" providerId="LiveId" clId="{21520213-F518-4EB6-926C-FDC79DE22BE0}" dt="2021-11-09T19:03:44.023" v="6056" actId="1076"/>
          <ac:picMkLst>
            <pc:docMk/>
            <pc:sldMk cId="3223616475" sldId="274"/>
            <ac:picMk id="12290" creationId="{6AC4AE56-1B2F-4DE4-B5D7-72FE0D8098F8}"/>
          </ac:picMkLst>
        </pc:picChg>
        <pc:picChg chg="del">
          <ac:chgData name="Nethravathi S" userId="b30c3150b1c7e5fb" providerId="LiveId" clId="{21520213-F518-4EB6-926C-FDC79DE22BE0}" dt="2021-11-09T18:55:09.909" v="5952" actId="478"/>
          <ac:picMkLst>
            <pc:docMk/>
            <pc:sldMk cId="3223616475" sldId="274"/>
            <ac:picMk id="12292" creationId="{3C72694D-3975-4D6E-AD68-189F078D80F5}"/>
          </ac:picMkLst>
        </pc:picChg>
        <pc:picChg chg="add mod">
          <ac:chgData name="Nethravathi S" userId="b30c3150b1c7e5fb" providerId="LiveId" clId="{21520213-F518-4EB6-926C-FDC79DE22BE0}" dt="2021-11-09T19:00:33.154" v="6006" actId="1076"/>
          <ac:picMkLst>
            <pc:docMk/>
            <pc:sldMk cId="3223616475" sldId="274"/>
            <ac:picMk id="12294" creationId="{73034F41-A296-45CD-89A6-B687A4C53BE9}"/>
          </ac:picMkLst>
        </pc:picChg>
      </pc:sldChg>
      <pc:sldChg chg="addSp delSp modSp mod">
        <pc:chgData name="Nethravathi S" userId="b30c3150b1c7e5fb" providerId="LiveId" clId="{21520213-F518-4EB6-926C-FDC79DE22BE0}" dt="2021-11-09T18:54:21.276" v="5948" actId="20577"/>
        <pc:sldMkLst>
          <pc:docMk/>
          <pc:sldMk cId="1901968252" sldId="275"/>
        </pc:sldMkLst>
        <pc:spChg chg="mod">
          <ac:chgData name="Nethravathi S" userId="b30c3150b1c7e5fb" providerId="LiveId" clId="{21520213-F518-4EB6-926C-FDC79DE22BE0}" dt="2021-11-09T18:51:32.549" v="5893" actId="207"/>
          <ac:spMkLst>
            <pc:docMk/>
            <pc:sldMk cId="1901968252" sldId="275"/>
            <ac:spMk id="3" creationId="{59F499A1-E8B0-4675-9EB5-F3E2DE70E79A}"/>
          </ac:spMkLst>
        </pc:spChg>
        <pc:spChg chg="mod">
          <ac:chgData name="Nethravathi S" userId="b30c3150b1c7e5fb" providerId="LiveId" clId="{21520213-F518-4EB6-926C-FDC79DE22BE0}" dt="2021-11-09T18:54:21.276" v="5948" actId="20577"/>
          <ac:spMkLst>
            <pc:docMk/>
            <pc:sldMk cId="1901968252" sldId="275"/>
            <ac:spMk id="6" creationId="{833AEE86-E731-40A7-871A-7B0BF8FE22D3}"/>
          </ac:spMkLst>
        </pc:spChg>
        <pc:picChg chg="add mod">
          <ac:chgData name="Nethravathi S" userId="b30c3150b1c7e5fb" providerId="LiveId" clId="{21520213-F518-4EB6-926C-FDC79DE22BE0}" dt="2021-11-09T18:52:21.906" v="5901" actId="14100"/>
          <ac:picMkLst>
            <pc:docMk/>
            <pc:sldMk cId="1901968252" sldId="275"/>
            <ac:picMk id="11266" creationId="{7C72AFFE-FBB6-4D2D-A78E-FBE3E382AAEB}"/>
          </ac:picMkLst>
        </pc:picChg>
        <pc:picChg chg="del">
          <ac:chgData name="Nethravathi S" userId="b30c3150b1c7e5fb" providerId="LiveId" clId="{21520213-F518-4EB6-926C-FDC79DE22BE0}" dt="2021-11-09T18:51:50.113" v="5894" actId="478"/>
          <ac:picMkLst>
            <pc:docMk/>
            <pc:sldMk cId="1901968252" sldId="275"/>
            <ac:picMk id="13314" creationId="{AE4084F4-FE8B-4DC1-8948-6B73A68E393D}"/>
          </ac:picMkLst>
        </pc:picChg>
      </pc:sldChg>
      <pc:sldChg chg="addSp delSp modSp mod">
        <pc:chgData name="Nethravathi S" userId="b30c3150b1c7e5fb" providerId="LiveId" clId="{21520213-F518-4EB6-926C-FDC79DE22BE0}" dt="2021-11-09T18:33:44.218" v="5703" actId="14100"/>
        <pc:sldMkLst>
          <pc:docMk/>
          <pc:sldMk cId="2277605332" sldId="276"/>
        </pc:sldMkLst>
        <pc:spChg chg="add mod">
          <ac:chgData name="Nethravathi S" userId="b30c3150b1c7e5fb" providerId="LiveId" clId="{21520213-F518-4EB6-926C-FDC79DE22BE0}" dt="2021-11-09T18:32:36.579" v="5698" actId="14100"/>
          <ac:spMkLst>
            <pc:docMk/>
            <pc:sldMk cId="2277605332" sldId="276"/>
            <ac:spMk id="2" creationId="{6F9D3DAD-A70C-49D2-8367-A59920AA068F}"/>
          </ac:spMkLst>
        </pc:spChg>
        <pc:spChg chg="mod">
          <ac:chgData name="Nethravathi S" userId="b30c3150b1c7e5fb" providerId="LiveId" clId="{21520213-F518-4EB6-926C-FDC79DE22BE0}" dt="2021-11-09T18:30:23.518" v="5671" actId="14100"/>
          <ac:spMkLst>
            <pc:docMk/>
            <pc:sldMk cId="2277605332" sldId="276"/>
            <ac:spMk id="3" creationId="{9C1931B9-1C1E-4995-9E86-633D14C8386F}"/>
          </ac:spMkLst>
        </pc:spChg>
        <pc:spChg chg="del">
          <ac:chgData name="Nethravathi S" userId="b30c3150b1c7e5fb" providerId="LiveId" clId="{21520213-F518-4EB6-926C-FDC79DE22BE0}" dt="2021-11-09T18:30:42.326" v="5674" actId="478"/>
          <ac:spMkLst>
            <pc:docMk/>
            <pc:sldMk cId="2277605332" sldId="276"/>
            <ac:spMk id="7" creationId="{7DB0AE0C-48E9-4406-B8AB-FF62EC60FB4C}"/>
          </ac:spMkLst>
        </pc:spChg>
        <pc:spChg chg="del mod">
          <ac:chgData name="Nethravathi S" userId="b30c3150b1c7e5fb" providerId="LiveId" clId="{21520213-F518-4EB6-926C-FDC79DE22BE0}" dt="2021-11-09T18:30:45.931" v="5676" actId="478"/>
          <ac:spMkLst>
            <pc:docMk/>
            <pc:sldMk cId="2277605332" sldId="276"/>
            <ac:spMk id="9" creationId="{D8B2FE15-AD5B-4BF8-A9CE-39A4E341A5AE}"/>
          </ac:spMkLst>
        </pc:spChg>
        <pc:picChg chg="add mod">
          <ac:chgData name="Nethravathi S" userId="b30c3150b1c7e5fb" providerId="LiveId" clId="{21520213-F518-4EB6-926C-FDC79DE22BE0}" dt="2021-11-09T18:33:44.218" v="5703" actId="14100"/>
          <ac:picMkLst>
            <pc:docMk/>
            <pc:sldMk cId="2277605332" sldId="276"/>
            <ac:picMk id="8" creationId="{56F4782E-EEA7-4A85-98CA-BC1AFECC79B9}"/>
          </ac:picMkLst>
        </pc:picChg>
        <pc:picChg chg="add del mod">
          <ac:chgData name="Nethravathi S" userId="b30c3150b1c7e5fb" providerId="LiveId" clId="{21520213-F518-4EB6-926C-FDC79DE22BE0}" dt="2021-11-09T18:31:10.363" v="5683" actId="21"/>
          <ac:picMkLst>
            <pc:docMk/>
            <pc:sldMk cId="2277605332" sldId="276"/>
            <ac:picMk id="8194" creationId="{744ECA44-AB00-4A9A-A4B5-67EEE942D241}"/>
          </ac:picMkLst>
        </pc:picChg>
        <pc:picChg chg="del">
          <ac:chgData name="Nethravathi S" userId="b30c3150b1c7e5fb" providerId="LiveId" clId="{21520213-F518-4EB6-926C-FDC79DE22BE0}" dt="2021-11-09T18:30:37.768" v="5672" actId="478"/>
          <ac:picMkLst>
            <pc:docMk/>
            <pc:sldMk cId="2277605332" sldId="276"/>
            <ac:picMk id="10242" creationId="{16C54BEC-65EA-4930-AB17-3087CCD2C353}"/>
          </ac:picMkLst>
        </pc:picChg>
        <pc:picChg chg="del">
          <ac:chgData name="Nethravathi S" userId="b30c3150b1c7e5fb" providerId="LiveId" clId="{21520213-F518-4EB6-926C-FDC79DE22BE0}" dt="2021-11-09T18:30:39.188" v="5673" actId="478"/>
          <ac:picMkLst>
            <pc:docMk/>
            <pc:sldMk cId="2277605332" sldId="276"/>
            <ac:picMk id="10244" creationId="{A6020551-01F1-43C2-84A2-4D722634524C}"/>
          </ac:picMkLst>
        </pc:picChg>
      </pc:sldChg>
      <pc:sldChg chg="del">
        <pc:chgData name="Nethravathi S" userId="b30c3150b1c7e5fb" providerId="LiveId" clId="{21520213-F518-4EB6-926C-FDC79DE22BE0}" dt="2021-11-09T18:54:45.354" v="5949" actId="47"/>
        <pc:sldMkLst>
          <pc:docMk/>
          <pc:sldMk cId="1425593332" sldId="277"/>
        </pc:sldMkLst>
      </pc:sldChg>
      <pc:sldChg chg="modSp mod">
        <pc:chgData name="Nethravathi S" userId="b30c3150b1c7e5fb" providerId="LiveId" clId="{21520213-F518-4EB6-926C-FDC79DE22BE0}" dt="2021-11-09T19:07:03.478" v="6175" actId="20577"/>
        <pc:sldMkLst>
          <pc:docMk/>
          <pc:sldMk cId="211138492" sldId="278"/>
        </pc:sldMkLst>
        <pc:spChg chg="mod">
          <ac:chgData name="Nethravathi S" userId="b30c3150b1c7e5fb" providerId="LiveId" clId="{21520213-F518-4EB6-926C-FDC79DE22BE0}" dt="2021-11-09T19:04:44.564" v="6065" actId="207"/>
          <ac:spMkLst>
            <pc:docMk/>
            <pc:sldMk cId="211138492" sldId="278"/>
            <ac:spMk id="3" creationId="{03A2B454-47FE-4BCF-A2D7-3C565F35E962}"/>
          </ac:spMkLst>
        </pc:spChg>
        <pc:spChg chg="mod">
          <ac:chgData name="Nethravathi S" userId="b30c3150b1c7e5fb" providerId="LiveId" clId="{21520213-F518-4EB6-926C-FDC79DE22BE0}" dt="2021-11-09T19:07:03.478" v="6175" actId="20577"/>
          <ac:spMkLst>
            <pc:docMk/>
            <pc:sldMk cId="211138492" sldId="278"/>
            <ac:spMk id="5" creationId="{605F679E-7454-4BF9-94EA-B218B25356C2}"/>
          </ac:spMkLst>
        </pc:spChg>
      </pc:sldChg>
      <pc:sldChg chg="del">
        <pc:chgData name="Nethravathi S" userId="b30c3150b1c7e5fb" providerId="LiveId" clId="{21520213-F518-4EB6-926C-FDC79DE22BE0}" dt="2021-11-09T19:04:02.353" v="6057" actId="47"/>
        <pc:sldMkLst>
          <pc:docMk/>
          <pc:sldMk cId="514241318" sldId="279"/>
        </pc:sldMkLst>
      </pc:sldChg>
      <pc:sldChg chg="modSp mod">
        <pc:chgData name="Nethravathi S" userId="b30c3150b1c7e5fb" providerId="LiveId" clId="{21520213-F518-4EB6-926C-FDC79DE22BE0}" dt="2021-11-09T19:15:04.792" v="6509" actId="20577"/>
        <pc:sldMkLst>
          <pc:docMk/>
          <pc:sldMk cId="463711557" sldId="280"/>
        </pc:sldMkLst>
        <pc:spChg chg="mod">
          <ac:chgData name="Nethravathi S" userId="b30c3150b1c7e5fb" providerId="LiveId" clId="{21520213-F518-4EB6-926C-FDC79DE22BE0}" dt="2021-11-09T19:07:29.986" v="6178" actId="115"/>
          <ac:spMkLst>
            <pc:docMk/>
            <pc:sldMk cId="463711557" sldId="280"/>
            <ac:spMk id="2" creationId="{812E55A1-5E65-4572-B026-C558140C0353}"/>
          </ac:spMkLst>
        </pc:spChg>
        <pc:spChg chg="mod">
          <ac:chgData name="Nethravathi S" userId="b30c3150b1c7e5fb" providerId="LiveId" clId="{21520213-F518-4EB6-926C-FDC79DE22BE0}" dt="2021-11-09T19:15:04.792" v="6509" actId="20577"/>
          <ac:spMkLst>
            <pc:docMk/>
            <pc:sldMk cId="463711557" sldId="280"/>
            <ac:spMk id="4" creationId="{4790D58A-1496-45C1-85DA-63BA3FC1C0BD}"/>
          </ac:spMkLst>
        </pc:spChg>
      </pc:sldChg>
      <pc:sldChg chg="modSp mod">
        <pc:chgData name="Nethravathi S" userId="b30c3150b1c7e5fb" providerId="LiveId" clId="{21520213-F518-4EB6-926C-FDC79DE22BE0}" dt="2021-11-09T19:19:00.440" v="6662" actId="20577"/>
        <pc:sldMkLst>
          <pc:docMk/>
          <pc:sldMk cId="2700718298" sldId="281"/>
        </pc:sldMkLst>
        <pc:spChg chg="mod">
          <ac:chgData name="Nethravathi S" userId="b30c3150b1c7e5fb" providerId="LiveId" clId="{21520213-F518-4EB6-926C-FDC79DE22BE0}" dt="2021-11-09T19:13:54.631" v="6430" actId="207"/>
          <ac:spMkLst>
            <pc:docMk/>
            <pc:sldMk cId="2700718298" sldId="281"/>
            <ac:spMk id="5" creationId="{64822AEF-FB37-4619-A6B4-B7EB17696967}"/>
          </ac:spMkLst>
        </pc:spChg>
        <pc:spChg chg="mod">
          <ac:chgData name="Nethravathi S" userId="b30c3150b1c7e5fb" providerId="LiveId" clId="{21520213-F518-4EB6-926C-FDC79DE22BE0}" dt="2021-11-09T19:18:43.276" v="6660"/>
          <ac:spMkLst>
            <pc:docMk/>
            <pc:sldMk cId="2700718298" sldId="281"/>
            <ac:spMk id="7" creationId="{0AA9CF00-3ED1-472A-A1CA-95B9EE7146DE}"/>
          </ac:spMkLst>
        </pc:spChg>
        <pc:spChg chg="mod">
          <ac:chgData name="Nethravathi S" userId="b30c3150b1c7e5fb" providerId="LiveId" clId="{21520213-F518-4EB6-926C-FDC79DE22BE0}" dt="2021-11-09T19:19:00.440" v="6662" actId="20577"/>
          <ac:spMkLst>
            <pc:docMk/>
            <pc:sldMk cId="2700718298" sldId="281"/>
            <ac:spMk id="9" creationId="{73737175-12D3-4007-B84E-E038228595D0}"/>
          </ac:spMkLst>
        </pc:spChg>
      </pc:sldChg>
      <pc:sldChg chg="addSp delSp modSp mod">
        <pc:chgData name="Nethravathi S" userId="b30c3150b1c7e5fb" providerId="LiveId" clId="{21520213-F518-4EB6-926C-FDC79DE22BE0}" dt="2021-11-09T19:35:48.765" v="6794" actId="207"/>
        <pc:sldMkLst>
          <pc:docMk/>
          <pc:sldMk cId="1706475194" sldId="282"/>
        </pc:sldMkLst>
        <pc:spChg chg="mod">
          <ac:chgData name="Nethravathi S" userId="b30c3150b1c7e5fb" providerId="LiveId" clId="{21520213-F518-4EB6-926C-FDC79DE22BE0}" dt="2021-11-09T19:26:15.585" v="6720" actId="14100"/>
          <ac:spMkLst>
            <pc:docMk/>
            <pc:sldMk cId="1706475194" sldId="282"/>
            <ac:spMk id="3" creationId="{265FC7D3-4BD2-442A-9F37-B66D8A70D78D}"/>
          </ac:spMkLst>
        </pc:spChg>
        <pc:spChg chg="del mod">
          <ac:chgData name="Nethravathi S" userId="b30c3150b1c7e5fb" providerId="LiveId" clId="{21520213-F518-4EB6-926C-FDC79DE22BE0}" dt="2021-11-09T19:22:16.136" v="6694" actId="478"/>
          <ac:spMkLst>
            <pc:docMk/>
            <pc:sldMk cId="1706475194" sldId="282"/>
            <ac:spMk id="7" creationId="{8AEF87B6-D6AD-438A-B43D-3B23EF896AD0}"/>
          </ac:spMkLst>
        </pc:spChg>
        <pc:spChg chg="add mod">
          <ac:chgData name="Nethravathi S" userId="b30c3150b1c7e5fb" providerId="LiveId" clId="{21520213-F518-4EB6-926C-FDC79DE22BE0}" dt="2021-11-09T19:35:48.765" v="6794" actId="207"/>
          <ac:spMkLst>
            <pc:docMk/>
            <pc:sldMk cId="1706475194" sldId="282"/>
            <ac:spMk id="12" creationId="{7941F1C0-14F4-41BC-B23B-67C5337B340A}"/>
          </ac:spMkLst>
        </pc:spChg>
        <pc:spChg chg="add del mod">
          <ac:chgData name="Nethravathi S" userId="b30c3150b1c7e5fb" providerId="LiveId" clId="{21520213-F518-4EB6-926C-FDC79DE22BE0}" dt="2021-11-09T19:27:32.206" v="6731" actId="478"/>
          <ac:spMkLst>
            <pc:docMk/>
            <pc:sldMk cId="1706475194" sldId="282"/>
            <ac:spMk id="13" creationId="{B7E64375-A528-4A7E-B8B8-72958489D7FE}"/>
          </ac:spMkLst>
        </pc:spChg>
        <pc:picChg chg="add mod">
          <ac:chgData name="Nethravathi S" userId="b30c3150b1c7e5fb" providerId="LiveId" clId="{21520213-F518-4EB6-926C-FDC79DE22BE0}" dt="2021-11-09T19:29:53.003" v="6744" actId="14100"/>
          <ac:picMkLst>
            <pc:docMk/>
            <pc:sldMk cId="1706475194" sldId="282"/>
            <ac:picMk id="6" creationId="{05B7C85C-8E22-4FF1-B3A1-9E643F16D203}"/>
          </ac:picMkLst>
        </pc:picChg>
        <pc:picChg chg="add del mod">
          <ac:chgData name="Nethravathi S" userId="b30c3150b1c7e5fb" providerId="LiveId" clId="{21520213-F518-4EB6-926C-FDC79DE22BE0}" dt="2021-11-09T19:21:59.681" v="6690" actId="478"/>
          <ac:picMkLst>
            <pc:docMk/>
            <pc:sldMk cId="1706475194" sldId="282"/>
            <ac:picMk id="8" creationId="{20583FE2-7192-4BAA-A4A9-5714BF7A41C2}"/>
          </ac:picMkLst>
        </pc:picChg>
        <pc:picChg chg="del">
          <ac:chgData name="Nethravathi S" userId="b30c3150b1c7e5fb" providerId="LiveId" clId="{21520213-F518-4EB6-926C-FDC79DE22BE0}" dt="2021-11-09T19:19:54.890" v="6665" actId="478"/>
          <ac:picMkLst>
            <pc:docMk/>
            <pc:sldMk cId="1706475194" sldId="282"/>
            <ac:picMk id="10" creationId="{548CD0CE-753C-4FB6-AE8A-A28FFBD2EA68}"/>
          </ac:picMkLst>
        </pc:picChg>
        <pc:picChg chg="del">
          <ac:chgData name="Nethravathi S" userId="b30c3150b1c7e5fb" providerId="LiveId" clId="{21520213-F518-4EB6-926C-FDC79DE22BE0}" dt="2021-11-09T19:19:56.356" v="6666" actId="478"/>
          <ac:picMkLst>
            <pc:docMk/>
            <pc:sldMk cId="1706475194" sldId="282"/>
            <ac:picMk id="11" creationId="{E57664E5-9EE9-4036-80D1-6C37C426CF1C}"/>
          </ac:picMkLst>
        </pc:picChg>
        <pc:picChg chg="add del mod">
          <ac:chgData name="Nethravathi S" userId="b30c3150b1c7e5fb" providerId="LiveId" clId="{21520213-F518-4EB6-926C-FDC79DE22BE0}" dt="2021-11-09T19:31:26.651" v="6766" actId="21"/>
          <ac:picMkLst>
            <pc:docMk/>
            <pc:sldMk cId="1706475194" sldId="282"/>
            <ac:picMk id="14" creationId="{C5696AE2-D094-4907-824B-B18ECB59C94F}"/>
          </ac:picMkLst>
        </pc:picChg>
        <pc:picChg chg="add mod modCrop">
          <ac:chgData name="Nethravathi S" userId="b30c3150b1c7e5fb" providerId="LiveId" clId="{21520213-F518-4EB6-926C-FDC79DE22BE0}" dt="2021-11-09T19:33:53.204" v="6784" actId="732"/>
          <ac:picMkLst>
            <pc:docMk/>
            <pc:sldMk cId="1706475194" sldId="282"/>
            <ac:picMk id="15" creationId="{6244064F-9384-40AB-A25B-C931575584B5}"/>
          </ac:picMkLst>
        </pc:picChg>
        <pc:picChg chg="add del mod">
          <ac:chgData name="Nethravathi S" userId="b30c3150b1c7e5fb" providerId="LiveId" clId="{21520213-F518-4EB6-926C-FDC79DE22BE0}" dt="2021-11-09T19:22:45.669" v="6698" actId="478"/>
          <ac:picMkLst>
            <pc:docMk/>
            <pc:sldMk cId="1706475194" sldId="282"/>
            <ac:picMk id="13314" creationId="{019E3E60-BEF9-4AE6-9EE0-8CBF0E2C7328}"/>
          </ac:picMkLst>
        </pc:picChg>
        <pc:picChg chg="add del mod">
          <ac:chgData name="Nethravathi S" userId="b30c3150b1c7e5fb" providerId="LiveId" clId="{21520213-F518-4EB6-926C-FDC79DE22BE0}" dt="2021-11-09T19:22:45.669" v="6698" actId="478"/>
          <ac:picMkLst>
            <pc:docMk/>
            <pc:sldMk cId="1706475194" sldId="282"/>
            <ac:picMk id="13316" creationId="{34703027-3438-48C2-A612-A0322074FF6E}"/>
          </ac:picMkLst>
        </pc:picChg>
        <pc:picChg chg="add del mod">
          <ac:chgData name="Nethravathi S" userId="b30c3150b1c7e5fb" providerId="LiveId" clId="{21520213-F518-4EB6-926C-FDC79DE22BE0}" dt="2021-11-09T19:33:42.624" v="6782" actId="478"/>
          <ac:picMkLst>
            <pc:docMk/>
            <pc:sldMk cId="1706475194" sldId="282"/>
            <ac:picMk id="13318" creationId="{3EDDFCBC-0E29-41AD-BD00-66463298D4D5}"/>
          </ac:picMkLst>
        </pc:picChg>
      </pc:sldChg>
      <pc:sldChg chg="addSp delSp modSp mod setBg">
        <pc:chgData name="Nethravathi S" userId="b30c3150b1c7e5fb" providerId="LiveId" clId="{21520213-F518-4EB6-926C-FDC79DE22BE0}" dt="2021-11-09T19:39:27.115" v="6822" actId="1076"/>
        <pc:sldMkLst>
          <pc:docMk/>
          <pc:sldMk cId="877256439" sldId="283"/>
        </pc:sldMkLst>
        <pc:spChg chg="mod">
          <ac:chgData name="Nethravathi S" userId="b30c3150b1c7e5fb" providerId="LiveId" clId="{21520213-F518-4EB6-926C-FDC79DE22BE0}" dt="2021-11-09T19:32:02.416" v="6770" actId="122"/>
          <ac:spMkLst>
            <pc:docMk/>
            <pc:sldMk cId="877256439" sldId="283"/>
            <ac:spMk id="4" creationId="{F738D86F-0337-4A8C-AFC3-0B76075E5B49}"/>
          </ac:spMkLst>
        </pc:spChg>
        <pc:spChg chg="del mod">
          <ac:chgData name="Nethravathi S" userId="b30c3150b1c7e5fb" providerId="LiveId" clId="{21520213-F518-4EB6-926C-FDC79DE22BE0}" dt="2021-11-09T19:34:52.940" v="6787" actId="478"/>
          <ac:spMkLst>
            <pc:docMk/>
            <pc:sldMk cId="877256439" sldId="283"/>
            <ac:spMk id="9" creationId="{A168054E-3BB3-422C-89BA-A7165B91E965}"/>
          </ac:spMkLst>
        </pc:spChg>
        <pc:spChg chg="add del mod">
          <ac:chgData name="Nethravathi S" userId="b30c3150b1c7e5fb" providerId="LiveId" clId="{21520213-F518-4EB6-926C-FDC79DE22BE0}" dt="2021-11-09T19:36:15.964" v="6796" actId="478"/>
          <ac:spMkLst>
            <pc:docMk/>
            <pc:sldMk cId="877256439" sldId="283"/>
            <ac:spMk id="13" creationId="{0727E018-EA86-446C-863D-00A651E188B8}"/>
          </ac:spMkLst>
        </pc:spChg>
        <pc:spChg chg="add mod">
          <ac:chgData name="Nethravathi S" userId="b30c3150b1c7e5fb" providerId="LiveId" clId="{21520213-F518-4EB6-926C-FDC79DE22BE0}" dt="2021-11-09T19:39:27.115" v="6822" actId="1076"/>
          <ac:spMkLst>
            <pc:docMk/>
            <pc:sldMk cId="877256439" sldId="283"/>
            <ac:spMk id="14" creationId="{45977D0E-C7D3-41D9-AB82-96D4544CA8A3}"/>
          </ac:spMkLst>
        </pc:spChg>
        <pc:picChg chg="add del mod">
          <ac:chgData name="Nethravathi S" userId="b30c3150b1c7e5fb" providerId="LiveId" clId="{21520213-F518-4EB6-926C-FDC79DE22BE0}" dt="2021-11-09T19:31:42.346" v="6767" actId="478"/>
          <ac:picMkLst>
            <pc:docMk/>
            <pc:sldMk cId="877256439" sldId="283"/>
            <ac:picMk id="6" creationId="{5A542550-8143-4638-B9A3-AB465EFA6C48}"/>
          </ac:picMkLst>
        </pc:picChg>
        <pc:picChg chg="del">
          <ac:chgData name="Nethravathi S" userId="b30c3150b1c7e5fb" providerId="LiveId" clId="{21520213-F518-4EB6-926C-FDC79DE22BE0}" dt="2021-11-09T19:30:34.084" v="6756" actId="478"/>
          <ac:picMkLst>
            <pc:docMk/>
            <pc:sldMk cId="877256439" sldId="283"/>
            <ac:picMk id="7" creationId="{262393AD-B052-47AA-A8A3-CA60B2340F15}"/>
          </ac:picMkLst>
        </pc:picChg>
        <pc:picChg chg="del">
          <ac:chgData name="Nethravathi S" userId="b30c3150b1c7e5fb" providerId="LiveId" clId="{21520213-F518-4EB6-926C-FDC79DE22BE0}" dt="2021-11-09T19:30:35.495" v="6757" actId="478"/>
          <ac:picMkLst>
            <pc:docMk/>
            <pc:sldMk cId="877256439" sldId="283"/>
            <ac:picMk id="8" creationId="{2865EEDD-8285-4D14-A03E-555FA3F1923E}"/>
          </ac:picMkLst>
        </pc:picChg>
        <pc:picChg chg="add mod modCrop">
          <ac:chgData name="Nethravathi S" userId="b30c3150b1c7e5fb" providerId="LiveId" clId="{21520213-F518-4EB6-926C-FDC79DE22BE0}" dt="2021-11-09T19:32:48.216" v="6775" actId="1076"/>
          <ac:picMkLst>
            <pc:docMk/>
            <pc:sldMk cId="877256439" sldId="283"/>
            <ac:picMk id="10" creationId="{B7480B35-EE2F-43A4-A048-509CAFB546B5}"/>
          </ac:picMkLst>
        </pc:picChg>
        <pc:picChg chg="add mod">
          <ac:chgData name="Nethravathi S" userId="b30c3150b1c7e5fb" providerId="LiveId" clId="{21520213-F518-4EB6-926C-FDC79DE22BE0}" dt="2021-11-09T19:31:43.689" v="6768"/>
          <ac:picMkLst>
            <pc:docMk/>
            <pc:sldMk cId="877256439" sldId="283"/>
            <ac:picMk id="11" creationId="{36348800-04CC-4E15-B66E-59C60CFD3071}"/>
          </ac:picMkLst>
        </pc:picChg>
        <pc:picChg chg="add del mod">
          <ac:chgData name="Nethravathi S" userId="b30c3150b1c7e5fb" providerId="LiveId" clId="{21520213-F518-4EB6-926C-FDC79DE22BE0}" dt="2021-11-09T19:33:34.846" v="6781" actId="21"/>
          <ac:picMkLst>
            <pc:docMk/>
            <pc:sldMk cId="877256439" sldId="283"/>
            <ac:picMk id="12" creationId="{80133603-2E32-479B-8300-FD44E5AC9339}"/>
          </ac:picMkLst>
        </pc:picChg>
        <pc:picChg chg="add del mod">
          <ac:chgData name="Nethravathi S" userId="b30c3150b1c7e5fb" providerId="LiveId" clId="{21520213-F518-4EB6-926C-FDC79DE22BE0}" dt="2021-11-09T19:38:34.789" v="6814" actId="21"/>
          <ac:picMkLst>
            <pc:docMk/>
            <pc:sldMk cId="877256439" sldId="283"/>
            <ac:picMk id="15" creationId="{D12A33E9-8F37-44DB-A946-6FA07CAAAFB7}"/>
          </ac:picMkLst>
        </pc:picChg>
      </pc:sldChg>
      <pc:sldChg chg="addSp delSp modSp mod">
        <pc:chgData name="Nethravathi S" userId="b30c3150b1c7e5fb" providerId="LiveId" clId="{21520213-F518-4EB6-926C-FDC79DE22BE0}" dt="2021-11-09T19:45:51.414" v="6903" actId="20577"/>
        <pc:sldMkLst>
          <pc:docMk/>
          <pc:sldMk cId="1414508122" sldId="284"/>
        </pc:sldMkLst>
        <pc:spChg chg="mod">
          <ac:chgData name="Nethravathi S" userId="b30c3150b1c7e5fb" providerId="LiveId" clId="{21520213-F518-4EB6-926C-FDC79DE22BE0}" dt="2021-11-09T19:45:51.414" v="6903" actId="20577"/>
          <ac:spMkLst>
            <pc:docMk/>
            <pc:sldMk cId="1414508122" sldId="284"/>
            <ac:spMk id="2" creationId="{D132AA04-A709-4DE6-9AB1-994D65E3C2E9}"/>
          </ac:spMkLst>
        </pc:spChg>
        <pc:spChg chg="del">
          <ac:chgData name="Nethravathi S" userId="b30c3150b1c7e5fb" providerId="LiveId" clId="{21520213-F518-4EB6-926C-FDC79DE22BE0}" dt="2021-11-09T19:39:31.662" v="6823" actId="478"/>
          <ac:spMkLst>
            <pc:docMk/>
            <pc:sldMk cId="1414508122" sldId="284"/>
            <ac:spMk id="5" creationId="{1FF26D01-8F24-44AC-A280-CED8BB750F68}"/>
          </ac:spMkLst>
        </pc:spChg>
        <pc:spChg chg="add mod">
          <ac:chgData name="Nethravathi S" userId="b30c3150b1c7e5fb" providerId="LiveId" clId="{21520213-F518-4EB6-926C-FDC79DE22BE0}" dt="2021-11-09T19:40:37.304" v="6843" actId="20577"/>
          <ac:spMkLst>
            <pc:docMk/>
            <pc:sldMk cId="1414508122" sldId="284"/>
            <ac:spMk id="9" creationId="{6D66D043-FBF8-4111-8D0A-D368326ABFEE}"/>
          </ac:spMkLst>
        </pc:spChg>
        <pc:picChg chg="del">
          <ac:chgData name="Nethravathi S" userId="b30c3150b1c7e5fb" providerId="LiveId" clId="{21520213-F518-4EB6-926C-FDC79DE22BE0}" dt="2021-11-09T19:37:49.784" v="6803" actId="478"/>
          <ac:picMkLst>
            <pc:docMk/>
            <pc:sldMk cId="1414508122" sldId="284"/>
            <ac:picMk id="3" creationId="{3C2A9215-7E4A-4118-92B2-106C0472C4F9}"/>
          </ac:picMkLst>
        </pc:picChg>
        <pc:picChg chg="del">
          <ac:chgData name="Nethravathi S" userId="b30c3150b1c7e5fb" providerId="LiveId" clId="{21520213-F518-4EB6-926C-FDC79DE22BE0}" dt="2021-11-09T19:37:52.690" v="6804" actId="478"/>
          <ac:picMkLst>
            <pc:docMk/>
            <pc:sldMk cId="1414508122" sldId="284"/>
            <ac:picMk id="4" creationId="{F03F19D1-2AFD-40E9-9434-40C68EBBBDC9}"/>
          </ac:picMkLst>
        </pc:picChg>
        <pc:picChg chg="add mod">
          <ac:chgData name="Nethravathi S" userId="b30c3150b1c7e5fb" providerId="LiveId" clId="{21520213-F518-4EB6-926C-FDC79DE22BE0}" dt="2021-11-09T19:38:12.435" v="6808"/>
          <ac:picMkLst>
            <pc:docMk/>
            <pc:sldMk cId="1414508122" sldId="284"/>
            <ac:picMk id="6" creationId="{7693B2DD-A4ED-4A84-A3B7-603ED383526E}"/>
          </ac:picMkLst>
        </pc:picChg>
        <pc:picChg chg="add mod">
          <ac:chgData name="Nethravathi S" userId="b30c3150b1c7e5fb" providerId="LiveId" clId="{21520213-F518-4EB6-926C-FDC79DE22BE0}" dt="2021-11-09T19:38:38.380" v="6815"/>
          <ac:picMkLst>
            <pc:docMk/>
            <pc:sldMk cId="1414508122" sldId="284"/>
            <ac:picMk id="7" creationId="{961ECAAD-0294-4BC6-ACA2-5637EC338080}"/>
          </ac:picMkLst>
        </pc:picChg>
        <pc:picChg chg="add mod modCrop">
          <ac:chgData name="Nethravathi S" userId="b30c3150b1c7e5fb" providerId="LiveId" clId="{21520213-F518-4EB6-926C-FDC79DE22BE0}" dt="2021-11-09T19:39:17.760" v="6821" actId="1076"/>
          <ac:picMkLst>
            <pc:docMk/>
            <pc:sldMk cId="1414508122" sldId="284"/>
            <ac:picMk id="8" creationId="{F301DA76-FA18-4A20-B7FE-3F1B3D6A67B9}"/>
          </ac:picMkLst>
        </pc:picChg>
        <pc:picChg chg="add del mod">
          <ac:chgData name="Nethravathi S" userId="b30c3150b1c7e5fb" providerId="LiveId" clId="{21520213-F518-4EB6-926C-FDC79DE22BE0}" dt="2021-11-09T19:41:35.213" v="6853" actId="21"/>
          <ac:picMkLst>
            <pc:docMk/>
            <pc:sldMk cId="1414508122" sldId="284"/>
            <ac:picMk id="10" creationId="{CC840BB2-7C4D-4FAB-95F5-1F81A7F33E2E}"/>
          </ac:picMkLst>
        </pc:picChg>
      </pc:sldChg>
      <pc:sldChg chg="addSp delSp modSp mod">
        <pc:chgData name="Nethravathi S" userId="b30c3150b1c7e5fb" providerId="LiveId" clId="{21520213-F518-4EB6-926C-FDC79DE22BE0}" dt="2021-11-09T19:46:02.035" v="6916" actId="20577"/>
        <pc:sldMkLst>
          <pc:docMk/>
          <pc:sldMk cId="175213972" sldId="285"/>
        </pc:sldMkLst>
        <pc:spChg chg="mod">
          <ac:chgData name="Nethravathi S" userId="b30c3150b1c7e5fb" providerId="LiveId" clId="{21520213-F518-4EB6-926C-FDC79DE22BE0}" dt="2021-11-09T19:46:02.035" v="6916" actId="20577"/>
          <ac:spMkLst>
            <pc:docMk/>
            <pc:sldMk cId="175213972" sldId="285"/>
            <ac:spMk id="2" creationId="{68469475-BEC7-4FB7-96EA-F2CF06D39020}"/>
          </ac:spMkLst>
        </pc:spChg>
        <pc:spChg chg="del">
          <ac:chgData name="Nethravathi S" userId="b30c3150b1c7e5fb" providerId="LiveId" clId="{21520213-F518-4EB6-926C-FDC79DE22BE0}" dt="2021-11-09T19:42:40.884" v="6862" actId="478"/>
          <ac:spMkLst>
            <pc:docMk/>
            <pc:sldMk cId="175213972" sldId="285"/>
            <ac:spMk id="5" creationId="{B990A9B2-C76B-492F-B27E-78CD1CD14A49}"/>
          </ac:spMkLst>
        </pc:spChg>
        <pc:spChg chg="add mod">
          <ac:chgData name="Nethravathi S" userId="b30c3150b1c7e5fb" providerId="LiveId" clId="{21520213-F518-4EB6-926C-FDC79DE22BE0}" dt="2021-11-09T19:43:09.034" v="6865" actId="2711"/>
          <ac:spMkLst>
            <pc:docMk/>
            <pc:sldMk cId="175213972" sldId="285"/>
            <ac:spMk id="8" creationId="{3089D98E-B98F-425A-98AE-914BA3429713}"/>
          </ac:spMkLst>
        </pc:spChg>
        <pc:picChg chg="del">
          <ac:chgData name="Nethravathi S" userId="b30c3150b1c7e5fb" providerId="LiveId" clId="{21520213-F518-4EB6-926C-FDC79DE22BE0}" dt="2021-11-09T19:41:16.474" v="6847" actId="478"/>
          <ac:picMkLst>
            <pc:docMk/>
            <pc:sldMk cId="175213972" sldId="285"/>
            <ac:picMk id="3" creationId="{816F77E5-A8BC-4FCF-BD4B-44A6530FF076}"/>
          </ac:picMkLst>
        </pc:picChg>
        <pc:picChg chg="del">
          <ac:chgData name="Nethravathi S" userId="b30c3150b1c7e5fb" providerId="LiveId" clId="{21520213-F518-4EB6-926C-FDC79DE22BE0}" dt="2021-11-09T19:41:18.355" v="6848" actId="478"/>
          <ac:picMkLst>
            <pc:docMk/>
            <pc:sldMk cId="175213972" sldId="285"/>
            <ac:picMk id="4" creationId="{224012D7-8BA1-4ADA-9637-143C747A1888}"/>
          </ac:picMkLst>
        </pc:picChg>
        <pc:picChg chg="add mod">
          <ac:chgData name="Nethravathi S" userId="b30c3150b1c7e5fb" providerId="LiveId" clId="{21520213-F518-4EB6-926C-FDC79DE22BE0}" dt="2021-11-09T19:41:38.525" v="6854"/>
          <ac:picMkLst>
            <pc:docMk/>
            <pc:sldMk cId="175213972" sldId="285"/>
            <ac:picMk id="6" creationId="{99A42721-04F3-41D2-B010-C4C49CF755AB}"/>
          </ac:picMkLst>
        </pc:picChg>
        <pc:picChg chg="add mod modCrop">
          <ac:chgData name="Nethravathi S" userId="b30c3150b1c7e5fb" providerId="LiveId" clId="{21520213-F518-4EB6-926C-FDC79DE22BE0}" dt="2021-11-09T19:42:33.402" v="6861" actId="1076"/>
          <ac:picMkLst>
            <pc:docMk/>
            <pc:sldMk cId="175213972" sldId="285"/>
            <ac:picMk id="7" creationId="{9EE8BD06-CEC5-44FF-BF0B-C75C7EFB6EE3}"/>
          </ac:picMkLst>
        </pc:picChg>
        <pc:picChg chg="add del mod">
          <ac:chgData name="Nethravathi S" userId="b30c3150b1c7e5fb" providerId="LiveId" clId="{21520213-F518-4EB6-926C-FDC79DE22BE0}" dt="2021-11-09T19:44:11.781" v="6882" actId="21"/>
          <ac:picMkLst>
            <pc:docMk/>
            <pc:sldMk cId="175213972" sldId="285"/>
            <ac:picMk id="9" creationId="{1FD452B1-22DC-4A0B-86D5-6FA7AF48B5EE}"/>
          </ac:picMkLst>
        </pc:picChg>
      </pc:sldChg>
      <pc:sldChg chg="addSp delSp modSp mod">
        <pc:chgData name="Nethravathi S" userId="b30c3150b1c7e5fb" providerId="LiveId" clId="{21520213-F518-4EB6-926C-FDC79DE22BE0}" dt="2021-11-09T19:49:19.324" v="6965" actId="2711"/>
        <pc:sldMkLst>
          <pc:docMk/>
          <pc:sldMk cId="2039247864" sldId="286"/>
        </pc:sldMkLst>
        <pc:spChg chg="mod">
          <ac:chgData name="Nethravathi S" userId="b30c3150b1c7e5fb" providerId="LiveId" clId="{21520213-F518-4EB6-926C-FDC79DE22BE0}" dt="2021-11-09T19:46:24.354" v="6926" actId="20577"/>
          <ac:spMkLst>
            <pc:docMk/>
            <pc:sldMk cId="2039247864" sldId="286"/>
            <ac:spMk id="2" creationId="{D8950D0A-FBF1-4E25-813B-58FC098CC765}"/>
          </ac:spMkLst>
        </pc:spChg>
        <pc:spChg chg="del">
          <ac:chgData name="Nethravathi S" userId="b30c3150b1c7e5fb" providerId="LiveId" clId="{21520213-F518-4EB6-926C-FDC79DE22BE0}" dt="2021-11-09T19:43:18.658" v="6866" actId="478"/>
          <ac:spMkLst>
            <pc:docMk/>
            <pc:sldMk cId="2039247864" sldId="286"/>
            <ac:spMk id="5" creationId="{26731036-A5F6-4B5A-A13B-652A50D8BA9A}"/>
          </ac:spMkLst>
        </pc:spChg>
        <pc:spChg chg="add mod">
          <ac:chgData name="Nethravathi S" userId="b30c3150b1c7e5fb" providerId="LiveId" clId="{21520213-F518-4EB6-926C-FDC79DE22BE0}" dt="2021-11-09T19:49:19.324" v="6965" actId="2711"/>
          <ac:spMkLst>
            <pc:docMk/>
            <pc:sldMk cId="2039247864" sldId="286"/>
            <ac:spMk id="6" creationId="{8905C644-20C5-417E-91B5-7A3280FC0349}"/>
          </ac:spMkLst>
        </pc:spChg>
        <pc:picChg chg="del">
          <ac:chgData name="Nethravathi S" userId="b30c3150b1c7e5fb" providerId="LiveId" clId="{21520213-F518-4EB6-926C-FDC79DE22BE0}" dt="2021-11-09T19:43:21.343" v="6868" actId="478"/>
          <ac:picMkLst>
            <pc:docMk/>
            <pc:sldMk cId="2039247864" sldId="286"/>
            <ac:picMk id="3" creationId="{B334497A-51E5-4CDC-AC14-45F8E3A6B040}"/>
          </ac:picMkLst>
        </pc:picChg>
        <pc:picChg chg="del">
          <ac:chgData name="Nethravathi S" userId="b30c3150b1c7e5fb" providerId="LiveId" clId="{21520213-F518-4EB6-926C-FDC79DE22BE0}" dt="2021-11-09T19:43:22.524" v="6869" actId="478"/>
          <ac:picMkLst>
            <pc:docMk/>
            <pc:sldMk cId="2039247864" sldId="286"/>
            <ac:picMk id="4" creationId="{FBAB7C81-FFAF-44D5-8CB8-846A4AFE2225}"/>
          </ac:picMkLst>
        </pc:picChg>
        <pc:picChg chg="add mod">
          <ac:chgData name="Nethravathi S" userId="b30c3150b1c7e5fb" providerId="LiveId" clId="{21520213-F518-4EB6-926C-FDC79DE22BE0}" dt="2021-11-09T19:43:48.045" v="6876"/>
          <ac:picMkLst>
            <pc:docMk/>
            <pc:sldMk cId="2039247864" sldId="286"/>
            <ac:picMk id="7" creationId="{876F43E6-A436-4A86-A38B-11BAD66A1D6C}"/>
          </ac:picMkLst>
        </pc:picChg>
        <pc:picChg chg="add mod">
          <ac:chgData name="Nethravathi S" userId="b30c3150b1c7e5fb" providerId="LiveId" clId="{21520213-F518-4EB6-926C-FDC79DE22BE0}" dt="2021-11-09T19:44:14.374" v="6883"/>
          <ac:picMkLst>
            <pc:docMk/>
            <pc:sldMk cId="2039247864" sldId="286"/>
            <ac:picMk id="8" creationId="{9D8BE257-7559-448E-B827-B0AB2734233C}"/>
          </ac:picMkLst>
        </pc:picChg>
        <pc:picChg chg="add mod modCrop">
          <ac:chgData name="Nethravathi S" userId="b30c3150b1c7e5fb" providerId="LiveId" clId="{21520213-F518-4EB6-926C-FDC79DE22BE0}" dt="2021-11-09T19:45:27.681" v="6892" actId="1076"/>
          <ac:picMkLst>
            <pc:docMk/>
            <pc:sldMk cId="2039247864" sldId="286"/>
            <ac:picMk id="9" creationId="{9402CC26-F430-45C6-9457-1CCE05A4EA03}"/>
          </ac:picMkLst>
        </pc:picChg>
        <pc:picChg chg="add del mod">
          <ac:chgData name="Nethravathi S" userId="b30c3150b1c7e5fb" providerId="LiveId" clId="{21520213-F518-4EB6-926C-FDC79DE22BE0}" dt="2021-11-09T19:47:30.643" v="6948" actId="21"/>
          <ac:picMkLst>
            <pc:docMk/>
            <pc:sldMk cId="2039247864" sldId="286"/>
            <ac:picMk id="10" creationId="{A1FAAFD3-4067-4EDA-A768-5B06C20B9EC8}"/>
          </ac:picMkLst>
        </pc:picChg>
      </pc:sldChg>
      <pc:sldChg chg="addSp delSp modSp mod">
        <pc:chgData name="Nethravathi S" userId="b30c3150b1c7e5fb" providerId="LiveId" clId="{21520213-F518-4EB6-926C-FDC79DE22BE0}" dt="2021-11-09T19:52:16.147" v="7015" actId="21"/>
        <pc:sldMkLst>
          <pc:docMk/>
          <pc:sldMk cId="1683654033" sldId="287"/>
        </pc:sldMkLst>
        <pc:spChg chg="mod">
          <ac:chgData name="Nethravathi S" userId="b30c3150b1c7e5fb" providerId="LiveId" clId="{21520213-F518-4EB6-926C-FDC79DE22BE0}" dt="2021-11-09T19:46:51.394" v="6938" actId="20577"/>
          <ac:spMkLst>
            <pc:docMk/>
            <pc:sldMk cId="1683654033" sldId="287"/>
            <ac:spMk id="2" creationId="{02E63AA6-B7D2-4519-BB53-DEF55834B16D}"/>
          </ac:spMkLst>
        </pc:spChg>
        <pc:spChg chg="del">
          <ac:chgData name="Nethravathi S" userId="b30c3150b1c7e5fb" providerId="LiveId" clId="{21520213-F518-4EB6-926C-FDC79DE22BE0}" dt="2021-11-09T19:45:36.348" v="6893" actId="478"/>
          <ac:spMkLst>
            <pc:docMk/>
            <pc:sldMk cId="1683654033" sldId="287"/>
            <ac:spMk id="5" creationId="{D37A5D63-64C6-48DF-AF17-8F8872D58DEC}"/>
          </ac:spMkLst>
        </pc:spChg>
        <pc:spChg chg="add mod">
          <ac:chgData name="Nethravathi S" userId="b30c3150b1c7e5fb" providerId="LiveId" clId="{21520213-F518-4EB6-926C-FDC79DE22BE0}" dt="2021-11-09T19:49:48.389" v="6967" actId="2711"/>
          <ac:spMkLst>
            <pc:docMk/>
            <pc:sldMk cId="1683654033" sldId="287"/>
            <ac:spMk id="6" creationId="{5E07ACE6-2FEB-4A67-9594-5C4B749B3013}"/>
          </ac:spMkLst>
        </pc:spChg>
        <pc:picChg chg="del">
          <ac:chgData name="Nethravathi S" userId="b30c3150b1c7e5fb" providerId="LiveId" clId="{21520213-F518-4EB6-926C-FDC79DE22BE0}" dt="2021-11-09T19:46:59.381" v="6939" actId="478"/>
          <ac:picMkLst>
            <pc:docMk/>
            <pc:sldMk cId="1683654033" sldId="287"/>
            <ac:picMk id="3" creationId="{A2BC72AE-6595-4FAF-9DA3-65C478D00663}"/>
          </ac:picMkLst>
        </pc:picChg>
        <pc:picChg chg="del">
          <ac:chgData name="Nethravathi S" userId="b30c3150b1c7e5fb" providerId="LiveId" clId="{21520213-F518-4EB6-926C-FDC79DE22BE0}" dt="2021-11-09T19:47:00.744" v="6940" actId="478"/>
          <ac:picMkLst>
            <pc:docMk/>
            <pc:sldMk cId="1683654033" sldId="287"/>
            <ac:picMk id="4" creationId="{524ABC85-462A-4B36-961D-7B969361403E}"/>
          </ac:picMkLst>
        </pc:picChg>
        <pc:picChg chg="add del mod">
          <ac:chgData name="Nethravathi S" userId="b30c3150b1c7e5fb" providerId="LiveId" clId="{21520213-F518-4EB6-926C-FDC79DE22BE0}" dt="2021-11-09T19:47:16.070" v="6943" actId="21"/>
          <ac:picMkLst>
            <pc:docMk/>
            <pc:sldMk cId="1683654033" sldId="287"/>
            <ac:picMk id="7" creationId="{76E9F2F9-EB6C-493F-89D4-0EA7BCCA2F30}"/>
          </ac:picMkLst>
        </pc:picChg>
        <pc:picChg chg="add mod">
          <ac:chgData name="Nethravathi S" userId="b30c3150b1c7e5fb" providerId="LiveId" clId="{21520213-F518-4EB6-926C-FDC79DE22BE0}" dt="2021-11-09T19:47:35.644" v="6949"/>
          <ac:picMkLst>
            <pc:docMk/>
            <pc:sldMk cId="1683654033" sldId="287"/>
            <ac:picMk id="8" creationId="{F6FA4839-1146-468C-A333-D5388972AA68}"/>
          </ac:picMkLst>
        </pc:picChg>
        <pc:picChg chg="add mod modCrop">
          <ac:chgData name="Nethravathi S" userId="b30c3150b1c7e5fb" providerId="LiveId" clId="{21520213-F518-4EB6-926C-FDC79DE22BE0}" dt="2021-11-09T19:48:47.781" v="6963" actId="14100"/>
          <ac:picMkLst>
            <pc:docMk/>
            <pc:sldMk cId="1683654033" sldId="287"/>
            <ac:picMk id="9" creationId="{D563B27E-E68A-486E-B8CD-E8AA1787EC17}"/>
          </ac:picMkLst>
        </pc:picChg>
        <pc:picChg chg="add del mod">
          <ac:chgData name="Nethravathi S" userId="b30c3150b1c7e5fb" providerId="LiveId" clId="{21520213-F518-4EB6-926C-FDC79DE22BE0}" dt="2021-11-09T19:52:16.147" v="7015" actId="21"/>
          <ac:picMkLst>
            <pc:docMk/>
            <pc:sldMk cId="1683654033" sldId="287"/>
            <ac:picMk id="10" creationId="{121642F9-B0AB-4738-A297-991CC7E3FA98}"/>
          </ac:picMkLst>
        </pc:picChg>
      </pc:sldChg>
      <pc:sldChg chg="addSp delSp modSp mod">
        <pc:chgData name="Nethravathi S" userId="b30c3150b1c7e5fb" providerId="LiveId" clId="{21520213-F518-4EB6-926C-FDC79DE22BE0}" dt="2021-11-09T20:19:23.741" v="7449" actId="1076"/>
        <pc:sldMkLst>
          <pc:docMk/>
          <pc:sldMk cId="2314486488" sldId="288"/>
        </pc:sldMkLst>
        <pc:spChg chg="mod">
          <ac:chgData name="Nethravathi S" userId="b30c3150b1c7e5fb" providerId="LiveId" clId="{21520213-F518-4EB6-926C-FDC79DE22BE0}" dt="2021-11-09T20:02:12.326" v="7167" actId="255"/>
          <ac:spMkLst>
            <pc:docMk/>
            <pc:sldMk cId="2314486488" sldId="288"/>
            <ac:spMk id="2" creationId="{463696C7-F5E6-4E97-8048-1BDD6F7070F5}"/>
          </ac:spMkLst>
        </pc:spChg>
        <pc:spChg chg="add del">
          <ac:chgData name="Nethravathi S" userId="b30c3150b1c7e5fb" providerId="LiveId" clId="{21520213-F518-4EB6-926C-FDC79DE22BE0}" dt="2021-11-09T20:03:59.523" v="7181" actId="22"/>
          <ac:spMkLst>
            <pc:docMk/>
            <pc:sldMk cId="2314486488" sldId="288"/>
            <ac:spMk id="9" creationId="{4C422CFC-0ADB-434D-B619-BE7EF8550456}"/>
          </ac:spMkLst>
        </pc:spChg>
        <pc:spChg chg="add del mod">
          <ac:chgData name="Nethravathi S" userId="b30c3150b1c7e5fb" providerId="LiveId" clId="{21520213-F518-4EB6-926C-FDC79DE22BE0}" dt="2021-11-09T20:04:45.703" v="7193" actId="478"/>
          <ac:spMkLst>
            <pc:docMk/>
            <pc:sldMk cId="2314486488" sldId="288"/>
            <ac:spMk id="11" creationId="{B3503783-265A-4B2F-8B66-A1C42F0F25EB}"/>
          </ac:spMkLst>
        </pc:spChg>
        <pc:spChg chg="add del mod">
          <ac:chgData name="Nethravathi S" userId="b30c3150b1c7e5fb" providerId="LiveId" clId="{21520213-F518-4EB6-926C-FDC79DE22BE0}" dt="2021-11-09T20:04:31.633" v="7189" actId="21"/>
          <ac:spMkLst>
            <pc:docMk/>
            <pc:sldMk cId="2314486488" sldId="288"/>
            <ac:spMk id="12" creationId="{A1CAC3FE-A2B9-4D6C-83E9-7B06629E71A2}"/>
          </ac:spMkLst>
        </pc:spChg>
        <pc:spChg chg="add mod">
          <ac:chgData name="Nethravathi S" userId="b30c3150b1c7e5fb" providerId="LiveId" clId="{21520213-F518-4EB6-926C-FDC79DE22BE0}" dt="2021-11-09T20:04:49.121" v="7194"/>
          <ac:spMkLst>
            <pc:docMk/>
            <pc:sldMk cId="2314486488" sldId="288"/>
            <ac:spMk id="14" creationId="{61703DAB-4426-4BC7-ACA5-E6FBEBC092B1}"/>
          </ac:spMkLst>
        </pc:spChg>
        <pc:spChg chg="add del mod">
          <ac:chgData name="Nethravathi S" userId="b30c3150b1c7e5fb" providerId="LiveId" clId="{21520213-F518-4EB6-926C-FDC79DE22BE0}" dt="2021-11-09T20:04:33.440" v="7190" actId="478"/>
          <ac:spMkLst>
            <pc:docMk/>
            <pc:sldMk cId="2314486488" sldId="288"/>
            <ac:spMk id="15" creationId="{3659C6B5-0BD4-4C96-9169-E3568C0AD8FD}"/>
          </ac:spMkLst>
        </pc:spChg>
        <pc:picChg chg="add mod modCrop">
          <ac:chgData name="Nethravathi S" userId="b30c3150b1c7e5fb" providerId="LiveId" clId="{21520213-F518-4EB6-926C-FDC79DE22BE0}" dt="2021-11-09T20:02:53.389" v="7173" actId="1076"/>
          <ac:picMkLst>
            <pc:docMk/>
            <pc:sldMk cId="2314486488" sldId="288"/>
            <ac:picMk id="6" creationId="{5476D2C3-4513-479D-87E9-55D426134E02}"/>
          </ac:picMkLst>
        </pc:picChg>
        <pc:picChg chg="add mod">
          <ac:chgData name="Nethravathi S" userId="b30c3150b1c7e5fb" providerId="LiveId" clId="{21520213-F518-4EB6-926C-FDC79DE22BE0}" dt="2021-11-09T20:19:23.741" v="7449" actId="1076"/>
          <ac:picMkLst>
            <pc:docMk/>
            <pc:sldMk cId="2314486488" sldId="288"/>
            <ac:picMk id="7" creationId="{DFA92C22-4802-4B25-8671-08738B654F0C}"/>
          </ac:picMkLst>
        </pc:picChg>
        <pc:picChg chg="del">
          <ac:chgData name="Nethravathi S" userId="b30c3150b1c7e5fb" providerId="LiveId" clId="{21520213-F518-4EB6-926C-FDC79DE22BE0}" dt="2021-11-09T20:02:27.975" v="7168" actId="478"/>
          <ac:picMkLst>
            <pc:docMk/>
            <pc:sldMk cId="2314486488" sldId="288"/>
            <ac:picMk id="13" creationId="{B3B96451-65BA-46A8-98C8-3BB44C525CE2}"/>
          </ac:picMkLst>
        </pc:picChg>
        <pc:picChg chg="del">
          <ac:chgData name="Nethravathi S" userId="b30c3150b1c7e5fb" providerId="LiveId" clId="{21520213-F518-4EB6-926C-FDC79DE22BE0}" dt="2021-11-09T20:02:29.429" v="7169" actId="478"/>
          <ac:picMkLst>
            <pc:docMk/>
            <pc:sldMk cId="2314486488" sldId="288"/>
            <ac:picMk id="2050" creationId="{105DAD43-E620-4C88-B248-00FFA1687967}"/>
          </ac:picMkLst>
        </pc:picChg>
      </pc:sldChg>
      <pc:sldChg chg="del">
        <pc:chgData name="Nethravathi S" userId="b30c3150b1c7e5fb" providerId="LiveId" clId="{21520213-F518-4EB6-926C-FDC79DE22BE0}" dt="2021-11-09T20:05:23.345" v="7195" actId="47"/>
        <pc:sldMkLst>
          <pc:docMk/>
          <pc:sldMk cId="2486881893" sldId="289"/>
        </pc:sldMkLst>
      </pc:sldChg>
      <pc:sldChg chg="addSp delSp modSp mod">
        <pc:chgData name="Nethravathi S" userId="b30c3150b1c7e5fb" providerId="LiveId" clId="{21520213-F518-4EB6-926C-FDC79DE22BE0}" dt="2021-11-09T20:10:11.098" v="7268" actId="14100"/>
        <pc:sldMkLst>
          <pc:docMk/>
          <pc:sldMk cId="1349717493" sldId="290"/>
        </pc:sldMkLst>
        <pc:spChg chg="mod">
          <ac:chgData name="Nethravathi S" userId="b30c3150b1c7e5fb" providerId="LiveId" clId="{21520213-F518-4EB6-926C-FDC79DE22BE0}" dt="2021-11-09T20:05:45.558" v="7198" actId="122"/>
          <ac:spMkLst>
            <pc:docMk/>
            <pc:sldMk cId="1349717493" sldId="290"/>
            <ac:spMk id="2" creationId="{BE843D91-BDF6-4929-9F3E-19F94785A169}"/>
          </ac:spMkLst>
        </pc:spChg>
        <pc:spChg chg="mod">
          <ac:chgData name="Nethravathi S" userId="b30c3150b1c7e5fb" providerId="LiveId" clId="{21520213-F518-4EB6-926C-FDC79DE22BE0}" dt="2021-11-09T20:10:11.098" v="7268" actId="14100"/>
          <ac:spMkLst>
            <pc:docMk/>
            <pc:sldMk cId="1349717493" sldId="290"/>
            <ac:spMk id="6" creationId="{335AF64E-3883-400A-89DB-17929A801B52}"/>
          </ac:spMkLst>
        </pc:spChg>
        <pc:picChg chg="del">
          <ac:chgData name="Nethravathi S" userId="b30c3150b1c7e5fb" providerId="LiveId" clId="{21520213-F518-4EB6-926C-FDC79DE22BE0}" dt="2021-11-09T20:06:14.143" v="7200" actId="478"/>
          <ac:picMkLst>
            <pc:docMk/>
            <pc:sldMk cId="1349717493" sldId="290"/>
            <ac:picMk id="4" creationId="{B793EC60-F6F1-45B2-87C8-E5127FDEE628}"/>
          </ac:picMkLst>
        </pc:picChg>
        <pc:picChg chg="add mod">
          <ac:chgData name="Nethravathi S" userId="b30c3150b1c7e5fb" providerId="LiveId" clId="{21520213-F518-4EB6-926C-FDC79DE22BE0}" dt="2021-11-09T20:09:32.834" v="7260" actId="1076"/>
          <ac:picMkLst>
            <pc:docMk/>
            <pc:sldMk cId="1349717493" sldId="290"/>
            <ac:picMk id="5" creationId="{FD87E2B7-4B00-44A8-8442-CA2FC8A0EABE}"/>
          </ac:picMkLst>
        </pc:picChg>
        <pc:picChg chg="add mod">
          <ac:chgData name="Nethravathi S" userId="b30c3150b1c7e5fb" providerId="LiveId" clId="{21520213-F518-4EB6-926C-FDC79DE22BE0}" dt="2021-11-09T20:09:35.292" v="7261" actId="1076"/>
          <ac:picMkLst>
            <pc:docMk/>
            <pc:sldMk cId="1349717493" sldId="290"/>
            <ac:picMk id="7" creationId="{D43AA705-1CD1-4EF9-B36C-22F317AF328E}"/>
          </ac:picMkLst>
        </pc:picChg>
        <pc:picChg chg="add mod">
          <ac:chgData name="Nethravathi S" userId="b30c3150b1c7e5fb" providerId="LiveId" clId="{21520213-F518-4EB6-926C-FDC79DE22BE0}" dt="2021-11-09T20:09:38.713" v="7262" actId="1076"/>
          <ac:picMkLst>
            <pc:docMk/>
            <pc:sldMk cId="1349717493" sldId="290"/>
            <ac:picMk id="8" creationId="{7BBBA6B8-A93E-4E86-BBF6-79C485298D7A}"/>
          </ac:picMkLst>
        </pc:picChg>
      </pc:sldChg>
      <pc:sldChg chg="addSp delSp modSp mod">
        <pc:chgData name="Nethravathi S" userId="b30c3150b1c7e5fb" providerId="LiveId" clId="{21520213-F518-4EB6-926C-FDC79DE22BE0}" dt="2021-11-09T20:32:19.268" v="7621" actId="20577"/>
        <pc:sldMkLst>
          <pc:docMk/>
          <pc:sldMk cId="483632209" sldId="291"/>
        </pc:sldMkLst>
        <pc:spChg chg="mod">
          <ac:chgData name="Nethravathi S" userId="b30c3150b1c7e5fb" providerId="LiveId" clId="{21520213-F518-4EB6-926C-FDC79DE22BE0}" dt="2021-11-09T20:05:52.243" v="7199" actId="122"/>
          <ac:spMkLst>
            <pc:docMk/>
            <pc:sldMk cId="483632209" sldId="291"/>
            <ac:spMk id="2" creationId="{6F28503F-47D7-4C3D-90B3-9B05A048A531}"/>
          </ac:spMkLst>
        </pc:spChg>
        <pc:spChg chg="mod">
          <ac:chgData name="Nethravathi S" userId="b30c3150b1c7e5fb" providerId="LiveId" clId="{21520213-F518-4EB6-926C-FDC79DE22BE0}" dt="2021-11-09T20:31:30.876" v="7600" actId="14100"/>
          <ac:spMkLst>
            <pc:docMk/>
            <pc:sldMk cId="483632209" sldId="291"/>
            <ac:spMk id="5" creationId="{B73797E5-B205-43D7-88E6-FEC43CF0D445}"/>
          </ac:spMkLst>
        </pc:spChg>
        <pc:spChg chg="del">
          <ac:chgData name="Nethravathi S" userId="b30c3150b1c7e5fb" providerId="LiveId" clId="{21520213-F518-4EB6-926C-FDC79DE22BE0}" dt="2021-11-09T20:00:00.054" v="7129" actId="478"/>
          <ac:spMkLst>
            <pc:docMk/>
            <pc:sldMk cId="483632209" sldId="291"/>
            <ac:spMk id="7" creationId="{ECF59008-D89B-45DA-82A6-35E0515D9D12}"/>
          </ac:spMkLst>
        </pc:spChg>
        <pc:spChg chg="add del mod">
          <ac:chgData name="Nethravathi S" userId="b30c3150b1c7e5fb" providerId="LiveId" clId="{21520213-F518-4EB6-926C-FDC79DE22BE0}" dt="2021-11-09T19:59:58.125" v="7128" actId="21"/>
          <ac:spMkLst>
            <pc:docMk/>
            <pc:sldMk cId="483632209" sldId="291"/>
            <ac:spMk id="11" creationId="{7A35903F-CA01-4822-A1B7-DD04E5ABFC26}"/>
          </ac:spMkLst>
        </pc:spChg>
        <pc:spChg chg="add mod">
          <ac:chgData name="Nethravathi S" userId="b30c3150b1c7e5fb" providerId="LiveId" clId="{21520213-F518-4EB6-926C-FDC79DE22BE0}" dt="2021-11-09T20:32:19.268" v="7621" actId="20577"/>
          <ac:spMkLst>
            <pc:docMk/>
            <pc:sldMk cId="483632209" sldId="291"/>
            <ac:spMk id="12" creationId="{0A2917FC-1E13-432F-8656-13A7DE7CFD80}"/>
          </ac:spMkLst>
        </pc:spChg>
        <pc:picChg chg="add mod">
          <ac:chgData name="Nethravathi S" userId="b30c3150b1c7e5fb" providerId="LiveId" clId="{21520213-F518-4EB6-926C-FDC79DE22BE0}" dt="2021-11-09T20:31:46.540" v="7603" actId="1076"/>
          <ac:picMkLst>
            <pc:docMk/>
            <pc:sldMk cId="483632209" sldId="291"/>
            <ac:picMk id="6" creationId="{8C9FEECC-CE39-41C7-8E6C-3286D3E792ED}"/>
          </ac:picMkLst>
        </pc:picChg>
        <pc:picChg chg="add mod">
          <ac:chgData name="Nethravathi S" userId="b30c3150b1c7e5fb" providerId="LiveId" clId="{21520213-F518-4EB6-926C-FDC79DE22BE0}" dt="2021-11-09T20:31:55.501" v="7604" actId="1076"/>
          <ac:picMkLst>
            <pc:docMk/>
            <pc:sldMk cId="483632209" sldId="291"/>
            <ac:picMk id="8" creationId="{DF846B3E-9DEE-49FB-AF91-60A2C7A13786}"/>
          </ac:picMkLst>
        </pc:picChg>
        <pc:picChg chg="del">
          <ac:chgData name="Nethravathi S" userId="b30c3150b1c7e5fb" providerId="LiveId" clId="{21520213-F518-4EB6-926C-FDC79DE22BE0}" dt="2021-11-09T19:55:46.143" v="7098" actId="478"/>
          <ac:picMkLst>
            <pc:docMk/>
            <pc:sldMk cId="483632209" sldId="291"/>
            <ac:picMk id="9" creationId="{B9E4E7BB-4C5F-4485-ACD5-1671B33CA011}"/>
          </ac:picMkLst>
        </pc:picChg>
        <pc:picChg chg="add mod modCrop">
          <ac:chgData name="Nethravathi S" userId="b30c3150b1c7e5fb" providerId="LiveId" clId="{21520213-F518-4EB6-926C-FDC79DE22BE0}" dt="2021-11-09T20:32:01.093" v="7605" actId="1076"/>
          <ac:picMkLst>
            <pc:docMk/>
            <pc:sldMk cId="483632209" sldId="291"/>
            <ac:picMk id="10" creationId="{A369410E-EB56-4042-AB64-27C79A5BA4BF}"/>
          </ac:picMkLst>
        </pc:picChg>
      </pc:sldChg>
      <pc:sldChg chg="modSp mod">
        <pc:chgData name="Nethravathi S" userId="b30c3150b1c7e5fb" providerId="LiveId" clId="{21520213-F518-4EB6-926C-FDC79DE22BE0}" dt="2021-11-09T20:26:15.994" v="7489" actId="20577"/>
        <pc:sldMkLst>
          <pc:docMk/>
          <pc:sldMk cId="939963277" sldId="292"/>
        </pc:sldMkLst>
        <pc:spChg chg="mod">
          <ac:chgData name="Nethravathi S" userId="b30c3150b1c7e5fb" providerId="LiveId" clId="{21520213-F518-4EB6-926C-FDC79DE22BE0}" dt="2021-11-09T20:24:53.522" v="7486" actId="207"/>
          <ac:spMkLst>
            <pc:docMk/>
            <pc:sldMk cId="939963277" sldId="292"/>
            <ac:spMk id="2" creationId="{4C2EC50A-C3F5-4186-AE15-237A9EE66BFB}"/>
          </ac:spMkLst>
        </pc:spChg>
        <pc:spChg chg="mod">
          <ac:chgData name="Nethravathi S" userId="b30c3150b1c7e5fb" providerId="LiveId" clId="{21520213-F518-4EB6-926C-FDC79DE22BE0}" dt="2021-11-09T20:26:15.994" v="7489" actId="20577"/>
          <ac:spMkLst>
            <pc:docMk/>
            <pc:sldMk cId="939963277" sldId="292"/>
            <ac:spMk id="5" creationId="{91AC236D-8115-48B2-96C1-1E10C662DF27}"/>
          </ac:spMkLst>
        </pc:spChg>
      </pc:sldChg>
      <pc:sldChg chg="addSp delSp modSp mod">
        <pc:chgData name="Nethravathi S" userId="b30c3150b1c7e5fb" providerId="LiveId" clId="{21520213-F518-4EB6-926C-FDC79DE22BE0}" dt="2021-11-09T20:26:57.249" v="7495" actId="207"/>
        <pc:sldMkLst>
          <pc:docMk/>
          <pc:sldMk cId="1623556543" sldId="293"/>
        </pc:sldMkLst>
        <pc:spChg chg="mod">
          <ac:chgData name="Nethravathi S" userId="b30c3150b1c7e5fb" providerId="LiveId" clId="{21520213-F518-4EB6-926C-FDC79DE22BE0}" dt="2021-11-09T20:26:57.249" v="7495" actId="207"/>
          <ac:spMkLst>
            <pc:docMk/>
            <pc:sldMk cId="1623556543" sldId="293"/>
            <ac:spMk id="2" creationId="{50CC969A-EDE4-4A48-A221-6C0D2CE550F0}"/>
          </ac:spMkLst>
        </pc:spChg>
        <pc:picChg chg="add del mod">
          <ac:chgData name="Nethravathi S" userId="b30c3150b1c7e5fb" providerId="LiveId" clId="{21520213-F518-4EB6-926C-FDC79DE22BE0}" dt="2021-11-09T20:26:39.520" v="7491" actId="478"/>
          <ac:picMkLst>
            <pc:docMk/>
            <pc:sldMk cId="1623556543" sldId="293"/>
            <ac:picMk id="3" creationId="{8AA22924-23AF-4B67-9368-18EAE7DE625D}"/>
          </ac:picMkLst>
        </pc:picChg>
        <pc:picChg chg="add del mod">
          <ac:chgData name="Nethravathi S" userId="b30c3150b1c7e5fb" providerId="LiveId" clId="{21520213-F518-4EB6-926C-FDC79DE22BE0}" dt="2021-11-09T20:26:47.261" v="7494" actId="478"/>
          <ac:picMkLst>
            <pc:docMk/>
            <pc:sldMk cId="1623556543" sldId="293"/>
            <ac:picMk id="4" creationId="{FD4A4D57-1C73-44DB-AAF1-06F3001B26A4}"/>
          </ac:picMkLst>
        </pc:picChg>
      </pc:sldChg>
      <pc:sldChg chg="addSp modSp new mod">
        <pc:chgData name="Nethravathi S" userId="b30c3150b1c7e5fb" providerId="LiveId" clId="{21520213-F518-4EB6-926C-FDC79DE22BE0}" dt="2021-11-09T18:02:14.391" v="5509" actId="207"/>
        <pc:sldMkLst>
          <pc:docMk/>
          <pc:sldMk cId="3048339753" sldId="294"/>
        </pc:sldMkLst>
        <pc:spChg chg="add mod">
          <ac:chgData name="Nethravathi S" userId="b30c3150b1c7e5fb" providerId="LiveId" clId="{21520213-F518-4EB6-926C-FDC79DE22BE0}" dt="2021-11-09T18:02:14.391" v="5509" actId="207"/>
          <ac:spMkLst>
            <pc:docMk/>
            <pc:sldMk cId="3048339753" sldId="294"/>
            <ac:spMk id="2" creationId="{2532439D-1E77-485B-9A22-63A3F6F44422}"/>
          </ac:spMkLst>
        </pc:spChg>
        <pc:spChg chg="add mod">
          <ac:chgData name="Nethravathi S" userId="b30c3150b1c7e5fb" providerId="LiveId" clId="{21520213-F518-4EB6-926C-FDC79DE22BE0}" dt="2021-11-09T15:11:41.956" v="4224" actId="21"/>
          <ac:spMkLst>
            <pc:docMk/>
            <pc:sldMk cId="3048339753" sldId="294"/>
            <ac:spMk id="3" creationId="{DD0F5A6D-7AF2-42D4-8B0B-36319DB3A3E9}"/>
          </ac:spMkLst>
        </pc:spChg>
        <pc:spChg chg="add mod">
          <ac:chgData name="Nethravathi S" userId="b30c3150b1c7e5fb" providerId="LiveId" clId="{21520213-F518-4EB6-926C-FDC79DE22BE0}" dt="2021-11-09T15:13:53.337" v="4275" actId="207"/>
          <ac:spMkLst>
            <pc:docMk/>
            <pc:sldMk cId="3048339753" sldId="294"/>
            <ac:spMk id="4" creationId="{AE8FDA94-4F5B-442B-9455-02E82ABFBF8C}"/>
          </ac:spMkLst>
        </pc:spChg>
        <pc:picChg chg="add mod">
          <ac:chgData name="Nethravathi S" userId="b30c3150b1c7e5fb" providerId="LiveId" clId="{21520213-F518-4EB6-926C-FDC79DE22BE0}" dt="2021-11-09T15:11:32.920" v="4223" actId="1076"/>
          <ac:picMkLst>
            <pc:docMk/>
            <pc:sldMk cId="3048339753" sldId="294"/>
            <ac:picMk id="1026" creationId="{7D751512-E407-45A4-ABED-38F889A2F7D7}"/>
          </ac:picMkLst>
        </pc:picChg>
      </pc:sldChg>
      <pc:sldChg chg="addSp delSp modSp add mod">
        <pc:chgData name="Nethravathi S" userId="b30c3150b1c7e5fb" providerId="LiveId" clId="{21520213-F518-4EB6-926C-FDC79DE22BE0}" dt="2021-11-09T18:02:25.060" v="5510" actId="207"/>
        <pc:sldMkLst>
          <pc:docMk/>
          <pc:sldMk cId="3348068758" sldId="295"/>
        </pc:sldMkLst>
        <pc:spChg chg="mod">
          <ac:chgData name="Nethravathi S" userId="b30c3150b1c7e5fb" providerId="LiveId" clId="{21520213-F518-4EB6-926C-FDC79DE22BE0}" dt="2021-11-09T18:02:25.060" v="5510" actId="207"/>
          <ac:spMkLst>
            <pc:docMk/>
            <pc:sldMk cId="3348068758" sldId="295"/>
            <ac:spMk id="2" creationId="{2754B69F-4AE5-4E9D-A5BD-51EBB904F2E0}"/>
          </ac:spMkLst>
        </pc:spChg>
        <pc:spChg chg="del">
          <ac:chgData name="Nethravathi S" userId="b30c3150b1c7e5fb" providerId="LiveId" clId="{21520213-F518-4EB6-926C-FDC79DE22BE0}" dt="2021-11-09T15:23:17.172" v="4310" actId="478"/>
          <ac:spMkLst>
            <pc:docMk/>
            <pc:sldMk cId="3348068758" sldId="295"/>
            <ac:spMk id="12" creationId="{1068B05E-9933-481F-9BAB-2A561BE87349}"/>
          </ac:spMkLst>
        </pc:spChg>
        <pc:spChg chg="mod">
          <ac:chgData name="Nethravathi S" userId="b30c3150b1c7e5fb" providerId="LiveId" clId="{21520213-F518-4EB6-926C-FDC79DE22BE0}" dt="2021-11-09T15:39:30.917" v="4548" actId="207"/>
          <ac:spMkLst>
            <pc:docMk/>
            <pc:sldMk cId="3348068758" sldId="295"/>
            <ac:spMk id="13" creationId="{30281500-4030-47A3-A609-9F09210D9CC0}"/>
          </ac:spMkLst>
        </pc:spChg>
        <pc:spChg chg="del">
          <ac:chgData name="Nethravathi S" userId="b30c3150b1c7e5fb" providerId="LiveId" clId="{21520213-F518-4EB6-926C-FDC79DE22BE0}" dt="2021-11-09T15:23:35.973" v="4314" actId="478"/>
          <ac:spMkLst>
            <pc:docMk/>
            <pc:sldMk cId="3348068758" sldId="295"/>
            <ac:spMk id="14" creationId="{341BD0C3-E037-4AE4-87C4-F1689DC1C15C}"/>
          </ac:spMkLst>
        </pc:spChg>
        <pc:spChg chg="del">
          <ac:chgData name="Nethravathi S" userId="b30c3150b1c7e5fb" providerId="LiveId" clId="{21520213-F518-4EB6-926C-FDC79DE22BE0}" dt="2021-11-09T15:24:17.567" v="4316" actId="478"/>
          <ac:spMkLst>
            <pc:docMk/>
            <pc:sldMk cId="3348068758" sldId="295"/>
            <ac:spMk id="16" creationId="{67128BB7-47F3-4231-B0E6-D47FB942AE91}"/>
          </ac:spMkLst>
        </pc:spChg>
        <pc:spChg chg="mod">
          <ac:chgData name="Nethravathi S" userId="b30c3150b1c7e5fb" providerId="LiveId" clId="{21520213-F518-4EB6-926C-FDC79DE22BE0}" dt="2021-11-09T15:47:45.049" v="4557" actId="14100"/>
          <ac:spMkLst>
            <pc:docMk/>
            <pc:sldMk cId="3348068758" sldId="295"/>
            <ac:spMk id="17" creationId="{E96EBC68-73CF-4157-AB3C-64D2C0B1A12C}"/>
          </ac:spMkLst>
        </pc:spChg>
        <pc:spChg chg="del mod">
          <ac:chgData name="Nethravathi S" userId="b30c3150b1c7e5fb" providerId="LiveId" clId="{21520213-F518-4EB6-926C-FDC79DE22BE0}" dt="2021-11-09T15:26:08.596" v="4326" actId="478"/>
          <ac:spMkLst>
            <pc:docMk/>
            <pc:sldMk cId="3348068758" sldId="295"/>
            <ac:spMk id="18" creationId="{4EABA6FF-3EAF-442C-B2A9-145C641D72BC}"/>
          </ac:spMkLst>
        </pc:spChg>
        <pc:spChg chg="del">
          <ac:chgData name="Nethravathi S" userId="b30c3150b1c7e5fb" providerId="LiveId" clId="{21520213-F518-4EB6-926C-FDC79DE22BE0}" dt="2021-11-09T15:28:18.221" v="4342" actId="478"/>
          <ac:spMkLst>
            <pc:docMk/>
            <pc:sldMk cId="3348068758" sldId="295"/>
            <ac:spMk id="20" creationId="{41413B52-03D7-4CD8-8E02-4FF0D4DB766D}"/>
          </ac:spMkLst>
        </pc:spChg>
        <pc:spChg chg="mod">
          <ac:chgData name="Nethravathi S" userId="b30c3150b1c7e5fb" providerId="LiveId" clId="{21520213-F518-4EB6-926C-FDC79DE22BE0}" dt="2021-11-09T15:29:43.940" v="4348" actId="1076"/>
          <ac:spMkLst>
            <pc:docMk/>
            <pc:sldMk cId="3348068758" sldId="295"/>
            <ac:spMk id="21" creationId="{B0BC8930-749C-4BA1-8D21-4CDB7D56071F}"/>
          </ac:spMkLst>
        </pc:spChg>
        <pc:spChg chg="del mod">
          <ac:chgData name="Nethravathi S" userId="b30c3150b1c7e5fb" providerId="LiveId" clId="{21520213-F518-4EB6-926C-FDC79DE22BE0}" dt="2021-11-09T15:30:15.006" v="4352" actId="478"/>
          <ac:spMkLst>
            <pc:docMk/>
            <pc:sldMk cId="3348068758" sldId="295"/>
            <ac:spMk id="22" creationId="{53A27CA3-D738-4C34-930F-F7858747E4D5}"/>
          </ac:spMkLst>
        </pc:spChg>
        <pc:spChg chg="mod">
          <ac:chgData name="Nethravathi S" userId="b30c3150b1c7e5fb" providerId="LiveId" clId="{21520213-F518-4EB6-926C-FDC79DE22BE0}" dt="2021-11-09T15:47:50.822" v="4558" actId="14100"/>
          <ac:spMkLst>
            <pc:docMk/>
            <pc:sldMk cId="3348068758" sldId="295"/>
            <ac:spMk id="23" creationId="{C1199E34-3835-4FE3-A836-D7BAA4FD67BE}"/>
          </ac:spMkLst>
        </pc:spChg>
        <pc:spChg chg="del mod">
          <ac:chgData name="Nethravathi S" userId="b30c3150b1c7e5fb" providerId="LiveId" clId="{21520213-F518-4EB6-926C-FDC79DE22BE0}" dt="2021-11-09T15:31:45.149" v="4363" actId="478"/>
          <ac:spMkLst>
            <pc:docMk/>
            <pc:sldMk cId="3348068758" sldId="295"/>
            <ac:spMk id="24" creationId="{812BCB7B-666B-4AF8-9A87-53BBDEDF5067}"/>
          </ac:spMkLst>
        </pc:spChg>
        <pc:spChg chg="del mod">
          <ac:chgData name="Nethravathi S" userId="b30c3150b1c7e5fb" providerId="LiveId" clId="{21520213-F518-4EB6-926C-FDC79DE22BE0}" dt="2021-11-09T15:32:34.464" v="4382" actId="478"/>
          <ac:spMkLst>
            <pc:docMk/>
            <pc:sldMk cId="3348068758" sldId="295"/>
            <ac:spMk id="26" creationId="{B101E6ED-9CA1-4871-907F-7E726E53A522}"/>
          </ac:spMkLst>
        </pc:spChg>
        <pc:spChg chg="del mod">
          <ac:chgData name="Nethravathi S" userId="b30c3150b1c7e5fb" providerId="LiveId" clId="{21520213-F518-4EB6-926C-FDC79DE22BE0}" dt="2021-11-09T15:34:16.437" v="4424" actId="478"/>
          <ac:spMkLst>
            <pc:docMk/>
            <pc:sldMk cId="3348068758" sldId="295"/>
            <ac:spMk id="28" creationId="{16D3C2F4-E078-4375-B01F-E7DC393EEAAF}"/>
          </ac:spMkLst>
        </pc:spChg>
        <pc:spChg chg="mod">
          <ac:chgData name="Nethravathi S" userId="b30c3150b1c7e5fb" providerId="LiveId" clId="{21520213-F518-4EB6-926C-FDC79DE22BE0}" dt="2021-11-09T15:47:40.647" v="4556" actId="14100"/>
          <ac:spMkLst>
            <pc:docMk/>
            <pc:sldMk cId="3348068758" sldId="295"/>
            <ac:spMk id="29" creationId="{293975ED-981F-42AD-BB88-5CFCB8C97D4C}"/>
          </ac:spMkLst>
        </pc:spChg>
        <pc:spChg chg="del mod">
          <ac:chgData name="Nethravathi S" userId="b30c3150b1c7e5fb" providerId="LiveId" clId="{21520213-F518-4EB6-926C-FDC79DE22BE0}" dt="2021-11-09T15:35:35.790" v="4454" actId="478"/>
          <ac:spMkLst>
            <pc:docMk/>
            <pc:sldMk cId="3348068758" sldId="295"/>
            <ac:spMk id="30" creationId="{B966E3F7-F3AE-4000-87DD-0B03D5563A6F}"/>
          </ac:spMkLst>
        </pc:spChg>
        <pc:spChg chg="mod">
          <ac:chgData name="Nethravathi S" userId="b30c3150b1c7e5fb" providerId="LiveId" clId="{21520213-F518-4EB6-926C-FDC79DE22BE0}" dt="2021-11-09T15:47:33.562" v="4555" actId="14100"/>
          <ac:spMkLst>
            <pc:docMk/>
            <pc:sldMk cId="3348068758" sldId="295"/>
            <ac:spMk id="31" creationId="{673FE21E-1FF4-4660-BACD-D776F9550A96}"/>
          </ac:spMkLst>
        </pc:spChg>
        <pc:spChg chg="del mod">
          <ac:chgData name="Nethravathi S" userId="b30c3150b1c7e5fb" providerId="LiveId" clId="{21520213-F518-4EB6-926C-FDC79DE22BE0}" dt="2021-11-09T15:36:52.312" v="4466" actId="478"/>
          <ac:spMkLst>
            <pc:docMk/>
            <pc:sldMk cId="3348068758" sldId="295"/>
            <ac:spMk id="32" creationId="{3365B129-890F-470B-989B-D9C4339395DF}"/>
          </ac:spMkLst>
        </pc:spChg>
        <pc:spChg chg="mod">
          <ac:chgData name="Nethravathi S" userId="b30c3150b1c7e5fb" providerId="LiveId" clId="{21520213-F518-4EB6-926C-FDC79DE22BE0}" dt="2021-11-09T15:47:17.644" v="4552" actId="1076"/>
          <ac:spMkLst>
            <pc:docMk/>
            <pc:sldMk cId="3348068758" sldId="295"/>
            <ac:spMk id="33" creationId="{B96CE7C9-D401-49CC-A2F6-B4F3AFDBBD47}"/>
          </ac:spMkLst>
        </pc:spChg>
        <pc:spChg chg="del">
          <ac:chgData name="Nethravathi S" userId="b30c3150b1c7e5fb" providerId="LiveId" clId="{21520213-F518-4EB6-926C-FDC79DE22BE0}" dt="2021-11-09T15:37:39.004" v="4493" actId="478"/>
          <ac:spMkLst>
            <pc:docMk/>
            <pc:sldMk cId="3348068758" sldId="295"/>
            <ac:spMk id="34" creationId="{F2289BD3-749F-4CA5-AF39-E757B063E073}"/>
          </ac:spMkLst>
        </pc:spChg>
        <pc:spChg chg="add mod">
          <ac:chgData name="Nethravathi S" userId="b30c3150b1c7e5fb" providerId="LiveId" clId="{21520213-F518-4EB6-926C-FDC79DE22BE0}" dt="2021-11-09T15:27:09.462" v="4333" actId="14100"/>
          <ac:spMkLst>
            <pc:docMk/>
            <pc:sldMk cId="3348068758" sldId="295"/>
            <ac:spMk id="35" creationId="{EDB401D8-EFC0-4B12-955D-65BF4728E415}"/>
          </ac:spMkLst>
        </pc:spChg>
        <pc:spChg chg="add mod">
          <ac:chgData name="Nethravathi S" userId="b30c3150b1c7e5fb" providerId="LiveId" clId="{21520213-F518-4EB6-926C-FDC79DE22BE0}" dt="2021-11-09T15:39:00.757" v="4546" actId="20577"/>
          <ac:spMkLst>
            <pc:docMk/>
            <pc:sldMk cId="3348068758" sldId="295"/>
            <ac:spMk id="36" creationId="{3F9F4713-FCA9-4820-BE47-BFA0CEA27F7B}"/>
          </ac:spMkLst>
        </pc:spChg>
        <pc:spChg chg="add mod">
          <ac:chgData name="Nethravathi S" userId="b30c3150b1c7e5fb" providerId="LiveId" clId="{21520213-F518-4EB6-926C-FDC79DE22BE0}" dt="2021-11-09T15:27:30.563" v="4336" actId="14100"/>
          <ac:spMkLst>
            <pc:docMk/>
            <pc:sldMk cId="3348068758" sldId="295"/>
            <ac:spMk id="37" creationId="{B81C13E1-8E30-4B5B-81EC-6F4989000BAE}"/>
          </ac:spMkLst>
        </pc:spChg>
        <pc:spChg chg="add mod">
          <ac:chgData name="Nethravathi S" userId="b30c3150b1c7e5fb" providerId="LiveId" clId="{21520213-F518-4EB6-926C-FDC79DE22BE0}" dt="2021-11-09T15:27:57.754" v="4340" actId="14100"/>
          <ac:spMkLst>
            <pc:docMk/>
            <pc:sldMk cId="3348068758" sldId="295"/>
            <ac:spMk id="38" creationId="{A3556F44-E77F-432D-8DDB-9E56E913297E}"/>
          </ac:spMkLst>
        </pc:spChg>
        <pc:spChg chg="add mod">
          <ac:chgData name="Nethravathi S" userId="b30c3150b1c7e5fb" providerId="LiveId" clId="{21520213-F518-4EB6-926C-FDC79DE22BE0}" dt="2021-11-09T15:30:02.969" v="4349"/>
          <ac:spMkLst>
            <pc:docMk/>
            <pc:sldMk cId="3348068758" sldId="295"/>
            <ac:spMk id="39" creationId="{3F67DC1D-96A4-430E-97A4-279734D8EA48}"/>
          </ac:spMkLst>
        </pc:spChg>
        <pc:spChg chg="add mod">
          <ac:chgData name="Nethravathi S" userId="b30c3150b1c7e5fb" providerId="LiveId" clId="{21520213-F518-4EB6-926C-FDC79DE22BE0}" dt="2021-11-09T15:31:23.530" v="4359" actId="207"/>
          <ac:spMkLst>
            <pc:docMk/>
            <pc:sldMk cId="3348068758" sldId="295"/>
            <ac:spMk id="40" creationId="{5179914E-7A65-47EF-8022-ED037975749A}"/>
          </ac:spMkLst>
        </pc:spChg>
        <pc:spChg chg="add mod">
          <ac:chgData name="Nethravathi S" userId="b30c3150b1c7e5fb" providerId="LiveId" clId="{21520213-F518-4EB6-926C-FDC79DE22BE0}" dt="2021-11-09T15:32:13.401" v="4379" actId="20577"/>
          <ac:spMkLst>
            <pc:docMk/>
            <pc:sldMk cId="3348068758" sldId="295"/>
            <ac:spMk id="41" creationId="{B22FEBF9-D627-485D-9F83-EB1F8B0A4D4E}"/>
          </ac:spMkLst>
        </pc:spChg>
        <pc:spChg chg="add mod">
          <ac:chgData name="Nethravathi S" userId="b30c3150b1c7e5fb" providerId="LiveId" clId="{21520213-F518-4EB6-926C-FDC79DE22BE0}" dt="2021-11-09T15:33:12.380" v="4418" actId="20577"/>
          <ac:spMkLst>
            <pc:docMk/>
            <pc:sldMk cId="3348068758" sldId="295"/>
            <ac:spMk id="42" creationId="{E61F1486-7455-4B20-ACBA-341789C12341}"/>
          </ac:spMkLst>
        </pc:spChg>
        <pc:spChg chg="add mod">
          <ac:chgData name="Nethravathi S" userId="b30c3150b1c7e5fb" providerId="LiveId" clId="{21520213-F518-4EB6-926C-FDC79DE22BE0}" dt="2021-11-09T15:34:49.792" v="4447" actId="20577"/>
          <ac:spMkLst>
            <pc:docMk/>
            <pc:sldMk cId="3348068758" sldId="295"/>
            <ac:spMk id="43" creationId="{0177DA64-22FD-4948-B54C-F7D2C82A2608}"/>
          </ac:spMkLst>
        </pc:spChg>
        <pc:spChg chg="add mod">
          <ac:chgData name="Nethravathi S" userId="b30c3150b1c7e5fb" providerId="LiveId" clId="{21520213-F518-4EB6-926C-FDC79DE22BE0}" dt="2021-11-09T15:36:05.308" v="4462" actId="20577"/>
          <ac:spMkLst>
            <pc:docMk/>
            <pc:sldMk cId="3348068758" sldId="295"/>
            <ac:spMk id="44" creationId="{D6CE1CB0-D9DF-444E-AA1B-C8386B0906A9}"/>
          </ac:spMkLst>
        </pc:spChg>
        <pc:spChg chg="add mod">
          <ac:chgData name="Nethravathi S" userId="b30c3150b1c7e5fb" providerId="LiveId" clId="{21520213-F518-4EB6-926C-FDC79DE22BE0}" dt="2021-11-09T15:37:17.654" v="4490" actId="20577"/>
          <ac:spMkLst>
            <pc:docMk/>
            <pc:sldMk cId="3348068758" sldId="295"/>
            <ac:spMk id="45" creationId="{DE1CCDC7-D39D-49ED-8C29-CBCCBB938773}"/>
          </ac:spMkLst>
        </pc:spChg>
        <pc:spChg chg="add mod">
          <ac:chgData name="Nethravathi S" userId="b30c3150b1c7e5fb" providerId="LiveId" clId="{21520213-F518-4EB6-926C-FDC79DE22BE0}" dt="2021-11-09T15:38:15.184" v="4533" actId="20577"/>
          <ac:spMkLst>
            <pc:docMk/>
            <pc:sldMk cId="3348068758" sldId="295"/>
            <ac:spMk id="46" creationId="{7D630F3D-6B76-401B-B349-168FB9E051F3}"/>
          </ac:spMkLst>
        </pc:spChg>
      </pc:sldChg>
      <pc:sldChg chg="addSp delSp modSp new mod">
        <pc:chgData name="Nethravathi S" userId="b30c3150b1c7e5fb" providerId="LiveId" clId="{21520213-F518-4EB6-926C-FDC79DE22BE0}" dt="2021-11-09T18:50:59.103" v="5891" actId="14100"/>
        <pc:sldMkLst>
          <pc:docMk/>
          <pc:sldMk cId="1722120692" sldId="296"/>
        </pc:sldMkLst>
        <pc:spChg chg="add mod">
          <ac:chgData name="Nethravathi S" userId="b30c3150b1c7e5fb" providerId="LiveId" clId="{21520213-F518-4EB6-926C-FDC79DE22BE0}" dt="2021-11-09T18:41:50.884" v="5837" actId="255"/>
          <ac:spMkLst>
            <pc:docMk/>
            <pc:sldMk cId="1722120692" sldId="296"/>
            <ac:spMk id="2" creationId="{A7148772-7347-4B92-AF23-7B408C549B15}"/>
          </ac:spMkLst>
        </pc:spChg>
        <pc:spChg chg="add mod">
          <ac:chgData name="Nethravathi S" userId="b30c3150b1c7e5fb" providerId="LiveId" clId="{21520213-F518-4EB6-926C-FDC79DE22BE0}" dt="2021-11-09T18:50:47.983" v="5890" actId="20577"/>
          <ac:spMkLst>
            <pc:docMk/>
            <pc:sldMk cId="1722120692" sldId="296"/>
            <ac:spMk id="6" creationId="{62428E66-58C4-4A0F-9500-5FEE24E25C4B}"/>
          </ac:spMkLst>
        </pc:spChg>
        <pc:picChg chg="add mod">
          <ac:chgData name="Nethravathi S" userId="b30c3150b1c7e5fb" providerId="LiveId" clId="{21520213-F518-4EB6-926C-FDC79DE22BE0}" dt="2021-11-09T18:50:59.103" v="5891" actId="14100"/>
          <ac:picMkLst>
            <pc:docMk/>
            <pc:sldMk cId="1722120692" sldId="296"/>
            <ac:picMk id="3" creationId="{65A67990-F21C-4457-8AB4-CFAB858EE3D8}"/>
          </ac:picMkLst>
        </pc:picChg>
        <pc:picChg chg="add mod">
          <ac:chgData name="Nethravathi S" userId="b30c3150b1c7e5fb" providerId="LiveId" clId="{21520213-F518-4EB6-926C-FDC79DE22BE0}" dt="2021-11-09T18:44:13.154" v="5846" actId="14100"/>
          <ac:picMkLst>
            <pc:docMk/>
            <pc:sldMk cId="1722120692" sldId="296"/>
            <ac:picMk id="4" creationId="{F453E67F-E016-43FC-919F-1A7AC5353045}"/>
          </ac:picMkLst>
        </pc:picChg>
        <pc:picChg chg="add mod">
          <ac:chgData name="Nethravathi S" userId="b30c3150b1c7e5fb" providerId="LiveId" clId="{21520213-F518-4EB6-926C-FDC79DE22BE0}" dt="2021-11-09T18:45:30.794" v="5857" actId="14100"/>
          <ac:picMkLst>
            <pc:docMk/>
            <pc:sldMk cId="1722120692" sldId="296"/>
            <ac:picMk id="5" creationId="{78F2E2C9-BB23-4AB8-8CFE-4C48B6731F59}"/>
          </ac:picMkLst>
        </pc:picChg>
        <pc:picChg chg="add del mod">
          <ac:chgData name="Nethravathi S" userId="b30c3150b1c7e5fb" providerId="LiveId" clId="{21520213-F518-4EB6-926C-FDC79DE22BE0}" dt="2021-11-09T18:45:16.336" v="5856" actId="478"/>
          <ac:picMkLst>
            <pc:docMk/>
            <pc:sldMk cId="1722120692" sldId="296"/>
            <ac:picMk id="10242" creationId="{53F89B69-BBCC-4563-9E38-3741B98B3DAC}"/>
          </ac:picMkLst>
        </pc:picChg>
      </pc:sldChg>
      <pc:sldChg chg="addSp delSp modSp new mod">
        <pc:chgData name="Nethravathi S" userId="b30c3150b1c7e5fb" providerId="LiveId" clId="{21520213-F518-4EB6-926C-FDC79DE22BE0}" dt="2021-11-09T19:53:08.657" v="7022" actId="2711"/>
        <pc:sldMkLst>
          <pc:docMk/>
          <pc:sldMk cId="562376032" sldId="297"/>
        </pc:sldMkLst>
        <pc:spChg chg="add mod">
          <ac:chgData name="Nethravathi S" userId="b30c3150b1c7e5fb" providerId="LiveId" clId="{21520213-F518-4EB6-926C-FDC79DE22BE0}" dt="2021-11-09T19:53:08.657" v="7022" actId="2711"/>
          <ac:spMkLst>
            <pc:docMk/>
            <pc:sldMk cId="562376032" sldId="297"/>
            <ac:spMk id="2" creationId="{13B3B0A6-43B7-4AB9-9B41-54C08FD43711}"/>
          </ac:spMkLst>
        </pc:spChg>
        <pc:spChg chg="add mod">
          <ac:chgData name="Nethravathi S" userId="b30c3150b1c7e5fb" providerId="LiveId" clId="{21520213-F518-4EB6-926C-FDC79DE22BE0}" dt="2021-11-09T19:51:45.918" v="7009" actId="14100"/>
          <ac:spMkLst>
            <pc:docMk/>
            <pc:sldMk cId="562376032" sldId="297"/>
            <ac:spMk id="3" creationId="{3CDCBB83-AB3B-401E-A9E6-519A98C5DD54}"/>
          </ac:spMkLst>
        </pc:spChg>
        <pc:spChg chg="add del mod">
          <ac:chgData name="Nethravathi S" userId="b30c3150b1c7e5fb" providerId="LiveId" clId="{21520213-F518-4EB6-926C-FDC79DE22BE0}" dt="2021-11-09T19:50:40.129" v="6972"/>
          <ac:spMkLst>
            <pc:docMk/>
            <pc:sldMk cId="562376032" sldId="297"/>
            <ac:spMk id="4" creationId="{7F490949-AF07-4EB1-9154-B8A70F79F513}"/>
          </ac:spMkLst>
        </pc:spChg>
        <pc:picChg chg="add mod">
          <ac:chgData name="Nethravathi S" userId="b30c3150b1c7e5fb" providerId="LiveId" clId="{21520213-F518-4EB6-926C-FDC79DE22BE0}" dt="2021-11-09T19:52:20.074" v="7016"/>
          <ac:picMkLst>
            <pc:docMk/>
            <pc:sldMk cId="562376032" sldId="297"/>
            <ac:picMk id="5" creationId="{78CDFB8C-87ED-456E-BF70-28E71DD11416}"/>
          </ac:picMkLst>
        </pc:picChg>
        <pc:picChg chg="add mod modCrop">
          <ac:chgData name="Nethravathi S" userId="b30c3150b1c7e5fb" providerId="LiveId" clId="{21520213-F518-4EB6-926C-FDC79DE22BE0}" dt="2021-11-09T19:52:48.354" v="7020" actId="1076"/>
          <ac:picMkLst>
            <pc:docMk/>
            <pc:sldMk cId="562376032" sldId="297"/>
            <ac:picMk id="6" creationId="{90ABA456-3394-4050-BD55-E9B6EF76F1D4}"/>
          </ac:picMkLst>
        </pc:picChg>
      </pc:sldChg>
      <pc:sldMasterChg chg="setBg modSldLayout">
        <pc:chgData name="Nethravathi S" userId="b30c3150b1c7e5fb" providerId="LiveId" clId="{21520213-F518-4EB6-926C-FDC79DE22BE0}" dt="2021-11-09T13:44:59.908" v="2783"/>
        <pc:sldMasterMkLst>
          <pc:docMk/>
          <pc:sldMasterMk cId="2630139651" sldId="2147483648"/>
        </pc:sldMasterMkLst>
        <pc:sldLayoutChg chg="setBg">
          <pc:chgData name="Nethravathi S" userId="b30c3150b1c7e5fb" providerId="LiveId" clId="{21520213-F518-4EB6-926C-FDC79DE22BE0}" dt="2021-11-09T13:44:59.908" v="2783"/>
          <pc:sldLayoutMkLst>
            <pc:docMk/>
            <pc:sldMasterMk cId="2630139651" sldId="2147483648"/>
            <pc:sldLayoutMk cId="3710714897" sldId="2147483649"/>
          </pc:sldLayoutMkLst>
        </pc:sldLayoutChg>
        <pc:sldLayoutChg chg="setBg">
          <pc:chgData name="Nethravathi S" userId="b30c3150b1c7e5fb" providerId="LiveId" clId="{21520213-F518-4EB6-926C-FDC79DE22BE0}" dt="2021-11-09T13:44:59.908" v="2783"/>
          <pc:sldLayoutMkLst>
            <pc:docMk/>
            <pc:sldMasterMk cId="2630139651" sldId="2147483648"/>
            <pc:sldLayoutMk cId="32155341" sldId="2147483650"/>
          </pc:sldLayoutMkLst>
        </pc:sldLayoutChg>
        <pc:sldLayoutChg chg="setBg">
          <pc:chgData name="Nethravathi S" userId="b30c3150b1c7e5fb" providerId="LiveId" clId="{21520213-F518-4EB6-926C-FDC79DE22BE0}" dt="2021-11-09T13:44:59.908" v="2783"/>
          <pc:sldLayoutMkLst>
            <pc:docMk/>
            <pc:sldMasterMk cId="2630139651" sldId="2147483648"/>
            <pc:sldLayoutMk cId="1539418574" sldId="2147483651"/>
          </pc:sldLayoutMkLst>
        </pc:sldLayoutChg>
        <pc:sldLayoutChg chg="setBg">
          <pc:chgData name="Nethravathi S" userId="b30c3150b1c7e5fb" providerId="LiveId" clId="{21520213-F518-4EB6-926C-FDC79DE22BE0}" dt="2021-11-09T13:44:59.908" v="2783"/>
          <pc:sldLayoutMkLst>
            <pc:docMk/>
            <pc:sldMasterMk cId="2630139651" sldId="2147483648"/>
            <pc:sldLayoutMk cId="472992894" sldId="2147483652"/>
          </pc:sldLayoutMkLst>
        </pc:sldLayoutChg>
        <pc:sldLayoutChg chg="setBg">
          <pc:chgData name="Nethravathi S" userId="b30c3150b1c7e5fb" providerId="LiveId" clId="{21520213-F518-4EB6-926C-FDC79DE22BE0}" dt="2021-11-09T13:44:59.908" v="2783"/>
          <pc:sldLayoutMkLst>
            <pc:docMk/>
            <pc:sldMasterMk cId="2630139651" sldId="2147483648"/>
            <pc:sldLayoutMk cId="1455946479" sldId="2147483653"/>
          </pc:sldLayoutMkLst>
        </pc:sldLayoutChg>
        <pc:sldLayoutChg chg="setBg">
          <pc:chgData name="Nethravathi S" userId="b30c3150b1c7e5fb" providerId="LiveId" clId="{21520213-F518-4EB6-926C-FDC79DE22BE0}" dt="2021-11-09T13:44:59.908" v="2783"/>
          <pc:sldLayoutMkLst>
            <pc:docMk/>
            <pc:sldMasterMk cId="2630139651" sldId="2147483648"/>
            <pc:sldLayoutMk cId="434229853" sldId="2147483654"/>
          </pc:sldLayoutMkLst>
        </pc:sldLayoutChg>
        <pc:sldLayoutChg chg="setBg">
          <pc:chgData name="Nethravathi S" userId="b30c3150b1c7e5fb" providerId="LiveId" clId="{21520213-F518-4EB6-926C-FDC79DE22BE0}" dt="2021-11-09T13:44:59.908" v="2783"/>
          <pc:sldLayoutMkLst>
            <pc:docMk/>
            <pc:sldMasterMk cId="2630139651" sldId="2147483648"/>
            <pc:sldLayoutMk cId="2032875846" sldId="2147483655"/>
          </pc:sldLayoutMkLst>
        </pc:sldLayoutChg>
        <pc:sldLayoutChg chg="setBg">
          <pc:chgData name="Nethravathi S" userId="b30c3150b1c7e5fb" providerId="LiveId" clId="{21520213-F518-4EB6-926C-FDC79DE22BE0}" dt="2021-11-09T13:44:59.908" v="2783"/>
          <pc:sldLayoutMkLst>
            <pc:docMk/>
            <pc:sldMasterMk cId="2630139651" sldId="2147483648"/>
            <pc:sldLayoutMk cId="2042419359" sldId="2147483656"/>
          </pc:sldLayoutMkLst>
        </pc:sldLayoutChg>
        <pc:sldLayoutChg chg="setBg">
          <pc:chgData name="Nethravathi S" userId="b30c3150b1c7e5fb" providerId="LiveId" clId="{21520213-F518-4EB6-926C-FDC79DE22BE0}" dt="2021-11-09T13:44:59.908" v="2783"/>
          <pc:sldLayoutMkLst>
            <pc:docMk/>
            <pc:sldMasterMk cId="2630139651" sldId="2147483648"/>
            <pc:sldLayoutMk cId="1783389679" sldId="2147483657"/>
          </pc:sldLayoutMkLst>
        </pc:sldLayoutChg>
        <pc:sldLayoutChg chg="setBg">
          <pc:chgData name="Nethravathi S" userId="b30c3150b1c7e5fb" providerId="LiveId" clId="{21520213-F518-4EB6-926C-FDC79DE22BE0}" dt="2021-11-09T13:44:59.908" v="2783"/>
          <pc:sldLayoutMkLst>
            <pc:docMk/>
            <pc:sldMasterMk cId="2630139651" sldId="2147483648"/>
            <pc:sldLayoutMk cId="895387777" sldId="2147483658"/>
          </pc:sldLayoutMkLst>
        </pc:sldLayoutChg>
        <pc:sldLayoutChg chg="setBg">
          <pc:chgData name="Nethravathi S" userId="b30c3150b1c7e5fb" providerId="LiveId" clId="{21520213-F518-4EB6-926C-FDC79DE22BE0}" dt="2021-11-09T13:44:59.908" v="2783"/>
          <pc:sldLayoutMkLst>
            <pc:docMk/>
            <pc:sldMasterMk cId="2630139651" sldId="2147483648"/>
            <pc:sldLayoutMk cId="200665533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13-12-2021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36</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37</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10972800" y="6473952"/>
            <a:ext cx="1011936" cy="246888"/>
          </a:xfrm>
        </p:spPr>
        <p:txBody>
          <a:bodyPr/>
          <a:lstStyle/>
          <a:p>
            <a:fld id="{CF2C6506-E204-4C7A-96CD-D9E64D3360BB}"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19" name="Footer Placeholder 18"/>
          <p:cNvSpPr>
            <a:spLocks noGrp="1"/>
          </p:cNvSpPr>
          <p:nvPr>
            <p:ph type="ftr" sz="quarter" idx="11"/>
          </p:nvPr>
        </p:nvSpPr>
        <p:spPr>
          <a:xfrm>
            <a:off x="4775200" y="76201"/>
            <a:ext cx="3860800" cy="288925"/>
          </a:xfrm>
        </p:spPr>
        <p:txBody>
          <a:bodyPr/>
          <a:lstStyle/>
          <a:p>
            <a:endParaRPr lang="en-IN" dirty="0"/>
          </a:p>
        </p:txBody>
      </p:sp>
      <p:sp>
        <p:nvSpPr>
          <p:cNvPr id="16" name="Slide Number Placeholder 15"/>
          <p:cNvSpPr>
            <a:spLocks noGrp="1"/>
          </p:cNvSpPr>
          <p:nvPr>
            <p:ph type="sldNum" sz="quarter" idx="12"/>
          </p:nvPr>
        </p:nvSpPr>
        <p:spPr>
          <a:xfrm>
            <a:off x="10972800" y="6473952"/>
            <a:ext cx="1011936" cy="246888"/>
          </a:xfrm>
        </p:spPr>
        <p:txBody>
          <a:bodyPr/>
          <a:lstStyle/>
          <a:p>
            <a:fld id="{CF2C6506-E204-4C7A-96CD-D9E64D3360BB}"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CF2C6506-E204-4C7A-96CD-D9E64D3360BB}" type="slidenum">
              <a:rPr lang="en-IN" smtClean="0"/>
              <a:t>‹#›</a:t>
            </a:fld>
            <a:endParaRPr lang="en-IN"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CF2C6506-E204-4C7A-96CD-D9E64D3360BB}"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972800" y="6477000"/>
            <a:ext cx="1016000" cy="246888"/>
          </a:xfrm>
        </p:spPr>
        <p:txBody>
          <a:bodyPr/>
          <a:lstStyle/>
          <a:p>
            <a:fld id="{CF2C6506-E204-4C7A-96CD-D9E64D3360BB}" type="slidenum">
              <a:rPr lang="en-IN" smtClean="0"/>
              <a:t>‹#›</a:t>
            </a:fld>
            <a:endParaRPr lang="en-IN"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483B8124-6683-41B0-AAF9-862FE4D03957}" type="datetimeFigureOut">
              <a:rPr lang="en-IN" smtClean="0"/>
              <a:t>13-12-2021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CF2C6506-E204-4C7A-96CD-D9E64D3360BB}" type="slidenum">
              <a:rPr lang="en-IN" smtClean="0"/>
              <a:t>‹#›</a:t>
            </a:fld>
            <a:endParaRPr lang="en-IN"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483B8124-6683-41B0-AAF9-862FE4D03957}" type="datetimeFigureOut">
              <a:rPr lang="en-IN" smtClean="0"/>
              <a:t>13-12-2021</a:t>
            </a:fld>
            <a:endParaRPr lang="en-IN"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F2C6506-E204-4C7A-96CD-D9E64D3360BB}" type="slidenum">
              <a:rPr lang="en-IN" smtClean="0"/>
              <a:t>‹#›</a:t>
            </a:fld>
            <a:endParaRPr lang="en-IN"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9345AAD-3BAB-419F-9759-172BC68FD59B}"/>
              </a:ext>
            </a:extLst>
          </p:cNvPr>
          <p:cNvSpPr txBox="1"/>
          <p:nvPr/>
        </p:nvSpPr>
        <p:spPr>
          <a:xfrm>
            <a:off x="1348902" y="2234737"/>
            <a:ext cx="9221821" cy="1600438"/>
          </a:xfrm>
          <a:prstGeom prst="rect">
            <a:avLst/>
          </a:prstGeom>
          <a:noFill/>
        </p:spPr>
        <p:txBody>
          <a:bodyPr wrap="square" rtlCol="0">
            <a:spAutoFit/>
          </a:bodyPr>
          <a:lstStyle/>
          <a:p>
            <a:pPr algn="ctr"/>
            <a:r>
              <a:rPr lang="en-US" sz="4000" b="1" spc="50" dirty="0">
                <a:ln w="0"/>
                <a:solidFill>
                  <a:srgbClr val="002060"/>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spc="50" dirty="0">
                <a:ln w="0"/>
                <a:solidFill>
                  <a:schemeClr val="accent6">
                    <a:lumMod val="75000"/>
                  </a:schemeClr>
                </a:solidFill>
                <a:effectLst>
                  <a:innerShdw blurRad="63500" dist="50800" dir="13500000">
                    <a:srgbClr val="000000">
                      <a:alpha val="50000"/>
                    </a:srgbClr>
                  </a:innerShdw>
                </a:effectLst>
                <a:latin typeface="Bookman Old Style" panose="02050604050505020204" pitchFamily="18" charset="0"/>
              </a:rPr>
              <a:t> </a:t>
            </a:r>
            <a:r>
              <a:rPr lang="en-US" sz="4000" b="1" spc="50" dirty="0">
                <a:ln w="0"/>
                <a:solidFill>
                  <a:srgbClr val="C00000"/>
                </a:solidFill>
                <a:effectLst>
                  <a:innerShdw blurRad="63500" dist="50800" dir="13500000">
                    <a:srgbClr val="000000">
                      <a:alpha val="50000"/>
                    </a:srgbClr>
                  </a:innerShdw>
                </a:effectLst>
                <a:latin typeface="Bookman Old Style" panose="02050604050505020204" pitchFamily="18" charset="0"/>
              </a:rPr>
              <a:t>Car Price Prediction</a:t>
            </a:r>
            <a:endParaRPr lang="en-IN" sz="4000" b="1" spc="50" dirty="0">
              <a:ln w="0"/>
              <a:solidFill>
                <a:srgbClr val="C0000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0" name="TextBox 9">
            <a:extLst>
              <a:ext uri="{FF2B5EF4-FFF2-40B4-BE49-F238E27FC236}">
                <a16:creationId xmlns:a16="http://schemas.microsoft.com/office/drawing/2014/main" xmlns="" id="{5F93EE06-F278-4DD5-A6B2-E2FFABBE7196}"/>
              </a:ext>
            </a:extLst>
          </p:cNvPr>
          <p:cNvSpPr txBox="1"/>
          <p:nvPr/>
        </p:nvSpPr>
        <p:spPr>
          <a:xfrm>
            <a:off x="1888407" y="5702445"/>
            <a:ext cx="9221820" cy="584775"/>
          </a:xfrm>
          <a:prstGeom prst="rect">
            <a:avLst/>
          </a:prstGeom>
          <a:noFill/>
        </p:spPr>
        <p:txBody>
          <a:bodyPr wrap="square" rtlCol="0">
            <a:spAutoFit/>
          </a:bodyPr>
          <a:lstStyle/>
          <a:p>
            <a:r>
              <a:rPr lang="en-US" sz="3200" b="1" spc="50" dirty="0" smtClean="0">
                <a:ln w="0"/>
                <a:solidFill>
                  <a:srgbClr val="002060"/>
                </a:solidFill>
                <a:effectLst>
                  <a:innerShdw blurRad="63500" dist="50800" dir="13500000">
                    <a:srgbClr val="000000">
                      <a:alpha val="50000"/>
                    </a:srgbClr>
                  </a:innerShdw>
                </a:effectLst>
                <a:latin typeface="Bookman Old Style" panose="02050604050505020204" pitchFamily="18" charset="0"/>
              </a:rPr>
              <a:t>	Presented </a:t>
            </a:r>
            <a:r>
              <a:rPr lang="en-US" sz="3200" b="1" spc="50" dirty="0">
                <a:ln w="0"/>
                <a:solidFill>
                  <a:srgbClr val="002060"/>
                </a:solidFill>
                <a:effectLst>
                  <a:innerShdw blurRad="63500" dist="50800" dir="13500000">
                    <a:srgbClr val="000000">
                      <a:alpha val="50000"/>
                    </a:srgbClr>
                  </a:innerShdw>
                </a:effectLst>
                <a:latin typeface="Bookman Old Style" panose="02050604050505020204" pitchFamily="18" charset="0"/>
              </a:rPr>
              <a:t>By: </a:t>
            </a:r>
            <a:r>
              <a:rPr lang="en-US" sz="3200" b="1" spc="50" dirty="0" err="1" smtClean="0">
                <a:ln w="0"/>
                <a:solidFill>
                  <a:srgbClr val="002060"/>
                </a:solidFill>
                <a:effectLst>
                  <a:innerShdw blurRad="63500" dist="50800" dir="13500000">
                    <a:srgbClr val="000000">
                      <a:alpha val="50000"/>
                    </a:srgbClr>
                  </a:innerShdw>
                </a:effectLst>
                <a:latin typeface="Bookman Old Style" panose="02050604050505020204" pitchFamily="18" charset="0"/>
              </a:rPr>
              <a:t>Sourabh</a:t>
            </a:r>
            <a:r>
              <a:rPr lang="en-US" sz="3200" b="1" spc="50" dirty="0" smtClean="0">
                <a:ln w="0"/>
                <a:solidFill>
                  <a:srgbClr val="002060"/>
                </a:solidFill>
                <a:effectLst>
                  <a:innerShdw blurRad="63500" dist="50800" dir="13500000">
                    <a:srgbClr val="000000">
                      <a:alpha val="50000"/>
                    </a:srgbClr>
                  </a:innerShdw>
                </a:effectLst>
                <a:latin typeface="Bookman Old Style" panose="02050604050505020204" pitchFamily="18" charset="0"/>
              </a:rPr>
              <a:t> </a:t>
            </a:r>
            <a:r>
              <a:rPr lang="en-US" sz="3200" b="1" spc="50" dirty="0" err="1" smtClean="0">
                <a:ln w="0"/>
                <a:solidFill>
                  <a:srgbClr val="002060"/>
                </a:solidFill>
                <a:effectLst>
                  <a:innerShdw blurRad="63500" dist="50800" dir="13500000">
                    <a:srgbClr val="000000">
                      <a:alpha val="50000"/>
                    </a:srgbClr>
                  </a:innerShdw>
                </a:effectLst>
                <a:latin typeface="Bookman Old Style" panose="02050604050505020204" pitchFamily="18" charset="0"/>
              </a:rPr>
              <a:t>Soni</a:t>
            </a:r>
            <a:endParaRPr lang="en-IN" sz="3200" b="1" spc="50" dirty="0">
              <a:ln w="0"/>
              <a:solidFill>
                <a:srgbClr val="002060"/>
              </a:solidFill>
              <a:effectLst>
                <a:innerShdw blurRad="63500" dist="50800" dir="13500000">
                  <a:srgbClr val="000000">
                    <a:alpha val="50000"/>
                  </a:srgbClr>
                </a:innerShdw>
              </a:effectLst>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F173D0-E24A-4A39-884B-E8CD564E0481}"/>
              </a:ext>
            </a:extLst>
          </p:cNvPr>
          <p:cNvSpPr txBox="1"/>
          <p:nvPr/>
        </p:nvSpPr>
        <p:spPr>
          <a:xfrm>
            <a:off x="606490" y="83976"/>
            <a:ext cx="11066106" cy="553998"/>
          </a:xfrm>
          <a:prstGeom prst="rect">
            <a:avLst/>
          </a:prstGeom>
          <a:noFill/>
        </p:spPr>
        <p:txBody>
          <a:bodyPr wrap="square" rtlCol="0">
            <a:spAutoFit/>
          </a:bodyPr>
          <a:lstStyle/>
          <a:p>
            <a:r>
              <a:rPr lang="en-US" sz="3000" u="sng" dirty="0">
                <a:solidFill>
                  <a:srgbClr val="C00000"/>
                </a:solidFill>
                <a:latin typeface="Bookman Old Style" panose="02050604050505020204" pitchFamily="18" charset="0"/>
              </a:rPr>
              <a:t>Exploratory Data Analysis (EDA) Steps</a:t>
            </a:r>
            <a:endParaRPr lang="en-IN" sz="3000" u="sng" dirty="0">
              <a:solidFill>
                <a:srgbClr val="C0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25823B0B-A990-40C9-A3ED-6365DB0B43BE}"/>
              </a:ext>
            </a:extLst>
          </p:cNvPr>
          <p:cNvSpPr txBox="1"/>
          <p:nvPr/>
        </p:nvSpPr>
        <p:spPr>
          <a:xfrm>
            <a:off x="363894" y="668751"/>
            <a:ext cx="11686935" cy="757899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the features Brand, Model and </a:t>
            </a:r>
            <a:r>
              <a:rPr lang="en-IN" sz="1800" dirty="0" err="1">
                <a:solidFill>
                  <a:srgbClr val="000000"/>
                </a:solidFill>
                <a:effectLst/>
                <a:latin typeface="Century" panose="02040604050505020304" pitchFamily="18" charset="0"/>
                <a:ea typeface="Calibri" panose="020F0502020204030204" pitchFamily="34" charset="0"/>
              </a:rPr>
              <a:t>Manufacturing_year</a:t>
            </a:r>
            <a:r>
              <a:rPr lang="en-IN" sz="1800" dirty="0">
                <a:solidFill>
                  <a:srgbClr val="000000"/>
                </a:solidFill>
                <a:effectLst/>
                <a:latin typeface="Century" panose="02040604050505020304" pitchFamily="18" charset="0"/>
                <a:ea typeface="Calibri" panose="020F0502020204030204" pitchFamily="34" charset="0"/>
              </a:rPr>
              <a:t> from the column </a:t>
            </a:r>
            <a:r>
              <a:rPr lang="en-IN" sz="1800" dirty="0" err="1">
                <a:solidFill>
                  <a:srgbClr val="000000"/>
                </a:solidFill>
                <a:effectLst/>
                <a:latin typeface="Century" panose="02040604050505020304" pitchFamily="18" charset="0"/>
                <a:ea typeface="Calibri" panose="020F0502020204030204" pitchFamily="34" charset="0"/>
              </a:rPr>
              <a:t>Car_Name</a:t>
            </a:r>
            <a:r>
              <a:rPr lang="en-IN" sz="1800" dirty="0">
                <a:solidFill>
                  <a:srgbClr val="000000"/>
                </a:solidFill>
                <a:effectLst/>
                <a:latin typeface="Century" panose="02040604050505020304" pitchFamily="18" charset="0"/>
                <a:ea typeface="Calibri" panose="020F0502020204030204" pitchFamily="34" charset="0"/>
              </a:rPr>
              <a:t> and created </a:t>
            </a:r>
            <a:r>
              <a:rPr lang="en-IN" sz="1800" dirty="0" err="1">
                <a:solidFill>
                  <a:srgbClr val="000000"/>
                </a:solidFill>
                <a:effectLst/>
                <a:latin typeface="Century" panose="02040604050505020304" pitchFamily="18" charset="0"/>
                <a:ea typeface="Calibri" panose="020F0502020204030204" pitchFamily="34" charset="0"/>
              </a:rPr>
              <a:t>Car_age</a:t>
            </a:r>
            <a:r>
              <a:rPr lang="en-IN" sz="1800" dirty="0">
                <a:solidFill>
                  <a:srgbClr val="000000"/>
                </a:solidFill>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solidFill>
                  <a:srgbClr val="000000"/>
                </a:solidFill>
                <a:effectLst/>
                <a:latin typeface="Century" panose="02040604050505020304" pitchFamily="18" charset="0"/>
                <a:ea typeface="Times New Roman" panose="02020603050405020304" pitchFamily="18" charset="0"/>
              </a:rPr>
              <a:t>Zscore</a:t>
            </a:r>
            <a:r>
              <a:rPr lang="en-IN" sz="1800" dirty="0">
                <a:solidFill>
                  <a:srgbClr val="000000"/>
                </a:solidFill>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Separated feature and label data and e</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ncoded the columns having object data type using OneHotEncoder method. Performed PCA to reduce the number of columns increased due to onehotencoder to 25 columns.</a:t>
            </a:r>
            <a:endParaRPr lang="en-US"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US"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6114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C3894D7-664E-424B-BEB5-5FEC672F977D}"/>
              </a:ext>
            </a:extLst>
          </p:cNvPr>
          <p:cNvSpPr txBox="1"/>
          <p:nvPr/>
        </p:nvSpPr>
        <p:spPr>
          <a:xfrm>
            <a:off x="625151" y="261257"/>
            <a:ext cx="10991461"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Visualization :Univariate Analysis</a:t>
            </a:r>
            <a:endParaRPr lang="en-IN" sz="3000" u="sng" dirty="0">
              <a:solidFill>
                <a:srgbClr val="C00000"/>
              </a:solidFill>
              <a:latin typeface="Bookman Old Style" panose="02050604050505020204" pitchFamily="18" charset="0"/>
            </a:endParaRPr>
          </a:p>
        </p:txBody>
      </p:sp>
      <p:sp>
        <p:nvSpPr>
          <p:cNvPr id="9" name="TextBox 8">
            <a:extLst>
              <a:ext uri="{FF2B5EF4-FFF2-40B4-BE49-F238E27FC236}">
                <a16:creationId xmlns:a16="http://schemas.microsoft.com/office/drawing/2014/main" xmlns="" id="{FD92D2BE-D117-46B8-BE6C-4D5BE2739FFD}"/>
              </a:ext>
            </a:extLst>
          </p:cNvPr>
          <p:cNvSpPr txBox="1"/>
          <p:nvPr/>
        </p:nvSpPr>
        <p:spPr>
          <a:xfrm>
            <a:off x="625151" y="1063690"/>
            <a:ext cx="4926564" cy="5106206"/>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"Milage_in_km/ltr"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"Running_in_kms","Engine_disp", "Max_power", "Weight", "Car_age"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1625F9B8-C423-4DE3-924F-8B44C1D8D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835" y="879907"/>
            <a:ext cx="5938253" cy="571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947EE0E-D8D1-424B-A86E-452CF853C01A}"/>
              </a:ext>
            </a:extLst>
          </p:cNvPr>
          <p:cNvSpPr txBox="1"/>
          <p:nvPr/>
        </p:nvSpPr>
        <p:spPr>
          <a:xfrm>
            <a:off x="0" y="65314"/>
            <a:ext cx="12154784"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Univariate Analysis: Visualizing Counts of Categorical Variables</a:t>
            </a:r>
            <a:endParaRPr lang="en-IN" sz="3000" u="sng" dirty="0">
              <a:solidFill>
                <a:srgbClr val="C0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8F3C7031-7ED9-4406-8AB6-208A323FE67F}"/>
              </a:ext>
            </a:extLst>
          </p:cNvPr>
          <p:cNvSpPr txBox="1"/>
          <p:nvPr/>
        </p:nvSpPr>
        <p:spPr>
          <a:xfrm>
            <a:off x="7567127" y="4247234"/>
            <a:ext cx="4106713" cy="2031325"/>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p>
          <a:p>
            <a:endParaRPr lang="en-IN" dirty="0"/>
          </a:p>
        </p:txBody>
      </p:sp>
      <p:sp>
        <p:nvSpPr>
          <p:cNvPr id="12" name="TextBox 11">
            <a:extLst>
              <a:ext uri="{FF2B5EF4-FFF2-40B4-BE49-F238E27FC236}">
                <a16:creationId xmlns:a16="http://schemas.microsoft.com/office/drawing/2014/main" xmlns="" id="{51552E52-C6B9-4825-B201-DD6D8078AAF9}"/>
              </a:ext>
            </a:extLst>
          </p:cNvPr>
          <p:cNvSpPr txBox="1"/>
          <p:nvPr/>
        </p:nvSpPr>
        <p:spPr>
          <a:xfrm>
            <a:off x="241819" y="4114800"/>
            <a:ext cx="3238500" cy="2585323"/>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76% of the cars are with Manual gear transmission system and only 23% of the cars are with Automatic gear transmission system.</a:t>
            </a:r>
          </a:p>
        </p:txBody>
      </p:sp>
      <p:sp>
        <p:nvSpPr>
          <p:cNvPr id="14" name="TextBox 13">
            <a:extLst>
              <a:ext uri="{FF2B5EF4-FFF2-40B4-BE49-F238E27FC236}">
                <a16:creationId xmlns:a16="http://schemas.microsoft.com/office/drawing/2014/main" xmlns="" id="{AEFA827A-2BD9-479C-BC4D-8213FC644889}"/>
              </a:ext>
            </a:extLst>
          </p:cNvPr>
          <p:cNvSpPr txBox="1"/>
          <p:nvPr/>
        </p:nvSpPr>
        <p:spPr>
          <a:xfrm>
            <a:off x="3480318" y="4199608"/>
            <a:ext cx="3890865" cy="2308324"/>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Bangalore, Mumbai and </a:t>
            </a:r>
            <a:r>
              <a:rPr lang="en-US" b="0" i="0" dirty="0" err="1">
                <a:effectLst/>
                <a:latin typeface="Century" panose="02040604050505020304" pitchFamily="18" charset="0"/>
              </a:rPr>
              <a:t>New_Delhi</a:t>
            </a:r>
            <a:r>
              <a:rPr lang="en-US" b="0" i="0" dirty="0">
                <a:effectLst/>
                <a:latin typeface="Century" panose="02040604050505020304" pitchFamily="18" charset="0"/>
              </a:rPr>
              <a:t> have high counts which are almost similar. And the other locations also have no much difference in the counts.</a:t>
            </a:r>
          </a:p>
        </p:txBody>
      </p:sp>
      <p:pic>
        <p:nvPicPr>
          <p:cNvPr id="2050" name="Picture 2">
            <a:extLst>
              <a:ext uri="{FF2B5EF4-FFF2-40B4-BE49-F238E27FC236}">
                <a16:creationId xmlns:a16="http://schemas.microsoft.com/office/drawing/2014/main" xmlns="" id="{80C0715D-9F9D-43A1-9B97-62CDBB921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26" y="756780"/>
            <a:ext cx="323850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xmlns="" id="{14138E99-229D-4797-85FA-C026C1560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476" y="740405"/>
            <a:ext cx="363855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134D9C89-DB70-4A4D-9595-C3D3071F3D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0977" y="808709"/>
            <a:ext cx="4578998"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674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AB3637-ECAA-44E8-9590-8C5079C53390}"/>
              </a:ext>
            </a:extLst>
          </p:cNvPr>
          <p:cNvSpPr txBox="1"/>
          <p:nvPr/>
        </p:nvSpPr>
        <p:spPr>
          <a:xfrm>
            <a:off x="0" y="233265"/>
            <a:ext cx="12191999"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Univariate Analysis: Visualizing Counts of Categorical Variables</a:t>
            </a:r>
            <a:endParaRPr lang="en-IN" sz="3000" u="sng" dirty="0">
              <a:solidFill>
                <a:srgbClr val="C00000"/>
              </a:solidFill>
              <a:latin typeface="Bookman Old Style" panose="02050604050505020204" pitchFamily="18" charset="0"/>
            </a:endParaRPr>
          </a:p>
        </p:txBody>
      </p:sp>
      <p:sp>
        <p:nvSpPr>
          <p:cNvPr id="10" name="TextBox 9">
            <a:extLst>
              <a:ext uri="{FF2B5EF4-FFF2-40B4-BE49-F238E27FC236}">
                <a16:creationId xmlns:a16="http://schemas.microsoft.com/office/drawing/2014/main" xmlns="" id="{0DC59AE1-29A6-4685-917A-6A9E6B2270A2}"/>
              </a:ext>
            </a:extLst>
          </p:cNvPr>
          <p:cNvSpPr txBox="1"/>
          <p:nvPr/>
        </p:nvSpPr>
        <p:spPr>
          <a:xfrm>
            <a:off x="457200" y="4945224"/>
            <a:ext cx="5514394" cy="1477328"/>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14" name="TextBox 13">
            <a:extLst>
              <a:ext uri="{FF2B5EF4-FFF2-40B4-BE49-F238E27FC236}">
                <a16:creationId xmlns:a16="http://schemas.microsoft.com/office/drawing/2014/main" xmlns="" id="{530982B8-4305-4C0D-857F-F279A58E6A99}"/>
              </a:ext>
            </a:extLst>
          </p:cNvPr>
          <p:cNvSpPr txBox="1"/>
          <p:nvPr/>
        </p:nvSpPr>
        <p:spPr>
          <a:xfrm>
            <a:off x="6158204" y="4945224"/>
            <a:ext cx="5645019"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10000 compared to other type of rear brakes.</a:t>
            </a:r>
          </a:p>
        </p:txBody>
      </p:sp>
      <p:pic>
        <p:nvPicPr>
          <p:cNvPr id="3074" name="Picture 2">
            <a:extLst>
              <a:ext uri="{FF2B5EF4-FFF2-40B4-BE49-F238E27FC236}">
                <a16:creationId xmlns:a16="http://schemas.microsoft.com/office/drawing/2014/main" xmlns="" id="{159EC14C-F8FB-4F07-B2AB-C1CA74617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06" y="895350"/>
            <a:ext cx="5797491" cy="39312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xmlns="" id="{91BED03C-6AC5-45DF-AA62-A51BA7608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205" y="895351"/>
            <a:ext cx="6033796" cy="393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BF699C6-067A-4F83-A1A2-6F2D5FC2593E}"/>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xmlns="" id="{F6BDDA2A-6F3E-4B81-A53A-98EC6D810421}"/>
              </a:ext>
            </a:extLst>
          </p:cNvPr>
          <p:cNvSpPr txBox="1"/>
          <p:nvPr/>
        </p:nvSpPr>
        <p:spPr>
          <a:xfrm>
            <a:off x="690465" y="4189445"/>
            <a:ext cx="10776857" cy="2308324"/>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a:t>
            </a:r>
            <a:r>
              <a:rPr lang="en-US" b="0"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ü"/>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a:t>
            </a:r>
            <a:r>
              <a:rPr lang="en-US" b="0" i="0" dirty="0">
                <a:effectLst/>
                <a:latin typeface="Century" panose="02040604050505020304" pitchFamily="18" charset="0"/>
              </a:rPr>
              <a:t> From the second plot we came to know that the old cars from the city Bangalore have higher price followed by Hyderabad and </a:t>
            </a:r>
            <a:r>
              <a:rPr lang="en-US" b="0" i="0" dirty="0" err="1">
                <a:effectLst/>
                <a:latin typeface="Century" panose="02040604050505020304" pitchFamily="18" charset="0"/>
              </a:rPr>
              <a:t>Delhi_NCR</a:t>
            </a:r>
            <a:r>
              <a:rPr lang="en-US" b="0" i="0" dirty="0">
                <a:effectLst/>
                <a:latin typeface="Century" panose="02040604050505020304" pitchFamily="18" charset="0"/>
              </a:rPr>
              <a:t>. And the cars from the cities Jaipur, Noida, Gurgaon etc have very less price.</a:t>
            </a:r>
          </a:p>
        </p:txBody>
      </p:sp>
      <p:pic>
        <p:nvPicPr>
          <p:cNvPr id="2" name="Picture 2">
            <a:extLst>
              <a:ext uri="{FF2B5EF4-FFF2-40B4-BE49-F238E27FC236}">
                <a16:creationId xmlns:a16="http://schemas.microsoft.com/office/drawing/2014/main" xmlns="" id="{FC4B2064-7142-4137-B761-5F474C357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026" y="896905"/>
            <a:ext cx="9326419"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09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5985F55-E716-413D-8A24-783AB4C92437}"/>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a16="http://schemas.microsoft.com/office/drawing/2014/main" xmlns="" id="{1E3052D1-E4B8-4E75-978F-E53DB8D8B8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866" y="808341"/>
            <a:ext cx="6015134" cy="3073194"/>
          </a:xfrm>
          <a:prstGeom prst="rect">
            <a:avLst/>
          </a:prstGeom>
          <a:noFill/>
          <a:ln>
            <a:noFill/>
          </a:ln>
        </p:spPr>
      </p:pic>
      <p:pic>
        <p:nvPicPr>
          <p:cNvPr id="9" name="Picture 8">
            <a:extLst>
              <a:ext uri="{FF2B5EF4-FFF2-40B4-BE49-F238E27FC236}">
                <a16:creationId xmlns:a16="http://schemas.microsoft.com/office/drawing/2014/main" xmlns="" id="{421F4B17-F15C-463A-9526-74B78DE35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874666"/>
            <a:ext cx="6015135" cy="2484354"/>
          </a:xfrm>
          <a:prstGeom prst="rect">
            <a:avLst/>
          </a:prstGeom>
          <a:noFill/>
          <a:ln>
            <a:noFill/>
          </a:ln>
        </p:spPr>
      </p:pic>
      <p:sp>
        <p:nvSpPr>
          <p:cNvPr id="11" name="TextBox 10">
            <a:extLst>
              <a:ext uri="{FF2B5EF4-FFF2-40B4-BE49-F238E27FC236}">
                <a16:creationId xmlns:a16="http://schemas.microsoft.com/office/drawing/2014/main" xmlns="" id="{1AEF5FB7-6BC3-41D2-BD88-7572E3F3216B}"/>
              </a:ext>
            </a:extLst>
          </p:cNvPr>
          <p:cNvSpPr txBox="1"/>
          <p:nvPr/>
        </p:nvSpPr>
        <p:spPr>
          <a:xfrm>
            <a:off x="410546" y="4236098"/>
            <a:ext cx="5685453" cy="1477328"/>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Times New Roman" panose="02020603050405020304" pitchFamily="18" charset="0"/>
              </a:rPr>
              <a:t>Car_Price</a:t>
            </a:r>
            <a:r>
              <a:rPr lang="en-IN" sz="1800" b="1" dirty="0">
                <a:effectLst/>
                <a:latin typeface="Century" panose="02040604050505020304" pitchFamily="18" charset="0"/>
                <a:ea typeface="Times New Roman" panose="02020603050405020304" pitchFamily="18" charset="0"/>
              </a:rPr>
              <a:t> vs Brand:</a:t>
            </a:r>
            <a:r>
              <a:rPr lang="en-IN" sz="1800" dirty="0">
                <a:effectLst/>
                <a:latin typeface="Century" panose="02040604050505020304" pitchFamily="18" charset="0"/>
                <a:ea typeface="Times New Roman" panose="02020603050405020304" pitchFamily="18" charset="0"/>
              </a:rPr>
              <a:t> The above strip plot shows how the used car prices changes depending on Brands. Here the cars from </a:t>
            </a:r>
            <a:r>
              <a:rPr lang="en-IN" sz="1800" dirty="0" err="1">
                <a:effectLst/>
                <a:latin typeface="Century" panose="02040604050505020304" pitchFamily="18" charset="0"/>
                <a:ea typeface="Times New Roman" panose="02020603050405020304" pitchFamily="18" charset="0"/>
              </a:rPr>
              <a:t>Mercedes_Benz</a:t>
            </a:r>
            <a:r>
              <a:rPr lang="en-IN" sz="1800"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13" name="TextBox 12">
            <a:extLst>
              <a:ext uri="{FF2B5EF4-FFF2-40B4-BE49-F238E27FC236}">
                <a16:creationId xmlns:a16="http://schemas.microsoft.com/office/drawing/2014/main" xmlns="" id="{348191B9-4F10-4C43-A055-366776070F5E}"/>
              </a:ext>
            </a:extLst>
          </p:cNvPr>
          <p:cNvSpPr txBox="1"/>
          <p:nvPr/>
        </p:nvSpPr>
        <p:spPr>
          <a:xfrm>
            <a:off x="6428792" y="4236098"/>
            <a:ext cx="5682342" cy="2308324"/>
          </a:xfrm>
          <a:prstGeom prst="rect">
            <a:avLst/>
          </a:prstGeom>
          <a:noFill/>
        </p:spPr>
        <p:txBody>
          <a:bodyPr wrap="square">
            <a:spAutoFit/>
          </a:bodyPr>
          <a:lstStyle/>
          <a:p>
            <a:pPr marL="285750" indent="-285750" algn="just">
              <a:buFont typeface="Wingdings" panose="05000000000000000000" pitchFamily="2" charset="2"/>
              <a:buChar char="ü"/>
            </a:pPr>
            <a:r>
              <a:rPr lang="en-IN" sz="1800" b="1" dirty="0" err="1">
                <a:effectLst/>
                <a:latin typeface="Century" panose="02040604050505020304" pitchFamily="18" charset="0"/>
                <a:ea typeface="Calibri" panose="020F0502020204030204" pitchFamily="34" charset="0"/>
              </a:rPr>
              <a:t>Car_Price</a:t>
            </a:r>
            <a:r>
              <a:rPr lang="en-IN" sz="1800" b="1" dirty="0">
                <a:effectLst/>
                <a:latin typeface="Century" panose="02040604050505020304" pitchFamily="18" charset="0"/>
                <a:ea typeface="Calibri" panose="020F0502020204030204" pitchFamily="34" charset="0"/>
              </a:rPr>
              <a:t> vs </a:t>
            </a:r>
            <a:r>
              <a:rPr lang="en-IN" sz="1800" b="1" dirty="0" err="1">
                <a:effectLst/>
                <a:latin typeface="Century" panose="02040604050505020304" pitchFamily="18" charset="0"/>
                <a:ea typeface="Calibri" panose="020F0502020204030204" pitchFamily="34" charset="0"/>
              </a:rPr>
              <a:t>Fuel_type</a:t>
            </a:r>
            <a:r>
              <a:rPr lang="en-IN" sz="1800" b="1" dirty="0">
                <a:effectLst/>
                <a:latin typeface="Century" panose="02040604050505020304" pitchFamily="18" charset="0"/>
                <a:ea typeface="Calibri" panose="020F0502020204030204" pitchFamily="34" charset="0"/>
              </a:rPr>
              <a:t>:</a:t>
            </a:r>
            <a:r>
              <a:rPr lang="en-IN" sz="1800" dirty="0">
                <a:effectLst/>
                <a:latin typeface="Century" panose="02040604050505020304" pitchFamily="18" charset="0"/>
                <a:ea typeface="Calibri" panose="020F0502020204030204" pitchFamily="34" charset="0"/>
              </a:rPr>
              <a:t> From the graph we can conclude that a greater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spTree>
    <p:extLst>
      <p:ext uri="{BB962C8B-B14F-4D97-AF65-F5344CB8AC3E}">
        <p14:creationId xmlns:p14="http://schemas.microsoft.com/office/powerpoint/2010/main" val="3331079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AECC92A-59A1-4219-BA6F-5858516AB17E}"/>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a16="http://schemas.microsoft.com/office/drawing/2014/main" xmlns="" id="{49FEC067-B1C9-4B32-81C9-AAC3AEEDA5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7461" y="897916"/>
            <a:ext cx="5731510" cy="3415030"/>
          </a:xfrm>
          <a:prstGeom prst="rect">
            <a:avLst/>
          </a:prstGeom>
          <a:noFill/>
          <a:ln>
            <a:noFill/>
          </a:ln>
        </p:spPr>
      </p:pic>
      <p:pic>
        <p:nvPicPr>
          <p:cNvPr id="6146" name="Picture 2">
            <a:extLst>
              <a:ext uri="{FF2B5EF4-FFF2-40B4-BE49-F238E27FC236}">
                <a16:creationId xmlns:a16="http://schemas.microsoft.com/office/drawing/2014/main" xmlns="" id="{3928B67D-94E6-4980-9C0A-1D94D629D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97917"/>
            <a:ext cx="5917461" cy="34150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7FA8EE2C-F1B5-4923-8ADD-B37388053508}"/>
              </a:ext>
            </a:extLst>
          </p:cNvPr>
          <p:cNvSpPr txBox="1"/>
          <p:nvPr/>
        </p:nvSpPr>
        <p:spPr>
          <a:xfrm>
            <a:off x="606490" y="4441371"/>
            <a:ext cx="5310971"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front_brake_type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Looking at the above bar plot for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front_brake_type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we can say that the cars with Disc and Ventilated Disc system for front wheels are having higher prices than other type of braking systems.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xmlns="" id="{AB711EB2-9AAF-4EAC-AA07-884765C2C1DB}"/>
              </a:ext>
            </a:extLst>
          </p:cNvPr>
          <p:cNvSpPr txBox="1"/>
          <p:nvPr/>
        </p:nvSpPr>
        <p:spPr>
          <a:xfrm>
            <a:off x="6274541" y="4441371"/>
            <a:ext cx="5006169" cy="2308324"/>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rear_brake_type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above graph is representing a bar plot for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rear_brake_type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or Disc or Drum brake system are having higher prices than the cars with other type of braking system at rear side.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4674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endParaRPr>
          </a:p>
        </p:txBody>
      </p:sp>
      <p:pic>
        <p:nvPicPr>
          <p:cNvPr id="7" name="Picture 6">
            <a:extLst>
              <a:ext uri="{FF2B5EF4-FFF2-40B4-BE49-F238E27FC236}">
                <a16:creationId xmlns:a16="http://schemas.microsoft.com/office/drawing/2014/main" xmlns="" id="{D249D960-4B32-4D55-AC0C-652BFE3994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3089" y="957321"/>
            <a:ext cx="5934933" cy="2242820"/>
          </a:xfrm>
          <a:prstGeom prst="rect">
            <a:avLst/>
          </a:prstGeom>
          <a:noFill/>
          <a:ln>
            <a:noFill/>
          </a:ln>
        </p:spPr>
      </p:pic>
      <p:sp>
        <p:nvSpPr>
          <p:cNvPr id="2" name="TextBox 1">
            <a:extLst>
              <a:ext uri="{FF2B5EF4-FFF2-40B4-BE49-F238E27FC236}">
                <a16:creationId xmlns:a16="http://schemas.microsoft.com/office/drawing/2014/main" xmlns="" id="{82A69CF9-3E53-4016-93BD-8CA871BFC2CD}"/>
              </a:ext>
            </a:extLst>
          </p:cNvPr>
          <p:cNvSpPr txBox="1"/>
          <p:nvPr/>
        </p:nvSpPr>
        <p:spPr>
          <a:xfrm>
            <a:off x="307910" y="3732245"/>
            <a:ext cx="5423600" cy="3040448"/>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a:t>
            </a: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color</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first count plot is for the car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more than 1 Cr. The plot shows the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of expensive cars. The white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cars are more expensive compared to the cars with other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second graph is for the car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car prices below 1 Lakh and it shows the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of cars which are cheap. From the plot we can say the cars with Silver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white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color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have less price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006739DA-3628-435E-A636-3893CEDEAF94}"/>
              </a:ext>
            </a:extLst>
          </p:cNvPr>
          <p:cNvSpPr txBox="1"/>
          <p:nvPr/>
        </p:nvSpPr>
        <p:spPr>
          <a:xfrm>
            <a:off x="6460492" y="3732245"/>
            <a:ext cx="5221435" cy="1754326"/>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Car_Price</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vs </a:t>
            </a:r>
            <a:r>
              <a:rPr lang="en-IN" sz="1800" b="1"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Seating_cap</a:t>
            </a:r>
            <a:r>
              <a:rPr lang="en-IN" sz="1800" b="1"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3 cars are observed with the seating capacity of 10.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6146" name="Picture 2">
            <a:extLst>
              <a:ext uri="{FF2B5EF4-FFF2-40B4-BE49-F238E27FC236}">
                <a16:creationId xmlns:a16="http://schemas.microsoft.com/office/drawing/2014/main" xmlns="" id="{DB44C62C-F06F-4F96-8EFF-34D776D25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10" y="836756"/>
            <a:ext cx="5701002" cy="289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98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endParaRPr>
          </a:p>
        </p:txBody>
      </p:sp>
      <p:sp>
        <p:nvSpPr>
          <p:cNvPr id="2" name="TextBox 1">
            <a:extLst>
              <a:ext uri="{FF2B5EF4-FFF2-40B4-BE49-F238E27FC236}">
                <a16:creationId xmlns:a16="http://schemas.microsoft.com/office/drawing/2014/main" xmlns="" id="{6C89B041-7219-4170-8491-6E46BB13885F}"/>
              </a:ext>
            </a:extLst>
          </p:cNvPr>
          <p:cNvSpPr txBox="1"/>
          <p:nvPr/>
        </p:nvSpPr>
        <p:spPr>
          <a:xfrm>
            <a:off x="0" y="680936"/>
            <a:ext cx="6096000" cy="6632652"/>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 vs Running_in_kms:</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plot we can say that the prices of cars are higher for the cars which have less running in kms. We can also notice there is negative linear relation between the price and running of cars.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 vs Engine_disp:</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a positive correlation between car price and engine displacement. So, we can say as the engine disp or engine cc increases, the price of car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 vs Milage_in_km/ltr: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having the milage in the range of 10 to 20 km/ltr are having high sale price. From the graph we can also notice there is negative linear/correlation between the price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and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milage also some used cars have 0 milage which is unrealistic.</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 vs Max_power: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Looking at the graph we can say there is positive correlation between car price and maximum engine power so, we can say as maximum power engine increases, the car prices also go on increasing.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dirty="0">
              <a:latin typeface="Century" panose="02040604050505020304" pitchFamily="18" charset="0"/>
            </a:endParaRPr>
          </a:p>
        </p:txBody>
      </p:sp>
      <p:pic>
        <p:nvPicPr>
          <p:cNvPr id="7170" name="Picture 2">
            <a:extLst>
              <a:ext uri="{FF2B5EF4-FFF2-40B4-BE49-F238E27FC236}">
                <a16:creationId xmlns:a16="http://schemas.microsoft.com/office/drawing/2014/main" xmlns="" id="{33EC79DD-DD71-4189-AF6D-67A8B77EC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1191712"/>
            <a:ext cx="6003851" cy="4985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518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1931B9-1C1E-4995-9E86-633D14C8386F}"/>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endParaRPr>
          </a:p>
        </p:txBody>
      </p:sp>
      <p:sp>
        <p:nvSpPr>
          <p:cNvPr id="2" name="TextBox 1">
            <a:extLst>
              <a:ext uri="{FF2B5EF4-FFF2-40B4-BE49-F238E27FC236}">
                <a16:creationId xmlns:a16="http://schemas.microsoft.com/office/drawing/2014/main" xmlns="" id="{6F9D3DAD-A70C-49D2-8367-A59920AA068F}"/>
              </a:ext>
            </a:extLst>
          </p:cNvPr>
          <p:cNvSpPr txBox="1"/>
          <p:nvPr/>
        </p:nvSpPr>
        <p:spPr>
          <a:xfrm>
            <a:off x="0" y="811763"/>
            <a:ext cx="6024467" cy="6102825"/>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height: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From the graph it is clear that the car price is not strongly related with the height of the car, we can say the cars having height in the range of 1300 mm to 1800 mm have somewhat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width:</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graph shows there is some positive linear relation between car price and width of the car, so the cars having width in the range of 1700mm to 2200mm have high price. So, we can conclude as the width of the car increases, the price of the car also goes on increasing.</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length:</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some positive linear relation between car price and length of the cars. As the length of the cars increases, the price of the cars also increases. The cars that are having the length above 4250mm have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Car_Price</a:t>
            </a: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vs Weight:</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There is some positive linear relation between price of the car and weight. The cars with weight 1500kg have high price.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8194" name="Picture 2">
            <a:extLst>
              <a:ext uri="{FF2B5EF4-FFF2-40B4-BE49-F238E27FC236}">
                <a16:creationId xmlns:a16="http://schemas.microsoft.com/office/drawing/2014/main" xmlns="" id="{F581A378-457C-417C-8512-A9498336A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512" y="1318437"/>
            <a:ext cx="6163228" cy="485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60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9000">
              <a:srgbClr val="916F8B"/>
            </a:gs>
            <a:gs pos="100000">
              <a:schemeClr val="accent1">
                <a:lumMod val="5000"/>
                <a:lumOff val="95000"/>
              </a:schemeClr>
            </a:gs>
          </a:gsLst>
          <a:lin ang="2700000" scaled="1"/>
          <a:tileRect/>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6A85C9C-9B2B-411E-B407-3E9DBAC0DE88}"/>
              </a:ext>
            </a:extLst>
          </p:cNvPr>
          <p:cNvSpPr txBox="1"/>
          <p:nvPr/>
        </p:nvSpPr>
        <p:spPr>
          <a:xfrm>
            <a:off x="633919" y="6769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	</a:t>
            </a:r>
            <a:r>
              <a:rPr lang="en-US" sz="4000" dirty="0">
                <a:ln w="0"/>
                <a:solidFill>
                  <a:srgbClr val="C00000"/>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rgbClr val="C00000"/>
              </a:solidFill>
              <a:effectLst>
                <a:reflection blurRad="6350" stA="53000" endA="300" endPos="35500" dir="5400000" sy="-90000" algn="bl" rotWithShape="0"/>
              </a:effectLst>
              <a:latin typeface="Bookman Old Style" panose="02050604050505020204" pitchFamily="18" charset="0"/>
            </a:endParaRPr>
          </a:p>
        </p:txBody>
      </p:sp>
      <p:sp>
        <p:nvSpPr>
          <p:cNvPr id="4" name="TextBox 3">
            <a:extLst>
              <a:ext uri="{FF2B5EF4-FFF2-40B4-BE49-F238E27FC236}">
                <a16:creationId xmlns:a16="http://schemas.microsoft.com/office/drawing/2014/main" xmlns="" id="{1D69BC16-2377-431A-A8AD-94A3F32FD7C6}"/>
              </a:ext>
            </a:extLst>
          </p:cNvPr>
          <p:cNvSpPr txBox="1"/>
          <p:nvPr/>
        </p:nvSpPr>
        <p:spPr>
          <a:xfrm>
            <a:off x="1481753" y="865436"/>
            <a:ext cx="8233747" cy="4708981"/>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1261957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2924ACB-7122-4B44-BF90-1D1D0243F363}"/>
              </a:ext>
            </a:extLst>
          </p:cNvPr>
          <p:cNvSpPr txBox="1"/>
          <p:nvPr/>
        </p:nvSpPr>
        <p:spPr>
          <a:xfrm>
            <a:off x="0" y="158621"/>
            <a:ext cx="12192000" cy="553998"/>
          </a:xfrm>
          <a:prstGeom prst="rect">
            <a:avLst/>
          </a:prstGeom>
          <a:noFill/>
        </p:spPr>
        <p:txBody>
          <a:bodyPr wrap="square">
            <a:spAutoFit/>
          </a:bodyPr>
          <a:lstStyle/>
          <a:p>
            <a:pPr algn="ctr"/>
            <a:r>
              <a:rPr lang="en-US"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endParaRPr>
          </a:p>
        </p:txBody>
      </p:sp>
      <p:pic>
        <p:nvPicPr>
          <p:cNvPr id="9222" name="Picture 6">
            <a:extLst>
              <a:ext uri="{FF2B5EF4-FFF2-40B4-BE49-F238E27FC236}">
                <a16:creationId xmlns:a16="http://schemas.microsoft.com/office/drawing/2014/main" xmlns="" id="{39003FDC-0C52-4FFD-B090-C058F78FF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7544" y="712619"/>
            <a:ext cx="6854456" cy="32342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C6272DA5-5D94-4EB2-BBAA-E0F6203E8234}"/>
              </a:ext>
            </a:extLst>
          </p:cNvPr>
          <p:cNvSpPr txBox="1"/>
          <p:nvPr/>
        </p:nvSpPr>
        <p:spPr>
          <a:xfrm>
            <a:off x="0" y="4040157"/>
            <a:ext cx="5253135" cy="3139321"/>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a:effectLst/>
                <a:latin typeface="Century" panose="02040604050505020304" pitchFamily="18" charset="0"/>
                <a:ea typeface="Calibri" panose="020F0502020204030204" pitchFamily="34" charset="0"/>
                <a:cs typeface="Times New Roman" panose="02020603050405020304" pitchFamily="18" charset="0"/>
              </a:rPr>
              <a:t>Car_Price vs top_speed:</a:t>
            </a:r>
            <a:r>
              <a:rPr lang="en-IN" sz="1800" dirty="0">
                <a:effectLst/>
                <a:latin typeface="Century" panose="02040604050505020304" pitchFamily="18" charset="0"/>
                <a:ea typeface="Calibri" panose="020F0502020204030204" pitchFamily="34" charset="0"/>
                <a:cs typeface="Calibri" panose="020F0502020204030204" pitchFamily="34" charset="0"/>
              </a:rPr>
              <a:t> From the graph we can notice there is positive linear relation between car price and maximum speed limit of the car. The cars having top speed in the range of 120 km/hr to 250 km/hr having higher price and there are very less number of cars which have top speed below 100km/hr. So, we can conclude that as the maximum speed limit of the car (top_speed) increases, the car price also increases.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xmlns="" id="{8743F1B5-B79B-4ADC-935A-7766F925D611}"/>
              </a:ext>
            </a:extLst>
          </p:cNvPr>
          <p:cNvSpPr txBox="1"/>
          <p:nvPr/>
        </p:nvSpPr>
        <p:spPr>
          <a:xfrm>
            <a:off x="5822303" y="4040156"/>
            <a:ext cx="5943600" cy="2031325"/>
          </a:xfrm>
          <a:prstGeom prst="rect">
            <a:avLst/>
          </a:prstGeom>
          <a:noFill/>
        </p:spPr>
        <p:txBody>
          <a:bodyPr wrap="square" rtlCol="0">
            <a:spAutoFit/>
          </a:bodyPr>
          <a:lstStyle/>
          <a:p>
            <a:pPr marL="285750" indent="-285750" algn="just">
              <a:buFont typeface="Wingdings" panose="05000000000000000000" pitchFamily="2" charset="2"/>
              <a:buChar char="ü"/>
            </a:pPr>
            <a:r>
              <a:rPr lang="en-IN" sz="1800" b="1" dirty="0">
                <a:effectLst/>
                <a:latin typeface="Century" panose="02040604050505020304" pitchFamily="18" charset="0"/>
                <a:ea typeface="Calibri" panose="020F0502020204030204" pitchFamily="34" charset="0"/>
              </a:rPr>
              <a:t>Car_Price vs Car_age:</a:t>
            </a:r>
            <a:r>
              <a:rPr lang="en-IN" sz="1800" dirty="0">
                <a:effectLst/>
                <a:latin typeface="Century" panose="02040604050505020304" pitchFamily="18" charset="0"/>
                <a:ea typeface="Calibri" panose="020F0502020204030204" pitchFamily="34" charset="0"/>
              </a:rPr>
              <a:t> 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a:t>
            </a:r>
            <a:endParaRPr lang="en-IN" dirty="0">
              <a:latin typeface="Century" panose="02040604050505020304" pitchFamily="18" charset="0"/>
            </a:endParaRPr>
          </a:p>
        </p:txBody>
      </p:sp>
      <p:pic>
        <p:nvPicPr>
          <p:cNvPr id="2" name="Picture 2">
            <a:extLst>
              <a:ext uri="{FF2B5EF4-FFF2-40B4-BE49-F238E27FC236}">
                <a16:creationId xmlns:a16="http://schemas.microsoft.com/office/drawing/2014/main" xmlns="" id="{1BF8F7A9-CD91-4306-B512-EAB76651D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07528"/>
            <a:ext cx="4885170" cy="313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278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7148772-7347-4B92-AF23-7B408C549B15}"/>
              </a:ext>
            </a:extLst>
          </p:cNvPr>
          <p:cNvSpPr txBox="1"/>
          <p:nvPr/>
        </p:nvSpPr>
        <p:spPr>
          <a:xfrm>
            <a:off x="410547" y="307910"/>
            <a:ext cx="11383347" cy="553998"/>
          </a:xfrm>
          <a:prstGeom prst="rect">
            <a:avLst/>
          </a:prstGeom>
          <a:noFill/>
        </p:spPr>
        <p:txBody>
          <a:bodyPr wrap="square" rtlCol="0">
            <a:spAutoFit/>
          </a:bodyPr>
          <a:lstStyle/>
          <a:p>
            <a:pPr algn="ctr"/>
            <a:r>
              <a:rPr lang="en-US"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solidFill>
                <a:srgbClr val="C00000"/>
              </a:solidFill>
              <a:effectLst>
                <a:innerShdw blurRad="63500" dist="50800" dir="13500000">
                  <a:srgbClr val="000000">
                    <a:alpha val="50000"/>
                  </a:srgbClr>
                </a:innerShdw>
              </a:effectLst>
              <a:latin typeface="Bookman Old Style" panose="02050604050505020204" pitchFamily="18" charset="0"/>
            </a:endParaRPr>
          </a:p>
        </p:txBody>
      </p:sp>
      <p:pic>
        <p:nvPicPr>
          <p:cNvPr id="4" name="Picture 3">
            <a:extLst>
              <a:ext uri="{FF2B5EF4-FFF2-40B4-BE49-F238E27FC236}">
                <a16:creationId xmlns:a16="http://schemas.microsoft.com/office/drawing/2014/main" xmlns="" id="{F453E67F-E016-43FC-919F-1A7AC53530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1867" y="1211580"/>
            <a:ext cx="3604260" cy="2217420"/>
          </a:xfrm>
          <a:prstGeom prst="rect">
            <a:avLst/>
          </a:prstGeom>
          <a:noFill/>
          <a:ln>
            <a:noFill/>
          </a:ln>
        </p:spPr>
      </p:pic>
      <p:pic>
        <p:nvPicPr>
          <p:cNvPr id="5" name="Picture 4">
            <a:extLst>
              <a:ext uri="{FF2B5EF4-FFF2-40B4-BE49-F238E27FC236}">
                <a16:creationId xmlns:a16="http://schemas.microsoft.com/office/drawing/2014/main" xmlns="" id="{78F2E2C9-BB23-4AB8-8CFE-4C48B6731F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6127" y="1242059"/>
            <a:ext cx="5235873" cy="2368887"/>
          </a:xfrm>
          <a:prstGeom prst="rect">
            <a:avLst/>
          </a:prstGeom>
          <a:noFill/>
          <a:ln>
            <a:noFill/>
          </a:ln>
        </p:spPr>
      </p:pic>
      <p:sp>
        <p:nvSpPr>
          <p:cNvPr id="6" name="TextBox 5">
            <a:extLst>
              <a:ext uri="{FF2B5EF4-FFF2-40B4-BE49-F238E27FC236}">
                <a16:creationId xmlns:a16="http://schemas.microsoft.com/office/drawing/2014/main" xmlns="" id="{62428E66-58C4-4A0F-9500-5FEE24E25C4B}"/>
              </a:ext>
            </a:extLst>
          </p:cNvPr>
          <p:cNvSpPr txBox="1"/>
          <p:nvPr/>
        </p:nvSpPr>
        <p:spPr>
          <a:xfrm>
            <a:off x="0" y="3778672"/>
            <a:ext cx="12192000"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Fuel_type vs Milage_in_km/ltr:</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The violin plot gives the relation between Milage in km/ltr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IN" sz="1800" b="1" dirty="0">
                <a:effectLst/>
                <a:latin typeface="Century" panose="02040604050505020304" pitchFamily="18" charset="0"/>
                <a:ea typeface="Times New Roman" panose="02020603050405020304" pitchFamily="18" charset="0"/>
              </a:rPr>
              <a:t>Car_age vs Running_in_kms:</a:t>
            </a:r>
            <a:r>
              <a:rPr lang="en-IN" sz="1800" dirty="0">
                <a:effectLst/>
                <a:latin typeface="Century" panose="02040604050505020304" pitchFamily="18" charset="0"/>
                <a:ea typeface="Times New Roman" panose="02020603050405020304" pitchFamily="18" charset="0"/>
              </a:rPr>
              <a:t> The above graph represents </a:t>
            </a:r>
            <a:r>
              <a:rPr lang="en-IN" sz="1800" dirty="0" err="1">
                <a:effectLst/>
                <a:latin typeface="Century" panose="02040604050505020304" pitchFamily="18" charset="0"/>
                <a:ea typeface="Times New Roman" panose="02020603050405020304" pitchFamily="18" charset="0"/>
              </a:rPr>
              <a:t>car_age</a:t>
            </a:r>
            <a:r>
              <a:rPr lang="en-IN" sz="1800" dirty="0">
                <a:effectLst/>
                <a:latin typeface="Century" panose="02040604050505020304" pitchFamily="18" charset="0"/>
                <a:ea typeface="Times New Roman" panose="02020603050405020304" pitchFamily="18" charset="0"/>
              </a:rPr>
              <a:t> vs Running in kms. The cars which have their age from 2 years to 16 years have highly used. That is the running kms for these cars are around 1 lakh kms.</a:t>
            </a:r>
          </a:p>
          <a:p>
            <a:pPr marL="285750" indent="-285750" algn="just">
              <a:buFont typeface="Wingdings" panose="05000000000000000000" pitchFamily="2" charset="2"/>
              <a:buChar char="Ø"/>
            </a:pP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Seating_cap vs Max_power: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with seating capacity 5 have high maximum power of engine used in cars and the cars with 10 seating capacity have very less maximum engine power.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b="1"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Fuel_type vs Car_age: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The cars which are using Patrol and Diesel as fuel they have high age and the cars with low age are using electricity as the fuel.</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pic>
        <p:nvPicPr>
          <p:cNvPr id="10242" name="Picture 2">
            <a:extLst>
              <a:ext uri="{FF2B5EF4-FFF2-40B4-BE49-F238E27FC236}">
                <a16:creationId xmlns:a16="http://schemas.microsoft.com/office/drawing/2014/main" xmlns="" id="{A5E13511-413D-4B68-9515-780873F017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12" y="982009"/>
            <a:ext cx="3225051" cy="274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120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9F499A1-E8B0-4675-9EB5-F3E2DE70E79A}"/>
              </a:ext>
            </a:extLst>
          </p:cNvPr>
          <p:cNvSpPr txBox="1"/>
          <p:nvPr/>
        </p:nvSpPr>
        <p:spPr>
          <a:xfrm>
            <a:off x="523783" y="257452"/>
            <a:ext cx="11221374" cy="553998"/>
          </a:xfrm>
          <a:prstGeom prst="rect">
            <a:avLst/>
          </a:prstGeom>
          <a:noFill/>
        </p:spPr>
        <p:txBody>
          <a:bodyPr wrap="square">
            <a:spAutoFit/>
          </a:bodyPr>
          <a:lstStyle/>
          <a:p>
            <a:r>
              <a:rPr lang="en-US" sz="3000" u="sng" dirty="0">
                <a:solidFill>
                  <a:srgbClr val="C00000"/>
                </a:solidFill>
                <a:latin typeface="Bookman Old Style" panose="02050604050505020204" pitchFamily="18" charset="0"/>
              </a:rPr>
              <a:t>Identifying the outliers using box plot</a:t>
            </a:r>
            <a:endParaRPr lang="en-IN" sz="3000" u="sng" dirty="0">
              <a:solidFill>
                <a:srgbClr val="C00000"/>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833AEE86-E731-40A7-871A-7B0BF8FE22D3}"/>
              </a:ext>
            </a:extLst>
          </p:cNvPr>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Zscore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2" name="Picture 2">
            <a:extLst>
              <a:ext uri="{FF2B5EF4-FFF2-40B4-BE49-F238E27FC236}">
                <a16:creationId xmlns:a16="http://schemas.microsoft.com/office/drawing/2014/main" xmlns="" id="{DBA16033-118D-4B30-865F-C36EDED906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60036"/>
            <a:ext cx="5989834" cy="56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rgbClr val="C00000"/>
                </a:solidFill>
                <a:latin typeface="Bookman Old Style" panose="02050604050505020204" pitchFamily="18" charset="0"/>
              </a:rPr>
              <a:t>Correlation Between Features and Label</a:t>
            </a:r>
            <a:endParaRPr lang="en-IN" sz="3000" u="sng" dirty="0">
              <a:solidFill>
                <a:srgbClr val="C00000"/>
              </a:solidFill>
              <a:latin typeface="Bookman Old Style" panose="02050604050505020204" pitchFamily="18" charset="0"/>
            </a:endParaRPr>
          </a:p>
        </p:txBody>
      </p:sp>
      <p:sp>
        <p:nvSpPr>
          <p:cNvPr id="9" name="TextBox 8">
            <a:extLst>
              <a:ext uri="{FF2B5EF4-FFF2-40B4-BE49-F238E27FC236}">
                <a16:creationId xmlns:a16="http://schemas.microsoft.com/office/drawing/2014/main" xmlns="" id="{A5D45E1B-C837-4673-B085-9EB8F28FE97A}"/>
              </a:ext>
            </a:extLst>
          </p:cNvPr>
          <p:cNvSpPr txBox="1"/>
          <p:nvPr/>
        </p:nvSpPr>
        <p:spPr>
          <a:xfrm>
            <a:off x="438539" y="5723171"/>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p:txBody>
      </p:sp>
      <p:pic>
        <p:nvPicPr>
          <p:cNvPr id="2" name="Picture 2">
            <a:extLst>
              <a:ext uri="{FF2B5EF4-FFF2-40B4-BE49-F238E27FC236}">
                <a16:creationId xmlns:a16="http://schemas.microsoft.com/office/drawing/2014/main" xmlns="" id="{6183EFE3-5590-4B7F-976B-EBB3FC4BB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168" y="673163"/>
            <a:ext cx="7716808" cy="4885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A2B454-47FE-4BCF-A2D7-3C565F35E962}"/>
              </a:ext>
            </a:extLst>
          </p:cNvPr>
          <p:cNvSpPr txBox="1"/>
          <p:nvPr/>
        </p:nvSpPr>
        <p:spPr>
          <a:xfrm>
            <a:off x="485192" y="139959"/>
            <a:ext cx="11224726" cy="553998"/>
          </a:xfrm>
          <a:prstGeom prst="rect">
            <a:avLst/>
          </a:prstGeom>
          <a:noFill/>
        </p:spPr>
        <p:txBody>
          <a:bodyPr wrap="square">
            <a:spAutoFit/>
          </a:bodyPr>
          <a:lstStyle/>
          <a:p>
            <a:r>
              <a:rPr lang="en-US" sz="3000" u="sng" dirty="0">
                <a:solidFill>
                  <a:srgbClr val="C00000"/>
                </a:solidFill>
                <a:latin typeface="Century" panose="02040604050505020304" pitchFamily="18" charset="0"/>
              </a:rPr>
              <a:t>Data Analysis Steps done</a:t>
            </a:r>
            <a:endParaRPr lang="en-IN" sz="3000" u="sng" dirty="0">
              <a:solidFill>
                <a:srgbClr val="C00000"/>
              </a:solidFill>
              <a:latin typeface="Century" panose="02040604050505020304" pitchFamily="18" charset="0"/>
            </a:endParaRPr>
          </a:p>
        </p:txBody>
      </p:sp>
      <p:sp>
        <p:nvSpPr>
          <p:cNvPr id="5" name="TextBox 4">
            <a:extLst>
              <a:ext uri="{FF2B5EF4-FFF2-40B4-BE49-F238E27FC236}">
                <a16:creationId xmlns:a16="http://schemas.microsoft.com/office/drawing/2014/main" xmlns="" id="{605F679E-7454-4BF9-94EA-B218B25356C2}"/>
              </a:ext>
            </a:extLst>
          </p:cNvPr>
          <p:cNvSpPr txBox="1"/>
          <p:nvPr/>
        </p:nvSpPr>
        <p:spPr>
          <a:xfrm>
            <a:off x="485192" y="1175657"/>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Zscore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Performed PCA to reduce the dimensionality increased due to OneHotEncoding.</a:t>
            </a:r>
          </a:p>
          <a:p>
            <a:pPr marL="285750" indent="-285750" algn="just">
              <a:buFont typeface="Wingdings" panose="05000000000000000000" pitchFamily="2" charset="2"/>
              <a:buChar char="v"/>
            </a:pPr>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StandardScalar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2E55A1-5E65-4572-B026-C558140C0353}"/>
              </a:ext>
            </a:extLst>
          </p:cNvPr>
          <p:cNvSpPr txBox="1"/>
          <p:nvPr/>
        </p:nvSpPr>
        <p:spPr>
          <a:xfrm>
            <a:off x="727788" y="307910"/>
            <a:ext cx="10879494" cy="553998"/>
          </a:xfrm>
          <a:prstGeom prst="rect">
            <a:avLst/>
          </a:prstGeom>
          <a:noFill/>
        </p:spPr>
        <p:txBody>
          <a:bodyPr wrap="square" rtlCol="0">
            <a:spAutoFit/>
          </a:bodyPr>
          <a:lstStyle/>
          <a:p>
            <a:r>
              <a:rPr lang="en-US" sz="3000" u="sng" dirty="0">
                <a:solidFill>
                  <a:srgbClr val="C00000"/>
                </a:solidFill>
                <a:latin typeface="Bookman Old Style" panose="02050604050505020204" pitchFamily="18" charset="0"/>
              </a:rPr>
              <a:t>Assumptions:</a:t>
            </a:r>
            <a:endParaRPr lang="en-IN" sz="3000" u="sng" dirty="0">
              <a:solidFill>
                <a:srgbClr val="C00000"/>
              </a:solidFill>
              <a:latin typeface="Bookman Old Style" panose="02050604050505020204" pitchFamily="18" charset="0"/>
            </a:endParaRPr>
          </a:p>
        </p:txBody>
      </p:sp>
      <p:sp>
        <p:nvSpPr>
          <p:cNvPr id="4" name="TextBox 3">
            <a:extLst>
              <a:ext uri="{FF2B5EF4-FFF2-40B4-BE49-F238E27FC236}">
                <a16:creationId xmlns:a16="http://schemas.microsoft.com/office/drawing/2014/main" xmlns="" id="{4790D58A-1496-45C1-85DA-63BA3FC1C0BD}"/>
              </a:ext>
            </a:extLst>
          </p:cNvPr>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rgbClr val="C00000"/>
                </a:solidFill>
                <a:latin typeface="Bookman Old Style" panose="02050604050505020204" pitchFamily="18" charset="0"/>
              </a:rPr>
              <a:t>Model Building</a:t>
            </a:r>
            <a:r>
              <a:rPr lang="en-US" sz="3000" u="sng" dirty="0">
                <a:solidFill>
                  <a:schemeClr val="accent6">
                    <a:lumMod val="75000"/>
                  </a:schemeClr>
                </a:solidFill>
                <a:latin typeface="Bookman Old Style" panose="02050604050505020204" pitchFamily="18" charset="0"/>
              </a:rPr>
              <a:t>:</a:t>
            </a:r>
            <a:endParaRPr lang="en-IN" sz="3000" u="sng" dirty="0">
              <a:solidFill>
                <a:schemeClr val="accent6">
                  <a:lumMod val="75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xmlns="" id="{0AA9CF00-3ED1-472A-A1CA-95B9EE7146DE}"/>
              </a:ext>
            </a:extLst>
          </p:cNvPr>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25</a:t>
            </a:r>
            <a:r>
              <a:rPr lang="en-IN" dirty="0">
                <a:latin typeface="Century" panose="02040604050505020304" pitchFamily="18" charset="0"/>
                <a:ea typeface="Calibri" panose="020F0502020204030204" pitchFamily="34" charset="0"/>
                <a:cs typeface="Calibri" panose="020F0502020204030204" pitchFamily="34" charset="0"/>
              </a:rPr>
              <a:t> </a:t>
            </a:r>
            <a:r>
              <a:rPr lang="en-IN" sz="1800" dirty="0">
                <a:effectLst/>
                <a:latin typeface="Century" panose="02040604050505020304" pitchFamily="18" charset="0"/>
                <a:ea typeface="Calibri" panose="020F0502020204030204" pitchFamily="34" charset="0"/>
                <a:cs typeface="Calibri" panose="020F0502020204030204" pitchFamily="34" charset="0"/>
              </a:rPr>
              <a:t>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a:latin typeface="Century" panose="02040604050505020304" pitchFamily="18" charset="0"/>
                <a:ea typeface="Calibri" panose="020F0502020204030204" pitchFamily="34" charset="0"/>
                <a:cs typeface="Times New Roman" panose="02020603050405020304" pitchFamily="18" charset="0"/>
              </a:rPr>
              <a:t>Kneighbors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xmlns="" id="{73737175-12D3-4007-B84E-E038228595D0}"/>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rgbClr val="C00000"/>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xmlns="" id="{7941F1C0-14F4-41BC-B23B-67C5337B340A}"/>
              </a:ext>
            </a:extLst>
          </p:cNvPr>
          <p:cNvSpPr/>
          <p:nvPr/>
        </p:nvSpPr>
        <p:spPr>
          <a:xfrm>
            <a:off x="7427739" y="713494"/>
            <a:ext cx="4099249" cy="5431011"/>
          </a:xfrm>
          <a:prstGeom prst="flowChartAlternateProcess">
            <a:avLst/>
          </a:prstGeom>
          <a:solidFill>
            <a:srgbClr val="916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b="1"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83.63%.</a:t>
            </a:r>
            <a:endParaRPr lang="en-IN" sz="1800" b="1"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b="1"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65FBA377-5CB7-40AD-8C15-18B6AD7662E6}"/>
              </a:ext>
            </a:extLst>
          </p:cNvPr>
          <p:cNvPicPr>
            <a:picLocks noChangeAspect="1"/>
          </p:cNvPicPr>
          <p:nvPr/>
        </p:nvPicPr>
        <p:blipFill>
          <a:blip r:embed="rId2"/>
          <a:stretch>
            <a:fillRect/>
          </a:stretch>
        </p:blipFill>
        <p:spPr>
          <a:xfrm>
            <a:off x="665012" y="557589"/>
            <a:ext cx="6085109" cy="4004137"/>
          </a:xfrm>
          <a:prstGeom prst="rect">
            <a:avLst/>
          </a:prstGeom>
        </p:spPr>
      </p:pic>
      <p:pic>
        <p:nvPicPr>
          <p:cNvPr id="13314" name="Picture 2">
            <a:extLst>
              <a:ext uri="{FF2B5EF4-FFF2-40B4-BE49-F238E27FC236}">
                <a16:creationId xmlns:a16="http://schemas.microsoft.com/office/drawing/2014/main" xmlns="" id="{BD6C5955-B826-4F0F-911A-8EF76E237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049" y="4415212"/>
            <a:ext cx="34480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C00000"/>
                </a:solidFill>
                <a:latin typeface="Century" panose="02040604050505020304" pitchFamily="18" charset="0"/>
              </a:rPr>
              <a:t> </a:t>
            </a:r>
            <a:r>
              <a:rPr lang="en-US" sz="3000" u="sng" dirty="0">
                <a:solidFill>
                  <a:srgbClr val="C00000"/>
                </a:solidFill>
                <a:latin typeface="Century" panose="02040604050505020304" pitchFamily="18" charset="0"/>
              </a:rPr>
              <a:t>ii. Random Forest Regressor:</a:t>
            </a:r>
          </a:p>
        </p:txBody>
      </p:sp>
      <p:sp>
        <p:nvSpPr>
          <p:cNvPr id="14" name="Flowchart: Alternate Process 13">
            <a:extLst>
              <a:ext uri="{FF2B5EF4-FFF2-40B4-BE49-F238E27FC236}">
                <a16:creationId xmlns:a16="http://schemas.microsoft.com/office/drawing/2014/main" xmlns="" id="{45977D0E-C7D3-41D9-AB82-96D4544CA8A3}"/>
              </a:ext>
            </a:extLst>
          </p:cNvPr>
          <p:cNvSpPr/>
          <p:nvPr/>
        </p:nvSpPr>
        <p:spPr>
          <a:xfrm>
            <a:off x="7592008" y="865894"/>
            <a:ext cx="4099249" cy="5431011"/>
          </a:xfrm>
          <a:prstGeom prst="flowChartAlternateProcess">
            <a:avLst/>
          </a:prstGeom>
          <a:solidFill>
            <a:srgbClr val="916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b="1" dirty="0">
                <a:solidFill>
                  <a:schemeClr val="bg1">
                    <a:lumMod val="95000"/>
                  </a:schemeClr>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93.07%.</a:t>
            </a:r>
            <a:endParaRPr lang="en-IN" sz="1800" b="1"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b="1" dirty="0">
                <a:solidFill>
                  <a:schemeClr val="bg1">
                    <a:lumMod val="95000"/>
                  </a:schemeClr>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b="1"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C8DF7FFE-9B1A-4CAE-A942-DAF0534F0946}"/>
              </a:ext>
            </a:extLst>
          </p:cNvPr>
          <p:cNvPicPr>
            <a:picLocks noChangeAspect="1"/>
          </p:cNvPicPr>
          <p:nvPr/>
        </p:nvPicPr>
        <p:blipFill>
          <a:blip r:embed="rId2"/>
          <a:stretch>
            <a:fillRect/>
          </a:stretch>
        </p:blipFill>
        <p:spPr>
          <a:xfrm>
            <a:off x="365655" y="584776"/>
            <a:ext cx="7042012" cy="3894757"/>
          </a:xfrm>
          <a:prstGeom prst="rect">
            <a:avLst/>
          </a:prstGeom>
        </p:spPr>
      </p:pic>
      <p:pic>
        <p:nvPicPr>
          <p:cNvPr id="14338" name="Picture 2">
            <a:extLst>
              <a:ext uri="{FF2B5EF4-FFF2-40B4-BE49-F238E27FC236}">
                <a16:creationId xmlns:a16="http://schemas.microsoft.com/office/drawing/2014/main" xmlns="" id="{8B16CF02-D2B9-47E4-83BD-F1CAC2603B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355" y="4479533"/>
            <a:ext cx="34480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rgbClr val="C00000"/>
                </a:solidFill>
                <a:latin typeface="Bookman Old Style" panose="02050604050505020204" pitchFamily="18" charset="0"/>
              </a:rPr>
              <a:t>iii. Extra Trees Regressor: </a:t>
            </a:r>
            <a:endParaRPr lang="en-IN" sz="3000" u="sng" dirty="0">
              <a:solidFill>
                <a:srgbClr val="C00000"/>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xmlns="" id="{6D66D043-FBF8-4111-8D0A-D368326ABFEE}"/>
              </a:ext>
            </a:extLst>
          </p:cNvPr>
          <p:cNvSpPr/>
          <p:nvPr/>
        </p:nvSpPr>
        <p:spPr>
          <a:xfrm>
            <a:off x="7592008" y="865894"/>
            <a:ext cx="4099249" cy="5431011"/>
          </a:xfrm>
          <a:prstGeom prst="flowChartAlternateProcess">
            <a:avLst/>
          </a:prstGeom>
          <a:solidFill>
            <a:srgbClr val="916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93.87%.</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BF5BDB02-14E8-4530-86BD-061F5D30EB89}"/>
              </a:ext>
            </a:extLst>
          </p:cNvPr>
          <p:cNvPicPr>
            <a:picLocks noChangeAspect="1"/>
          </p:cNvPicPr>
          <p:nvPr/>
        </p:nvPicPr>
        <p:blipFill>
          <a:blip r:embed="rId2"/>
          <a:stretch>
            <a:fillRect/>
          </a:stretch>
        </p:blipFill>
        <p:spPr>
          <a:xfrm>
            <a:off x="223236" y="509920"/>
            <a:ext cx="7161658" cy="3700130"/>
          </a:xfrm>
          <a:prstGeom prst="rect">
            <a:avLst/>
          </a:prstGeom>
        </p:spPr>
      </p:pic>
      <p:pic>
        <p:nvPicPr>
          <p:cNvPr id="15364" name="Picture 4">
            <a:extLst>
              <a:ext uri="{FF2B5EF4-FFF2-40B4-BE49-F238E27FC236}">
                <a16:creationId xmlns:a16="http://schemas.microsoft.com/office/drawing/2014/main" xmlns="" id="{661452E4-1FBB-4B6C-92A3-4F0DCCB30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333" y="4248150"/>
            <a:ext cx="344805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xmlns="" id="{72578E40-C3D3-4CC9-B66E-1BC27DC5A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333" y="4305300"/>
            <a:ext cx="34480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CDFAA4D-CA8D-4E2B-9158-2963B785BBEC}"/>
              </a:ext>
            </a:extLst>
          </p:cNvPr>
          <p:cNvSpPr txBox="1"/>
          <p:nvPr/>
        </p:nvSpPr>
        <p:spPr>
          <a:xfrm>
            <a:off x="206248" y="111814"/>
            <a:ext cx="11118715" cy="707886"/>
          </a:xfrm>
          <a:prstGeom prst="rect">
            <a:avLst/>
          </a:prstGeom>
          <a:noFill/>
        </p:spPr>
        <p:txBody>
          <a:bodyPr wrap="square" rtlCol="0">
            <a:spAutoFit/>
          </a:bodyPr>
          <a:lstStyle/>
          <a:p>
            <a:pPr algn="ctr"/>
            <a:r>
              <a:rPr lang="en-US" sz="4000" u="sng" dirty="0">
                <a:solidFill>
                  <a:srgbClr val="C00000"/>
                </a:solidFill>
                <a:latin typeface="Bookman Old Style" panose="02050604050505020204" pitchFamily="18" charset="0"/>
              </a:rPr>
              <a:t>Introduction</a:t>
            </a:r>
            <a:endParaRPr lang="en-IN" sz="4000" u="sng" dirty="0">
              <a:solidFill>
                <a:srgbClr val="C0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5D42639-49F9-4D23-AC89-B00ED3A75D8B}"/>
              </a:ext>
            </a:extLst>
          </p:cNvPr>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val="230426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iv. Gradient Boosting Regressor:</a:t>
            </a:r>
            <a:endParaRPr lang="en-IN" sz="3000" u="sng" dirty="0">
              <a:solidFill>
                <a:srgbClr val="C00000"/>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xmlns="" id="{3089D98E-B98F-425A-98AE-914BA3429713}"/>
              </a:ext>
            </a:extLst>
          </p:cNvPr>
          <p:cNvSpPr/>
          <p:nvPr/>
        </p:nvSpPr>
        <p:spPr>
          <a:xfrm>
            <a:off x="7592008" y="865894"/>
            <a:ext cx="4099249" cy="5431011"/>
          </a:xfrm>
          <a:prstGeom prst="flowChartAlternateProcess">
            <a:avLst/>
          </a:prstGeom>
          <a:solidFill>
            <a:srgbClr val="916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a:t>
            </a:r>
            <a:r>
              <a:rPr lang="en-IN" dirty="0">
                <a:solidFill>
                  <a:schemeClr val="bg1">
                    <a:lumMod val="95000"/>
                  </a:schemeClr>
                </a:solidFill>
                <a:latin typeface="Century" panose="02040604050505020304" pitchFamily="18" charset="0"/>
                <a:ea typeface="Times New Roman" panose="02020603050405020304" pitchFamily="18" charset="0"/>
                <a:cs typeface="Calibri" panose="020F0502020204030204" pitchFamily="34" charset="0"/>
              </a:rPr>
              <a:t>86.99</a:t>
            </a: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C99A7019-5C99-42E7-AB3B-80503ED91CB5}"/>
              </a:ext>
            </a:extLst>
          </p:cNvPr>
          <p:cNvPicPr>
            <a:picLocks noChangeAspect="1"/>
          </p:cNvPicPr>
          <p:nvPr/>
        </p:nvPicPr>
        <p:blipFill>
          <a:blip r:embed="rId2"/>
          <a:stretch>
            <a:fillRect/>
          </a:stretch>
        </p:blipFill>
        <p:spPr>
          <a:xfrm>
            <a:off x="109348" y="553997"/>
            <a:ext cx="7226399" cy="3956357"/>
          </a:xfrm>
          <a:prstGeom prst="rect">
            <a:avLst/>
          </a:prstGeom>
        </p:spPr>
      </p:pic>
      <p:pic>
        <p:nvPicPr>
          <p:cNvPr id="16386" name="Picture 2">
            <a:extLst>
              <a:ext uri="{FF2B5EF4-FFF2-40B4-BE49-F238E27FC236}">
                <a16:creationId xmlns:a16="http://schemas.microsoft.com/office/drawing/2014/main" xmlns="" id="{3E897EDD-7E23-4717-AB0D-3761F849E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882" y="4465924"/>
            <a:ext cx="3172918" cy="240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v. Extreme Gradient Boosting Regressor (XGB):</a:t>
            </a:r>
            <a:endParaRPr lang="en-IN" sz="3000" u="sng" dirty="0">
              <a:solidFill>
                <a:srgbClr val="C00000"/>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xmlns="" id="{8905C644-20C5-417E-91B5-7A3280FC0349}"/>
              </a:ext>
            </a:extLst>
          </p:cNvPr>
          <p:cNvSpPr/>
          <p:nvPr/>
        </p:nvSpPr>
        <p:spPr>
          <a:xfrm>
            <a:off x="7592008" y="865894"/>
            <a:ext cx="4099249" cy="5431011"/>
          </a:xfrm>
          <a:prstGeom prst="flowChartAlternateProcess">
            <a:avLst/>
          </a:prstGeom>
          <a:solidFill>
            <a:srgbClr val="916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92.44%.</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E4490367-F5F0-45F7-998B-4BA3FC7143EB}"/>
              </a:ext>
            </a:extLst>
          </p:cNvPr>
          <p:cNvPicPr>
            <a:picLocks noChangeAspect="1"/>
          </p:cNvPicPr>
          <p:nvPr/>
        </p:nvPicPr>
        <p:blipFill>
          <a:blip r:embed="rId2"/>
          <a:stretch>
            <a:fillRect/>
          </a:stretch>
        </p:blipFill>
        <p:spPr>
          <a:xfrm>
            <a:off x="110112" y="592788"/>
            <a:ext cx="7275698" cy="4050204"/>
          </a:xfrm>
          <a:prstGeom prst="rect">
            <a:avLst/>
          </a:prstGeom>
        </p:spPr>
      </p:pic>
      <p:pic>
        <p:nvPicPr>
          <p:cNvPr id="17410" name="Picture 2">
            <a:extLst>
              <a:ext uri="{FF2B5EF4-FFF2-40B4-BE49-F238E27FC236}">
                <a16:creationId xmlns:a16="http://schemas.microsoft.com/office/drawing/2014/main" xmlns="" id="{18B3A23B-EC16-45DB-B48F-5DB23CFC1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201" y="4642992"/>
            <a:ext cx="3462312" cy="221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vi. Bagging Regressor:</a:t>
            </a:r>
            <a:endParaRPr lang="en-IN" sz="3000" u="sng" dirty="0">
              <a:solidFill>
                <a:srgbClr val="C00000"/>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xmlns="" id="{5E07ACE6-2FEB-4A67-9594-5C4B749B3013}"/>
              </a:ext>
            </a:extLst>
          </p:cNvPr>
          <p:cNvSpPr/>
          <p:nvPr/>
        </p:nvSpPr>
        <p:spPr>
          <a:xfrm>
            <a:off x="7592008" y="865894"/>
            <a:ext cx="4099249" cy="5431011"/>
          </a:xfrm>
          <a:prstGeom prst="flowChartAlternateProcess">
            <a:avLst/>
          </a:prstGeom>
          <a:solidFill>
            <a:srgbClr val="916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91.12%.</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chemeClr val="bg1">
                    <a:lumMod val="95000"/>
                  </a:schemeClr>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4BDB56CB-8A09-485F-8921-8B9DC0E2FCEC}"/>
              </a:ext>
            </a:extLst>
          </p:cNvPr>
          <p:cNvPicPr>
            <a:picLocks noChangeAspect="1"/>
          </p:cNvPicPr>
          <p:nvPr/>
        </p:nvPicPr>
        <p:blipFill>
          <a:blip r:embed="rId2"/>
          <a:stretch>
            <a:fillRect/>
          </a:stretch>
        </p:blipFill>
        <p:spPr>
          <a:xfrm>
            <a:off x="152400" y="601846"/>
            <a:ext cx="7325360" cy="3909194"/>
          </a:xfrm>
          <a:prstGeom prst="rect">
            <a:avLst/>
          </a:prstGeom>
        </p:spPr>
      </p:pic>
      <p:pic>
        <p:nvPicPr>
          <p:cNvPr id="18434" name="Picture 2">
            <a:extLst>
              <a:ext uri="{FF2B5EF4-FFF2-40B4-BE49-F238E27FC236}">
                <a16:creationId xmlns:a16="http://schemas.microsoft.com/office/drawing/2014/main" xmlns="" id="{C5C2F1C1-4736-4401-A82C-B7070CDDB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415" y="4410075"/>
            <a:ext cx="344805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xmlns="" id="{13B3B0A6-43B7-4AB9-9B41-54C08FD43711}"/>
              </a:ext>
            </a:extLst>
          </p:cNvPr>
          <p:cNvSpPr/>
          <p:nvPr/>
        </p:nvSpPr>
        <p:spPr>
          <a:xfrm>
            <a:off x="7592008" y="865894"/>
            <a:ext cx="4099249" cy="5431011"/>
          </a:xfrm>
          <a:prstGeom prst="flowChartAlternateProcess">
            <a:avLst/>
          </a:prstGeom>
          <a:solidFill>
            <a:srgbClr val="916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Created KNN Regressor model and checked for its evaluation metrics. The model is giving R2 score as 88.79%.</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3CDCBB83-AB3B-401E-A9E6-519A98C5DD54}"/>
              </a:ext>
            </a:extLst>
          </p:cNvPr>
          <p:cNvSpPr txBox="1"/>
          <p:nvPr/>
        </p:nvSpPr>
        <p:spPr>
          <a:xfrm>
            <a:off x="1638301" y="0"/>
            <a:ext cx="9315450"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vii. KNeighbor Regressor</a:t>
            </a:r>
            <a:endParaRPr lang="en-IN" sz="3000" u="sng" dirty="0">
              <a:solidFill>
                <a:srgbClr val="C00000"/>
              </a:solidFill>
              <a:latin typeface="Bookman Old Style" panose="02050604050505020204" pitchFamily="18" charset="0"/>
            </a:endParaRPr>
          </a:p>
        </p:txBody>
      </p:sp>
      <p:pic>
        <p:nvPicPr>
          <p:cNvPr id="7" name="Picture 6">
            <a:extLst>
              <a:ext uri="{FF2B5EF4-FFF2-40B4-BE49-F238E27FC236}">
                <a16:creationId xmlns:a16="http://schemas.microsoft.com/office/drawing/2014/main" xmlns="" id="{98512BB3-AF37-4559-A330-D503EB78E620}"/>
              </a:ext>
            </a:extLst>
          </p:cNvPr>
          <p:cNvPicPr>
            <a:picLocks noChangeAspect="1"/>
          </p:cNvPicPr>
          <p:nvPr/>
        </p:nvPicPr>
        <p:blipFill>
          <a:blip r:embed="rId2"/>
          <a:stretch>
            <a:fillRect/>
          </a:stretch>
        </p:blipFill>
        <p:spPr>
          <a:xfrm>
            <a:off x="91534" y="553998"/>
            <a:ext cx="7335425" cy="4104680"/>
          </a:xfrm>
          <a:prstGeom prst="rect">
            <a:avLst/>
          </a:prstGeom>
        </p:spPr>
      </p:pic>
      <p:pic>
        <p:nvPicPr>
          <p:cNvPr id="19458" name="Picture 2">
            <a:extLst>
              <a:ext uri="{FF2B5EF4-FFF2-40B4-BE49-F238E27FC236}">
                <a16:creationId xmlns:a16="http://schemas.microsoft.com/office/drawing/2014/main" xmlns="" id="{8E487469-DCA3-4D7B-A113-8332A2826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7409" y="4582161"/>
            <a:ext cx="3448050"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376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xmlns="" id="{B73797E5-B205-43D7-88E6-FEC43CF0D445}"/>
              </a:ext>
            </a:extLst>
          </p:cNvPr>
          <p:cNvSpPr txBox="1"/>
          <p:nvPr/>
        </p:nvSpPr>
        <p:spPr>
          <a:xfrm>
            <a:off x="0" y="553999"/>
            <a:ext cx="12268200"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“KNeighborsRegressor” having least difference compared to other models. So, we concluded that “KNeighborsRegressor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xmlns="" id="{0A2917FC-1E13-432F-8656-13A7DE7CFD80}"/>
              </a:ext>
            </a:extLst>
          </p:cNvPr>
          <p:cNvSpPr/>
          <p:nvPr/>
        </p:nvSpPr>
        <p:spPr>
          <a:xfrm>
            <a:off x="7323985" y="1728151"/>
            <a:ext cx="4095939" cy="4779653"/>
          </a:xfrm>
          <a:prstGeom prst="flowChartAlternateProcess">
            <a:avLst/>
          </a:prstGeom>
          <a:solidFill>
            <a:srgbClr val="916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bg1">
                    <a:lumMod val="95000"/>
                  </a:schemeClr>
                </a:solidFill>
                <a:effectLst/>
                <a:latin typeface="Century" panose="02040604050505020304" pitchFamily="18" charset="0"/>
                <a:ea typeface="Calibri" panose="020F0502020204030204" pitchFamily="34" charset="0"/>
                <a:cs typeface="Calibri" panose="020F0502020204030204" pitchFamily="34" charset="0"/>
              </a:rPr>
              <a:t>I have used GridSearchCV to get the best parameters of  KNeighborsRegressor (</a:t>
            </a:r>
            <a:r>
              <a:rPr lang="en-IN" dirty="0">
                <a:solidFill>
                  <a:schemeClr val="bg1">
                    <a:lumMod val="95000"/>
                  </a:schemeClr>
                </a:solidFill>
                <a:latin typeface="Century" panose="02040604050505020304" pitchFamily="18" charset="0"/>
                <a:ea typeface="Calibri" panose="020F0502020204030204" pitchFamily="34" charset="0"/>
                <a:cs typeface="Calibri" panose="020F0502020204030204" pitchFamily="34" charset="0"/>
              </a:rPr>
              <a:t>KNN</a:t>
            </a:r>
            <a:r>
              <a:rPr lang="en-IN" sz="1800" dirty="0">
                <a:solidFill>
                  <a:schemeClr val="bg1">
                    <a:lumMod val="95000"/>
                  </a:schemeClr>
                </a:solidFill>
                <a:effectLst/>
                <a:latin typeface="Century" panose="02040604050505020304" pitchFamily="18" charset="0"/>
                <a:ea typeface="Calibri" panose="020F0502020204030204" pitchFamily="34" charset="0"/>
                <a:cs typeface="Calibri" panose="020F0502020204030204" pitchFamily="34" charset="0"/>
              </a:rPr>
              <a:t> Regressor). And used all the obtained best parameters to create the accuracy of final model.</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300BA5D6-5FA0-4B94-AB94-C3FA77EDC16D}"/>
              </a:ext>
            </a:extLst>
          </p:cNvPr>
          <p:cNvPicPr>
            <a:picLocks noChangeAspect="1"/>
          </p:cNvPicPr>
          <p:nvPr/>
        </p:nvPicPr>
        <p:blipFill>
          <a:blip r:embed="rId2"/>
          <a:stretch>
            <a:fillRect/>
          </a:stretch>
        </p:blipFill>
        <p:spPr>
          <a:xfrm>
            <a:off x="35885" y="1892776"/>
            <a:ext cx="7152640" cy="4615027"/>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3696C7-F5E6-4E97-8048-1BDD6F7070F5}"/>
              </a:ext>
            </a:extLst>
          </p:cNvPr>
          <p:cNvSpPr txBox="1"/>
          <p:nvPr/>
        </p:nvSpPr>
        <p:spPr>
          <a:xfrm>
            <a:off x="704849" y="282102"/>
            <a:ext cx="10822427" cy="553998"/>
          </a:xfrm>
          <a:prstGeom prst="rect">
            <a:avLst/>
          </a:prstGeom>
          <a:noFill/>
        </p:spPr>
        <p:txBody>
          <a:bodyPr wrap="square" rtlCol="0">
            <a:spAutoFit/>
          </a:bodyPr>
          <a:lstStyle/>
          <a:p>
            <a:r>
              <a:rPr lang="en-US" sz="3000" u="sng" dirty="0">
                <a:solidFill>
                  <a:srgbClr val="C00000"/>
                </a:solidFill>
                <a:latin typeface="Bookman Old Style" panose="02050604050505020204" pitchFamily="18" charset="0"/>
              </a:rPr>
              <a:t>Creating Final Model After Tuning:</a:t>
            </a:r>
            <a:endParaRPr lang="en-IN" sz="3000" u="sng" dirty="0">
              <a:solidFill>
                <a:srgbClr val="C00000"/>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xmlns="" id="{61703DAB-4426-4BC7-ACA5-E6FBEBC092B1}"/>
              </a:ext>
            </a:extLst>
          </p:cNvPr>
          <p:cNvSpPr/>
          <p:nvPr/>
        </p:nvSpPr>
        <p:spPr>
          <a:xfrm>
            <a:off x="7259861" y="836100"/>
            <a:ext cx="4783230" cy="5431011"/>
          </a:xfrm>
          <a:prstGeom prst="flowChartAlternateProcess">
            <a:avLst/>
          </a:prstGeom>
          <a:solidFill>
            <a:srgbClr val="916F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a:t>
            </a:r>
            <a:r>
              <a:rPr lang="en-IN" dirty="0">
                <a:solidFill>
                  <a:schemeClr val="bg1">
                    <a:lumMod val="95000"/>
                  </a:schemeClr>
                </a:solidFill>
                <a:latin typeface="Century" panose="02040604050505020304" pitchFamily="18" charset="0"/>
                <a:ea typeface="Times New Roman" panose="02020603050405020304" pitchFamily="18" charset="0"/>
                <a:cs typeface="Calibri" panose="020F0502020204030204" pitchFamily="34" charset="0"/>
              </a:rPr>
              <a:t>KNN</a:t>
            </a: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 Regressor by using GridSearchCV and the R2 score of the model has been increased after hyperparameter tuning and received the R2 score as 91.16% which is very good.</a:t>
            </a:r>
            <a:endParaRPr lang="en-IN" sz="1800" dirty="0">
              <a:solidFill>
                <a:schemeClr val="bg1">
                  <a:lumMod val="95000"/>
                </a:schemeClr>
              </a:solidFill>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chemeClr val="bg1">
                    <a:lumMod val="95000"/>
                  </a:schemeClr>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F9635387-FCC3-4744-BEC7-657EB6D2DFF0}"/>
              </a:ext>
            </a:extLst>
          </p:cNvPr>
          <p:cNvPicPr>
            <a:picLocks noChangeAspect="1"/>
          </p:cNvPicPr>
          <p:nvPr/>
        </p:nvPicPr>
        <p:blipFill>
          <a:blip r:embed="rId2"/>
          <a:stretch>
            <a:fillRect/>
          </a:stretch>
        </p:blipFill>
        <p:spPr>
          <a:xfrm>
            <a:off x="148910" y="1019810"/>
            <a:ext cx="7110951" cy="3481070"/>
          </a:xfrm>
          <a:prstGeom prst="rect">
            <a:avLst/>
          </a:prstGeom>
        </p:spPr>
      </p:pic>
      <p:pic>
        <p:nvPicPr>
          <p:cNvPr id="20482" name="Picture 2">
            <a:extLst>
              <a:ext uri="{FF2B5EF4-FFF2-40B4-BE49-F238E27FC236}">
                <a16:creationId xmlns:a16="http://schemas.microsoft.com/office/drawing/2014/main" xmlns="" id="{B004397A-B642-45D2-B2A0-ABEBA0493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631" y="4365751"/>
            <a:ext cx="3292679" cy="249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843D91-BDF6-4929-9F3E-19F94785A169}"/>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Saving The Final Model And Predictions From Saved Model</a:t>
            </a:r>
            <a:endParaRPr lang="en-IN" sz="3000" u="sng" dirty="0">
              <a:solidFill>
                <a:srgbClr val="C00000"/>
              </a:solidFill>
              <a:latin typeface="Bookman Old Style" panose="02050604050505020204" pitchFamily="18" charset="0"/>
            </a:endParaRPr>
          </a:p>
        </p:txBody>
      </p:sp>
      <p:sp>
        <p:nvSpPr>
          <p:cNvPr id="6" name="TextBox 5">
            <a:extLst>
              <a:ext uri="{FF2B5EF4-FFF2-40B4-BE49-F238E27FC236}">
                <a16:creationId xmlns:a16="http://schemas.microsoft.com/office/drawing/2014/main" xmlns="" id="{335AF64E-3883-400A-89DB-17929A801B52}"/>
              </a:ext>
            </a:extLst>
          </p:cNvPr>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joblib library in .pkl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xmlns="" id="{77E71D29-10EF-4A05-A299-71BA194A2384}"/>
              </a:ext>
            </a:extLst>
          </p:cNvPr>
          <p:cNvPicPr>
            <a:picLocks noChangeAspect="1"/>
          </p:cNvPicPr>
          <p:nvPr/>
        </p:nvPicPr>
        <p:blipFill>
          <a:blip r:embed="rId3"/>
          <a:stretch>
            <a:fillRect/>
          </a:stretch>
        </p:blipFill>
        <p:spPr>
          <a:xfrm>
            <a:off x="81064" y="1008927"/>
            <a:ext cx="6014936" cy="2876802"/>
          </a:xfrm>
          <a:prstGeom prst="rect">
            <a:avLst/>
          </a:prstGeom>
        </p:spPr>
      </p:pic>
      <p:pic>
        <p:nvPicPr>
          <p:cNvPr id="10" name="Picture 9">
            <a:extLst>
              <a:ext uri="{FF2B5EF4-FFF2-40B4-BE49-F238E27FC236}">
                <a16:creationId xmlns:a16="http://schemas.microsoft.com/office/drawing/2014/main" xmlns="" id="{2F5C08DC-B034-458C-AED1-6999AC2D33EF}"/>
              </a:ext>
            </a:extLst>
          </p:cNvPr>
          <p:cNvPicPr>
            <a:picLocks noChangeAspect="1"/>
          </p:cNvPicPr>
          <p:nvPr/>
        </p:nvPicPr>
        <p:blipFill>
          <a:blip r:embed="rId4"/>
          <a:stretch>
            <a:fillRect/>
          </a:stretch>
        </p:blipFill>
        <p:spPr>
          <a:xfrm>
            <a:off x="81064" y="3885729"/>
            <a:ext cx="6014936" cy="2245082"/>
          </a:xfrm>
          <a:prstGeom prst="rect">
            <a:avLst/>
          </a:prstGeom>
        </p:spPr>
      </p:pic>
      <p:pic>
        <p:nvPicPr>
          <p:cNvPr id="21506" name="Picture 2">
            <a:extLst>
              <a:ext uri="{FF2B5EF4-FFF2-40B4-BE49-F238E27FC236}">
                <a16:creationId xmlns:a16="http://schemas.microsoft.com/office/drawing/2014/main" xmlns="" id="{FF98189D-118C-448C-A749-921138F781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181" y="748551"/>
            <a:ext cx="5479652" cy="2680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717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C2EC50A-C3F5-4186-AE15-237A9EE66BFB}"/>
              </a:ext>
            </a:extLst>
          </p:cNvPr>
          <p:cNvSpPr txBox="1"/>
          <p:nvPr/>
        </p:nvSpPr>
        <p:spPr>
          <a:xfrm>
            <a:off x="632298" y="1"/>
            <a:ext cx="10914433"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Conclusion:</a:t>
            </a:r>
            <a:endParaRPr lang="en-IN" sz="3000" u="sng" dirty="0">
              <a:solidFill>
                <a:srgbClr val="C00000"/>
              </a:solidFill>
              <a:latin typeface="Bookman Old Style" panose="02050604050505020204" pitchFamily="18" charset="0"/>
            </a:endParaRPr>
          </a:p>
        </p:txBody>
      </p:sp>
      <p:sp>
        <p:nvSpPr>
          <p:cNvPr id="5" name="TextBox 4">
            <a:extLst>
              <a:ext uri="{FF2B5EF4-FFF2-40B4-BE49-F238E27FC236}">
                <a16:creationId xmlns:a16="http://schemas.microsoft.com/office/drawing/2014/main" xmlns="" id="{91AC236D-8115-48B2-96C1-1E10C662DF27}"/>
              </a:ext>
            </a:extLst>
          </p:cNvPr>
          <p:cNvSpPr txBox="1"/>
          <p:nvPr/>
        </p:nvSpPr>
        <p:spPr>
          <a:xfrm>
            <a:off x="0" y="477521"/>
            <a:ext cx="12192000" cy="6463308"/>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3"/>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12608 of data which contained the selling price of the used cars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the continuous numerical variables having some positive linear relation with the "Car_Price".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Car_Price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a:solidFill>
                  <a:srgbClr val="000000"/>
                </a:solidFill>
                <a:latin typeface="Century" panose="02040604050505020304" pitchFamily="18" charset="0"/>
              </a:rPr>
              <a:t>KNN</a:t>
            </a:r>
            <a:r>
              <a:rPr lang="en-US" b="0" i="0" dirty="0">
                <a:solidFill>
                  <a:srgbClr val="000000"/>
                </a:solidFill>
                <a:effectLst/>
                <a:latin typeface="Century" panose="02040604050505020304" pitchFamily="18" charset="0"/>
              </a:rPr>
              <a:t> Regressor as the best model among all the models as it gave least difference of R2 score and cross validation score also low evaluation metrics compared to other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KNeighborsRegressor</a:t>
            </a:r>
            <a:r>
              <a:rPr lang="en-US" b="0" i="0" dirty="0">
                <a:solidFill>
                  <a:srgbClr val="000000"/>
                </a:solidFill>
                <a:effectLst/>
                <a:latin typeface="Century" panose="02040604050505020304" pitchFamily="18" charset="0"/>
              </a:rPr>
              <a:t> as the best model as it was giving high R2 score after tuning.</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18000">
              <a:srgbClr val="916F8B"/>
            </a:gs>
            <a:gs pos="100000">
              <a:schemeClr val="accent1">
                <a:lumMod val="5000"/>
                <a:lumOff val="95000"/>
              </a:schemeClr>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0CC969A-EDE4-4A48-A221-6C0D2CE550F0}"/>
              </a:ext>
            </a:extLst>
          </p:cNvPr>
          <p:cNvSpPr/>
          <p:nvPr/>
        </p:nvSpPr>
        <p:spPr>
          <a:xfrm>
            <a:off x="1988457" y="1701153"/>
            <a:ext cx="954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Light" pitchFamily="34" charset="-122"/>
                <a:ea typeface="Microsoft YaHei Light" pitchFamily="34" charset="-122"/>
              </a:rPr>
              <a:t>Thank You</a:t>
            </a:r>
            <a:endParaRPr lang="en-US" sz="15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icrosoft YaHei Light" pitchFamily="34" charset="-122"/>
              <a:ea typeface="Microsoft YaHei Light" pitchFamily="34" charset="-122"/>
            </a:endParaRP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232901-3613-47D2-9F86-37195051ABCD}"/>
              </a:ext>
            </a:extLst>
          </p:cNvPr>
          <p:cNvSpPr txBox="1"/>
          <p:nvPr/>
        </p:nvSpPr>
        <p:spPr>
          <a:xfrm>
            <a:off x="677772" y="0"/>
            <a:ext cx="11024703" cy="707886"/>
          </a:xfrm>
          <a:prstGeom prst="rect">
            <a:avLst/>
          </a:prstGeom>
          <a:noFill/>
        </p:spPr>
        <p:txBody>
          <a:bodyPr wrap="square" rtlCol="0">
            <a:spAutoFit/>
          </a:bodyPr>
          <a:lstStyle/>
          <a:p>
            <a:pPr algn="ctr"/>
            <a:r>
              <a:rPr lang="en-US" sz="4000" u="sng" dirty="0">
                <a:solidFill>
                  <a:srgbClr val="C00000"/>
                </a:solidFill>
                <a:latin typeface="Bookman Old Style" panose="02050604050505020204" pitchFamily="18" charset="0"/>
              </a:rPr>
              <a:t>Problem Statement</a:t>
            </a:r>
            <a:endParaRPr lang="en-IN" sz="4000" u="sng" dirty="0">
              <a:solidFill>
                <a:srgbClr val="C0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CA0EF478-34CC-43C8-9A71-6B1050E78705}"/>
              </a:ext>
            </a:extLst>
          </p:cNvPr>
          <p:cNvSpPr txBox="1"/>
          <p:nvPr/>
        </p:nvSpPr>
        <p:spPr>
          <a:xfrm>
            <a:off x="424610" y="1427987"/>
            <a:ext cx="11531025" cy="3933321"/>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56EF61-66EA-46A7-BEA5-CF3AF0E197A9}"/>
              </a:ext>
            </a:extLst>
          </p:cNvPr>
          <p:cNvSpPr txBox="1"/>
          <p:nvPr/>
        </p:nvSpPr>
        <p:spPr>
          <a:xfrm>
            <a:off x="597159" y="341458"/>
            <a:ext cx="11019453" cy="707886"/>
          </a:xfrm>
          <a:prstGeom prst="rect">
            <a:avLst/>
          </a:prstGeom>
          <a:noFill/>
        </p:spPr>
        <p:txBody>
          <a:bodyPr wrap="square" rtlCol="0">
            <a:spAutoFit/>
          </a:bodyPr>
          <a:lstStyle/>
          <a:p>
            <a:pPr algn="ctr"/>
            <a:r>
              <a:rPr lang="en-US" sz="4000" u="sng" dirty="0">
                <a:solidFill>
                  <a:srgbClr val="C00000"/>
                </a:solidFill>
                <a:latin typeface="Bookman Old Style" panose="02050604050505020204" pitchFamily="18" charset="0"/>
              </a:rPr>
              <a:t>Problem Understanding</a:t>
            </a:r>
            <a:endParaRPr lang="en-IN" sz="4000" u="sng" dirty="0">
              <a:solidFill>
                <a:srgbClr val="C0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7F6F7B2E-9B57-4A0D-87F4-7C90E773CE0B}"/>
              </a:ext>
            </a:extLst>
          </p:cNvPr>
          <p:cNvSpPr txBox="1"/>
          <p:nvPr/>
        </p:nvSpPr>
        <p:spPr>
          <a:xfrm>
            <a:off x="597159" y="1568339"/>
            <a:ext cx="6961232" cy="416472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“Car_Price” is continuous hence we need to build regression algorithms to predict the price of used cars.</a:t>
            </a:r>
          </a:p>
        </p:txBody>
      </p:sp>
      <p:pic>
        <p:nvPicPr>
          <p:cNvPr id="8" name="Picture 7">
            <a:extLst>
              <a:ext uri="{FF2B5EF4-FFF2-40B4-BE49-F238E27FC236}">
                <a16:creationId xmlns:a16="http://schemas.microsoft.com/office/drawing/2014/main" xmlns="" id="{2A773BEF-C101-418B-B28D-71FD1DC65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1527243"/>
            <a:ext cx="4299626" cy="4357992"/>
          </a:xfrm>
          <a:prstGeom prst="rect">
            <a:avLst/>
          </a:prstGeom>
        </p:spPr>
      </p:pic>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FFAE4A-F5A2-445D-A1FD-E76F3AF662B9}"/>
              </a:ext>
            </a:extLst>
          </p:cNvPr>
          <p:cNvSpPr txBox="1"/>
          <p:nvPr/>
        </p:nvSpPr>
        <p:spPr>
          <a:xfrm>
            <a:off x="671804" y="253827"/>
            <a:ext cx="10748865" cy="553998"/>
          </a:xfrm>
          <a:prstGeom prst="rect">
            <a:avLst/>
          </a:prstGeom>
          <a:noFill/>
        </p:spPr>
        <p:txBody>
          <a:bodyPr wrap="square" rtlCol="0">
            <a:spAutoFit/>
          </a:bodyPr>
          <a:lstStyle/>
          <a:p>
            <a:r>
              <a:rPr lang="en-US" sz="3000" u="sng" dirty="0">
                <a:solidFill>
                  <a:srgbClr val="C00000"/>
                </a:solidFill>
                <a:latin typeface="Bookman Old Style" panose="02050604050505020204" pitchFamily="18" charset="0"/>
              </a:rPr>
              <a:t>What is Used Car Price?</a:t>
            </a:r>
            <a:endParaRPr lang="en-IN" sz="3000" u="sng" dirty="0">
              <a:solidFill>
                <a:srgbClr val="C0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D738298F-5094-4E08-BFDB-1CA7F3837DF1}"/>
              </a:ext>
            </a:extLst>
          </p:cNvPr>
          <p:cNvSpPr txBox="1"/>
          <p:nvPr/>
        </p:nvSpPr>
        <p:spPr>
          <a:xfrm>
            <a:off x="843902" y="1432717"/>
            <a:ext cx="10576767" cy="3970318"/>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60A92C9-6321-41D7-80AD-F7DE24516A6D}"/>
              </a:ext>
            </a:extLst>
          </p:cNvPr>
          <p:cNvSpPr txBox="1"/>
          <p:nvPr/>
        </p:nvSpPr>
        <p:spPr>
          <a:xfrm>
            <a:off x="807396" y="335902"/>
            <a:ext cx="11384604" cy="553998"/>
          </a:xfrm>
          <a:prstGeom prst="rect">
            <a:avLst/>
          </a:prstGeom>
          <a:noFill/>
        </p:spPr>
        <p:txBody>
          <a:bodyPr wrap="square" rtlCol="0">
            <a:spAutoFit/>
          </a:bodyPr>
          <a:lstStyle/>
          <a:p>
            <a:r>
              <a:rPr lang="en-US" sz="3000" u="sng" dirty="0">
                <a:solidFill>
                  <a:srgbClr val="C00000"/>
                </a:solidFill>
                <a:latin typeface="Bookman Old Style" panose="02050604050505020204" pitchFamily="18" charset="0"/>
              </a:rPr>
              <a:t>Benefits of Buying Used Cars:</a:t>
            </a:r>
            <a:endParaRPr lang="en-IN" sz="3000" u="sng" dirty="0">
              <a:solidFill>
                <a:srgbClr val="C00000"/>
              </a:solidFill>
              <a:latin typeface="Bookman Old Style" panose="02050604050505020204" pitchFamily="18" charset="0"/>
            </a:endParaRPr>
          </a:p>
        </p:txBody>
      </p:sp>
      <p:sp>
        <p:nvSpPr>
          <p:cNvPr id="8" name="TextBox 7">
            <a:extLst>
              <a:ext uri="{FF2B5EF4-FFF2-40B4-BE49-F238E27FC236}">
                <a16:creationId xmlns:a16="http://schemas.microsoft.com/office/drawing/2014/main" xmlns="" id="{9DF1F02A-7C22-457B-B265-04B427C8C8DA}"/>
              </a:ext>
            </a:extLst>
          </p:cNvPr>
          <p:cNvSpPr txBox="1"/>
          <p:nvPr/>
        </p:nvSpPr>
        <p:spPr>
          <a:xfrm>
            <a:off x="1602377" y="2111828"/>
            <a:ext cx="7918994" cy="3139321"/>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spTree>
    <p:extLst>
      <p:ext uri="{BB962C8B-B14F-4D97-AF65-F5344CB8AC3E}">
        <p14:creationId xmlns:p14="http://schemas.microsoft.com/office/powerpoint/2010/main" val="2551010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32439D-1E77-485B-9A22-63A3F6F44422}"/>
              </a:ext>
            </a:extLst>
          </p:cNvPr>
          <p:cNvSpPr txBox="1"/>
          <p:nvPr/>
        </p:nvSpPr>
        <p:spPr>
          <a:xfrm>
            <a:off x="548640" y="172720"/>
            <a:ext cx="10962640" cy="553998"/>
          </a:xfrm>
          <a:prstGeom prst="rect">
            <a:avLst/>
          </a:prstGeom>
          <a:noFill/>
        </p:spPr>
        <p:txBody>
          <a:bodyPr wrap="square" rtlCol="0">
            <a:spAutoFit/>
          </a:bodyPr>
          <a:lstStyle/>
          <a:p>
            <a:r>
              <a:rPr lang="en-US" sz="3000" u="sng" dirty="0">
                <a:solidFill>
                  <a:srgbClr val="C00000"/>
                </a:solidFill>
                <a:latin typeface="Bookman Old Style" panose="02050604050505020204" pitchFamily="18" charset="0"/>
              </a:rPr>
              <a:t>Importance of Used Cars:</a:t>
            </a:r>
            <a:endParaRPr lang="en-IN" sz="3000" u="sng" dirty="0">
              <a:solidFill>
                <a:srgbClr val="C00000"/>
              </a:solidFill>
              <a:latin typeface="Bookman Old Style" panose="02050604050505020204" pitchFamily="18" charset="0"/>
            </a:endParaRPr>
          </a:p>
        </p:txBody>
      </p:sp>
      <p:sp>
        <p:nvSpPr>
          <p:cNvPr id="3" name="TextBox 2">
            <a:extLst>
              <a:ext uri="{FF2B5EF4-FFF2-40B4-BE49-F238E27FC236}">
                <a16:creationId xmlns:a16="http://schemas.microsoft.com/office/drawing/2014/main" xmlns="" id="{DD0F5A6D-7AF2-42D4-8B0B-36319DB3A3E9}"/>
              </a:ext>
            </a:extLst>
          </p:cNvPr>
          <p:cNvSpPr txBox="1"/>
          <p:nvPr/>
        </p:nvSpPr>
        <p:spPr>
          <a:xfrm>
            <a:off x="335280" y="757495"/>
            <a:ext cx="11639006" cy="2585323"/>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sp>
        <p:nvSpPr>
          <p:cNvPr id="4" name="TextBox 3">
            <a:extLst>
              <a:ext uri="{FF2B5EF4-FFF2-40B4-BE49-F238E27FC236}">
                <a16:creationId xmlns:a16="http://schemas.microsoft.com/office/drawing/2014/main" xmlns="" id="{AE8FDA94-4F5B-442B-9455-02E82ABFBF8C}"/>
              </a:ext>
            </a:extLst>
          </p:cNvPr>
          <p:cNvSpPr txBox="1"/>
          <p:nvPr/>
        </p:nvSpPr>
        <p:spPr>
          <a:xfrm flipH="1">
            <a:off x="548640" y="3357332"/>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Tree>
    <p:extLst>
      <p:ext uri="{BB962C8B-B14F-4D97-AF65-F5344CB8AC3E}">
        <p14:creationId xmlns:p14="http://schemas.microsoft.com/office/powerpoint/2010/main" val="304833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754B69F-4AE5-4E9D-A5BD-51EBB904F2E0}"/>
              </a:ext>
            </a:extLst>
          </p:cNvPr>
          <p:cNvSpPr txBox="1"/>
          <p:nvPr/>
        </p:nvSpPr>
        <p:spPr>
          <a:xfrm>
            <a:off x="0" y="142814"/>
            <a:ext cx="12192000" cy="553998"/>
          </a:xfrm>
          <a:prstGeom prst="rect">
            <a:avLst/>
          </a:prstGeom>
          <a:noFill/>
        </p:spPr>
        <p:txBody>
          <a:bodyPr wrap="square" rtlCol="0">
            <a:spAutoFit/>
          </a:bodyPr>
          <a:lstStyle/>
          <a:p>
            <a:pPr algn="ctr"/>
            <a:r>
              <a:rPr lang="en-US" sz="3000" u="sng" dirty="0">
                <a:solidFill>
                  <a:srgbClr val="C00000"/>
                </a:solidFill>
                <a:latin typeface="Bookman Old Style" panose="02050604050505020204" pitchFamily="18" charset="0"/>
              </a:rPr>
              <a:t>Data Analysis and Model Building Flowchart</a:t>
            </a:r>
            <a:endParaRPr lang="en-IN" sz="3000" u="sng" dirty="0">
              <a:solidFill>
                <a:srgbClr val="C00000"/>
              </a:solidFill>
              <a:latin typeface="Bookman Old Style" panose="02050604050505020204" pitchFamily="18" charset="0"/>
            </a:endParaRPr>
          </a:p>
        </p:txBody>
      </p:sp>
      <p:sp>
        <p:nvSpPr>
          <p:cNvPr id="13" name="Arrow: Right 12">
            <a:extLst>
              <a:ext uri="{FF2B5EF4-FFF2-40B4-BE49-F238E27FC236}">
                <a16:creationId xmlns:a16="http://schemas.microsoft.com/office/drawing/2014/main" xmlns=""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xmlns=""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xmlns=""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xmlns=""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xmlns=""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xmlns=""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xmlns=""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xmlns=""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xmlns=""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xmlns=""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xmlns=""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xmlns="" id="{EDB401D8-EFC0-4B12-955D-65BF4728E415}"/>
              </a:ext>
            </a:extLst>
          </p:cNvPr>
          <p:cNvSpPr/>
          <p:nvPr/>
        </p:nvSpPr>
        <p:spPr>
          <a:xfrm>
            <a:off x="861112" y="845002"/>
            <a:ext cx="2123233"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xmlns="" id="{3F9F4713-FCA9-4820-BE47-BFA0CEA27F7B}"/>
              </a:ext>
            </a:extLst>
          </p:cNvPr>
          <p:cNvSpPr/>
          <p:nvPr/>
        </p:nvSpPr>
        <p:spPr>
          <a:xfrm>
            <a:off x="4818535" y="845002"/>
            <a:ext cx="2123233"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xmlns="" id="{B81C13E1-8E30-4B5B-81EC-6F4989000BAE}"/>
              </a:ext>
            </a:extLst>
          </p:cNvPr>
          <p:cNvSpPr/>
          <p:nvPr/>
        </p:nvSpPr>
        <p:spPr>
          <a:xfrm>
            <a:off x="8836712" y="845002"/>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xmlns="" id="{A3556F44-E77F-432D-8DDB-9E56E913297E}"/>
              </a:ext>
            </a:extLst>
          </p:cNvPr>
          <p:cNvSpPr/>
          <p:nvPr/>
        </p:nvSpPr>
        <p:spPr>
          <a:xfrm>
            <a:off x="8836712" y="2417322"/>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xmlns="" id="{3F67DC1D-96A4-430E-97A4-279734D8EA48}"/>
              </a:ext>
            </a:extLst>
          </p:cNvPr>
          <p:cNvSpPr/>
          <p:nvPr/>
        </p:nvSpPr>
        <p:spPr>
          <a:xfrm>
            <a:off x="4818535" y="2417322"/>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xmlns="" id="{5179914E-7A65-47EF-8022-ED037975749A}"/>
              </a:ext>
            </a:extLst>
          </p:cNvPr>
          <p:cNvSpPr/>
          <p:nvPr/>
        </p:nvSpPr>
        <p:spPr>
          <a:xfrm>
            <a:off x="861112" y="2382613"/>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xmlns="" id="{B22FEBF9-D627-485D-9F83-EB1F8B0A4D4E}"/>
              </a:ext>
            </a:extLst>
          </p:cNvPr>
          <p:cNvSpPr/>
          <p:nvPr/>
        </p:nvSpPr>
        <p:spPr>
          <a:xfrm>
            <a:off x="861112" y="3966037"/>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OneHotEncoder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xmlns="" id="{E61F1486-7455-4B20-ACBA-341789C12341}"/>
              </a:ext>
            </a:extLst>
          </p:cNvPr>
          <p:cNvSpPr/>
          <p:nvPr/>
        </p:nvSpPr>
        <p:spPr>
          <a:xfrm>
            <a:off x="4818535" y="3966037"/>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PCA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xmlns="" id="{0177DA64-22FD-4948-B54C-F7D2C82A2608}"/>
              </a:ext>
            </a:extLst>
          </p:cNvPr>
          <p:cNvSpPr/>
          <p:nvPr/>
        </p:nvSpPr>
        <p:spPr>
          <a:xfrm>
            <a:off x="8836712" y="3966037"/>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xmlns="" id="{D6CE1CB0-D9DF-444E-AA1B-C8386B0906A9}"/>
              </a:ext>
            </a:extLst>
          </p:cNvPr>
          <p:cNvSpPr/>
          <p:nvPr/>
        </p:nvSpPr>
        <p:spPr>
          <a:xfrm>
            <a:off x="8836712" y="5553071"/>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xmlns="" id="{DE1CCDC7-D39D-49ED-8C29-CBCCBB938773}"/>
              </a:ext>
            </a:extLst>
          </p:cNvPr>
          <p:cNvSpPr/>
          <p:nvPr/>
        </p:nvSpPr>
        <p:spPr>
          <a:xfrm>
            <a:off x="4818535" y="5553071"/>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xmlns="" id="{7D630F3D-6B76-401B-B349-168FB9E051F3}"/>
              </a:ext>
            </a:extLst>
          </p:cNvPr>
          <p:cNvSpPr/>
          <p:nvPr/>
        </p:nvSpPr>
        <p:spPr>
          <a:xfrm>
            <a:off x="861112" y="5553071"/>
            <a:ext cx="2168848" cy="1065078"/>
          </a:xfrm>
          <a:prstGeom prst="flowChartAlternateProcess">
            <a:avLst/>
          </a:prstGeom>
          <a:solidFill>
            <a:srgbClr val="916F8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3480687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1158</TotalTime>
  <Words>3532</Words>
  <Application>Microsoft Office PowerPoint</Application>
  <PresentationFormat>Custom</PresentationFormat>
  <Paragraphs>209</Paragraphs>
  <Slides>38</Slides>
  <Notes>2</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sourabh soni</dc:creator>
  <cp:lastModifiedBy>sourabh soni</cp:lastModifiedBy>
  <cp:revision>96</cp:revision>
  <dcterms:created xsi:type="dcterms:W3CDTF">2021-10-24T08:35:25Z</dcterms:created>
  <dcterms:modified xsi:type="dcterms:W3CDTF">2021-12-13T03:49:05Z</dcterms:modified>
</cp:coreProperties>
</file>