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7" r:id="rId6"/>
    <p:sldId id="266" r:id="rId7"/>
    <p:sldId id="258" r:id="rId8"/>
    <p:sldId id="261" r:id="rId9"/>
    <p:sldId id="262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5EEC3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960" y="2949677"/>
            <a:ext cx="8048717" cy="16370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83" y="1998415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194838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75735"/>
            <a:ext cx="8246070" cy="326212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500" y="605639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500" y="1519084"/>
            <a:ext cx="6461299" cy="322103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20024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9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8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9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8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3355258"/>
            <a:ext cx="8690272" cy="100289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Traffic_signal_recognition </a:t>
            </a:r>
            <a:r>
              <a:rPr lang="en-US" sz="2700" dirty="0" smtClean="0">
                <a:sym typeface="Wingdings" panose="05000000000000000000" pitchFamily="2" charset="2"/>
              </a:rPr>
              <a:t></a:t>
            </a:r>
            <a:r>
              <a:rPr lang="en-US" sz="2700" dirty="0" smtClean="0"/>
              <a:t>DL NN </a:t>
            </a:r>
            <a:r>
              <a:rPr lang="en-US" sz="2700" dirty="0"/>
              <a:t>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5" y="1982405"/>
            <a:ext cx="8188953" cy="763525"/>
          </a:xfrm>
        </p:spPr>
        <p:txBody>
          <a:bodyPr/>
          <a:lstStyle/>
          <a:p>
            <a:r>
              <a:rPr lang="en-US" dirty="0" smtClean="0"/>
              <a:t>Fliprobo.com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851" y="328773"/>
            <a:ext cx="3028861" cy="6164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919" y="1394085"/>
            <a:ext cx="8173556" cy="3060957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In this Deep Neural Network model we can classify traffic signs present in the </a:t>
            </a:r>
            <a:r>
              <a:rPr lang="en-US" sz="1600" b="1" dirty="0" smtClean="0">
                <a:latin typeface="Arial Black" panose="020B0A04020102020204" pitchFamily="34" charset="0"/>
              </a:rPr>
              <a:t>image , into </a:t>
            </a:r>
            <a:r>
              <a:rPr lang="en-US" sz="1600" b="1" dirty="0">
                <a:latin typeface="Arial Black" panose="020B0A04020102020204" pitchFamily="34" charset="0"/>
              </a:rPr>
              <a:t>different </a:t>
            </a:r>
            <a:r>
              <a:rPr lang="en-US" sz="1600" b="1" dirty="0" smtClean="0">
                <a:latin typeface="Arial Black" panose="020B0A04020102020204" pitchFamily="34" charset="0"/>
              </a:rPr>
              <a:t>traffic sign categories</a:t>
            </a:r>
            <a:r>
              <a:rPr lang="en-US" sz="1600" b="1" dirty="0">
                <a:latin typeface="Arial Black" panose="020B0A04020102020204" pitchFamily="34" charset="0"/>
              </a:rPr>
              <a:t>.</a:t>
            </a:r>
          </a:p>
          <a:p>
            <a:r>
              <a:rPr lang="en-US" sz="1600" b="1" dirty="0">
                <a:latin typeface="Arial Black" panose="020B0A04020102020204" pitchFamily="34" charset="0"/>
              </a:rPr>
              <a:t>    </a:t>
            </a:r>
          </a:p>
          <a:p>
            <a:r>
              <a:rPr lang="en-US" sz="1600" b="1" dirty="0">
                <a:latin typeface="Arial Black" panose="020B0A04020102020204" pitchFamily="34" charset="0"/>
              </a:rPr>
              <a:t>With this model, </a:t>
            </a:r>
          </a:p>
          <a:p>
            <a:r>
              <a:rPr lang="en-US" sz="1600" b="1" dirty="0">
                <a:latin typeface="Arial Black" panose="020B0A04020102020204" pitchFamily="34" charset="0"/>
              </a:rPr>
              <a:t>We are to read and understand traffic signs which are a very important task for all autonomous vehicles.</a:t>
            </a:r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  <a:p>
            <a:endParaRPr lang="en-US" sz="1600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                                                                     Thank you..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0"/>
            <a:ext cx="8246070" cy="958364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 and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124262"/>
            <a:ext cx="8246070" cy="401923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400" b="1" u="sng" dirty="0" smtClean="0"/>
              <a:t>Problem Statement</a:t>
            </a:r>
          </a:p>
          <a:p>
            <a:pPr marL="0" indent="0">
              <a:buNone/>
            </a:pPr>
            <a:r>
              <a:rPr lang="en-US" b="1" u="sng" dirty="0"/>
              <a:t>There are several different types of traffic signs like:---</a:t>
            </a:r>
          </a:p>
          <a:p>
            <a:pPr marL="0" indent="0">
              <a:buNone/>
            </a:pPr>
            <a:r>
              <a:rPr lang="en-US" dirty="0"/>
              <a:t>    speed limits,</a:t>
            </a:r>
          </a:p>
          <a:p>
            <a:pPr marL="0" indent="0">
              <a:buNone/>
            </a:pPr>
            <a:r>
              <a:rPr lang="en-US" dirty="0"/>
              <a:t>    no entry, </a:t>
            </a:r>
          </a:p>
          <a:p>
            <a:pPr marL="0" indent="0">
              <a:buNone/>
            </a:pPr>
            <a:r>
              <a:rPr lang="en-US" dirty="0"/>
              <a:t>    traffic signals,</a:t>
            </a:r>
          </a:p>
          <a:p>
            <a:pPr marL="0" indent="0">
              <a:buNone/>
            </a:pPr>
            <a:r>
              <a:rPr lang="en-US" dirty="0"/>
              <a:t>    turn left or right,</a:t>
            </a:r>
          </a:p>
          <a:p>
            <a:pPr marL="0" indent="0">
              <a:buNone/>
            </a:pPr>
            <a:r>
              <a:rPr lang="en-US" dirty="0"/>
              <a:t>    children crossing,</a:t>
            </a:r>
          </a:p>
          <a:p>
            <a:pPr marL="0" indent="0">
              <a:buNone/>
            </a:pPr>
            <a:r>
              <a:rPr lang="en-US" dirty="0"/>
              <a:t>    no passing of heavy vehicles, etc. </a:t>
            </a:r>
          </a:p>
          <a:p>
            <a:pPr marL="0" indent="0">
              <a:buNone/>
            </a:pPr>
            <a:r>
              <a:rPr lang="en-US" dirty="0" smtClean="0"/>
              <a:t>Classify the Traffic </a:t>
            </a:r>
            <a:r>
              <a:rPr lang="en-US" dirty="0"/>
              <a:t>signs </a:t>
            </a:r>
            <a:r>
              <a:rPr lang="en-US" dirty="0" smtClean="0"/>
              <a:t>and identify which </a:t>
            </a:r>
            <a:r>
              <a:rPr lang="en-US" dirty="0"/>
              <a:t>class a traffic sign belongs to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b="1" u="sng" dirty="0" smtClean="0"/>
          </a:p>
          <a:p>
            <a:pPr marL="0" indent="0">
              <a:buNone/>
            </a:pPr>
            <a:endParaRPr lang="en-US" sz="3400" b="1" u="sng" dirty="0" smtClean="0"/>
          </a:p>
          <a:p>
            <a:pPr marL="0" indent="0">
              <a:buNone/>
            </a:pPr>
            <a:r>
              <a:rPr lang="en-US" sz="3400" b="1" u="sng" dirty="0" smtClean="0"/>
              <a:t>Solution</a:t>
            </a:r>
          </a:p>
          <a:p>
            <a:pPr marL="0" indent="0">
              <a:buNone/>
            </a:pPr>
            <a:r>
              <a:rPr lang="en-US" dirty="0"/>
              <a:t>In this project, you have to build a Deep Neural Network model that can classify traffic signs present in the image,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into </a:t>
            </a:r>
            <a:r>
              <a:rPr lang="en-US" dirty="0"/>
              <a:t>different categories.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With this model, </a:t>
            </a:r>
          </a:p>
          <a:p>
            <a:pPr marL="0" indent="0">
              <a:buNone/>
            </a:pPr>
            <a:r>
              <a:rPr lang="en-US" dirty="0"/>
              <a:t>We should be able to read and understand traffic signs which are a very important task for all autonomous vehicles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2" y="194838"/>
            <a:ext cx="8680287" cy="763526"/>
          </a:xfrm>
        </p:spPr>
        <p:txBody>
          <a:bodyPr/>
          <a:lstStyle/>
          <a:p>
            <a:r>
              <a:rPr lang="en-US" dirty="0" smtClean="0"/>
              <a:t>Choosing the 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choosing</a:t>
            </a:r>
            <a:r>
              <a:rPr lang="en-US" b="1" dirty="0" smtClean="0">
                <a:solidFill>
                  <a:srgbClr val="FF0000"/>
                </a:solidFill>
              </a:rPr>
              <a:t> accuracy </a:t>
            </a:r>
            <a:r>
              <a:rPr lang="en-US" dirty="0" smtClean="0"/>
              <a:t>as our evaluation metrics for this image classification project.</a:t>
            </a:r>
          </a:p>
        </p:txBody>
      </p:sp>
    </p:spTree>
    <p:extLst>
      <p:ext uri="{BB962C8B-B14F-4D97-AF65-F5344CB8AC3E}">
        <p14:creationId xmlns:p14="http://schemas.microsoft.com/office/powerpoint/2010/main" val="21649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8790" y="380657"/>
            <a:ext cx="6461299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Steps for </a:t>
            </a:r>
            <a:r>
              <a:rPr lang="en-US" dirty="0"/>
              <a:t>DL-NN </a:t>
            </a:r>
            <a:r>
              <a:rPr lang="en-US" dirty="0" smtClean="0"/>
              <a:t>model , </a:t>
            </a:r>
            <a:r>
              <a:rPr lang="en-US" dirty="0" err="1" smtClean="0"/>
              <a:t>contd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23279" y="1397285"/>
            <a:ext cx="6520721" cy="41940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600" dirty="0" smtClean="0"/>
              <a:t>1)Import the required libraries.</a:t>
            </a:r>
          </a:p>
          <a:p>
            <a:pPr marL="0" indent="0">
              <a:buNone/>
            </a:pPr>
            <a:r>
              <a:rPr lang="en-US" sz="4600" dirty="0" smtClean="0"/>
              <a:t>2)Import the dataset by zip method </a:t>
            </a:r>
            <a:r>
              <a:rPr lang="en-US" sz="4600" dirty="0" err="1" smtClean="0"/>
              <a:t>extractall</a:t>
            </a:r>
            <a:r>
              <a:rPr lang="en-US" sz="4600" dirty="0" smtClean="0"/>
              <a:t>( )</a:t>
            </a:r>
          </a:p>
          <a:p>
            <a:pPr marL="0" indent="0">
              <a:buNone/>
            </a:pPr>
            <a:r>
              <a:rPr lang="en-US" sz="4600" dirty="0" smtClean="0"/>
              <a:t>Function.</a:t>
            </a:r>
          </a:p>
          <a:p>
            <a:pPr marL="0" indent="0">
              <a:buNone/>
            </a:pPr>
            <a:r>
              <a:rPr lang="en-US" sz="4600" dirty="0" smtClean="0"/>
              <a:t>3)Read the train and test dataset.</a:t>
            </a:r>
          </a:p>
          <a:p>
            <a:pPr marL="0" indent="0">
              <a:buNone/>
            </a:pPr>
            <a:r>
              <a:rPr lang="en-US" sz="4600" dirty="0"/>
              <a:t>4) Images Preprocess </a:t>
            </a:r>
            <a:r>
              <a:rPr lang="en-US" sz="4600" dirty="0" smtClean="0"/>
              <a:t>technique</a:t>
            </a:r>
          </a:p>
          <a:p>
            <a:pPr marL="0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a)Making two empty list to store our dependent and independent features data</a:t>
            </a:r>
          </a:p>
          <a:p>
            <a:pPr marL="0" indent="0">
              <a:buNone/>
            </a:pPr>
            <a:r>
              <a:rPr lang="en-US" sz="4600" dirty="0"/>
              <a:t>    #data = []  #dependent features(x) </a:t>
            </a:r>
            <a:r>
              <a:rPr lang="en-US" sz="4600" dirty="0" smtClean="0">
                <a:sym typeface="Wingdings" panose="05000000000000000000" pitchFamily="2" charset="2"/>
              </a:rPr>
              <a:t></a:t>
            </a:r>
            <a:r>
              <a:rPr lang="en-US" sz="4600" dirty="0" smtClean="0"/>
              <a:t>resized </a:t>
            </a:r>
            <a:r>
              <a:rPr lang="en-US" sz="4600" dirty="0"/>
              <a:t>image array</a:t>
            </a:r>
          </a:p>
          <a:p>
            <a:pPr marL="0" indent="0">
              <a:buNone/>
            </a:pPr>
            <a:r>
              <a:rPr lang="en-US" sz="4600" dirty="0" smtClean="0"/>
              <a:t>   #labels </a:t>
            </a:r>
            <a:r>
              <a:rPr lang="en-US" sz="4600" dirty="0"/>
              <a:t>= [] #Independent features(y) -category of the image which it belongs </a:t>
            </a:r>
            <a:r>
              <a:rPr lang="en-US" sz="4600" dirty="0" smtClean="0"/>
              <a:t>to.</a:t>
            </a:r>
          </a:p>
          <a:p>
            <a:pPr marL="0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b)Filtering and resizing(30,30) and converting to array.</a:t>
            </a:r>
          </a:p>
          <a:p>
            <a:pPr marL="0" indent="0">
              <a:buNone/>
            </a:pPr>
            <a:r>
              <a:rPr lang="en-US" sz="4600" dirty="0" smtClean="0"/>
              <a:t>Above is the data as per our requirement for feeding into the model for better results.</a:t>
            </a:r>
          </a:p>
          <a:p>
            <a:pPr marL="0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c)Then appending the data and labels into the empty list we created above.</a:t>
            </a:r>
          </a:p>
          <a:p>
            <a:pPr marL="0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d)</a:t>
            </a:r>
            <a:r>
              <a:rPr lang="en-US" sz="4600" dirty="0"/>
              <a:t> </a:t>
            </a:r>
            <a:r>
              <a:rPr lang="en-US" sz="4600" dirty="0" smtClean="0"/>
              <a:t>Finally changing the lists to arrays which is the requirement of model feeding data</a:t>
            </a:r>
          </a:p>
          <a:p>
            <a:pPr marL="0" indent="0">
              <a:buNone/>
            </a:pPr>
            <a:endParaRPr lang="en-US" sz="4600" dirty="0" smtClean="0"/>
          </a:p>
          <a:p>
            <a:pPr marL="0" indent="0">
              <a:buNone/>
            </a:pPr>
            <a:r>
              <a:rPr lang="en-US" sz="4600" dirty="0" smtClean="0"/>
              <a:t>5)Train test split with </a:t>
            </a:r>
            <a:r>
              <a:rPr lang="en-US" sz="4600" dirty="0" err="1" smtClean="0"/>
              <a:t>test_size</a:t>
            </a:r>
            <a:r>
              <a:rPr lang="en-US" sz="4600" dirty="0" smtClean="0"/>
              <a:t>=20%</a:t>
            </a:r>
          </a:p>
          <a:p>
            <a:pPr marL="0" indent="0">
              <a:buNone/>
            </a:pPr>
            <a:r>
              <a:rPr lang="en-US" sz="4600" dirty="0"/>
              <a:t>6</a:t>
            </a:r>
            <a:r>
              <a:rPr lang="en-US" sz="4600" dirty="0" smtClean="0"/>
              <a:t>)One-hot-encoding--labels(y—target variable).</a:t>
            </a:r>
            <a:endParaRPr lang="en-US" sz="4600" dirty="0"/>
          </a:p>
          <a:p>
            <a:pPr marL="0" indent="0">
              <a:buNone/>
            </a:pPr>
            <a:r>
              <a:rPr lang="en-US" sz="4600" dirty="0"/>
              <a:t>7</a:t>
            </a:r>
            <a:r>
              <a:rPr lang="en-US" sz="4600" dirty="0" smtClean="0"/>
              <a:t>) DL-NN model building.</a:t>
            </a:r>
            <a:endParaRPr lang="en-US" sz="4600" dirty="0"/>
          </a:p>
          <a:p>
            <a:pPr marL="0" indent="0">
              <a:buNone/>
            </a:pPr>
            <a:r>
              <a:rPr lang="en-US" sz="4600" dirty="0"/>
              <a:t>8</a:t>
            </a:r>
            <a:r>
              <a:rPr lang="en-US" sz="4600" dirty="0" smtClean="0"/>
              <a:t>) Model compilation.</a:t>
            </a:r>
            <a:endParaRPr lang="en-US" sz="46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DL-NN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500" y="1519084"/>
            <a:ext cx="6461299" cy="36244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/>
              <a:t>) Fitting the </a:t>
            </a:r>
            <a:r>
              <a:rPr lang="en-US" dirty="0" err="1"/>
              <a:t>X_train</a:t>
            </a:r>
            <a:r>
              <a:rPr lang="en-US" dirty="0"/>
              <a:t> ,  </a:t>
            </a:r>
            <a:r>
              <a:rPr lang="en-US" dirty="0" err="1"/>
              <a:t>y_train</a:t>
            </a:r>
            <a:r>
              <a:rPr lang="en-US" dirty="0"/>
              <a:t>  data for 20 epochs</a:t>
            </a:r>
          </a:p>
          <a:p>
            <a:pPr marL="0" indent="0">
              <a:buNone/>
            </a:pPr>
            <a:r>
              <a:rPr lang="en-US" dirty="0"/>
              <a:t>10)Testing on test data</a:t>
            </a:r>
          </a:p>
          <a:p>
            <a:pPr marL="0" indent="0">
              <a:buNone/>
            </a:pPr>
            <a:r>
              <a:rPr lang="en-US" dirty="0"/>
              <a:t>        #Same preprocess techniques used as in train data above</a:t>
            </a:r>
          </a:p>
          <a:p>
            <a:pPr marL="0" indent="0">
              <a:buNone/>
            </a:pPr>
            <a:r>
              <a:rPr lang="en-US" dirty="0"/>
              <a:t>11)Finally Predicting on the images and getting the predicted labels.</a:t>
            </a:r>
          </a:p>
          <a:p>
            <a:pPr marL="0" indent="0">
              <a:buNone/>
            </a:pPr>
            <a:r>
              <a:rPr lang="en-US" dirty="0"/>
              <a:t>12)Checking the Accuracy of the model output for test data.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13) Saving the final model ‘ output_trafficsignals.h5’</a:t>
            </a:r>
          </a:p>
          <a:p>
            <a:pPr marL="0" indent="0">
              <a:buNone/>
            </a:pPr>
            <a:r>
              <a:rPr lang="en-US" dirty="0"/>
              <a:t>14) Loading the .h5 model</a:t>
            </a:r>
          </a:p>
          <a:p>
            <a:pPr marL="0" indent="0">
              <a:buNone/>
            </a:pPr>
            <a:r>
              <a:rPr lang="en-US" dirty="0"/>
              <a:t>15)Visualization:----------</a:t>
            </a:r>
          </a:p>
          <a:p>
            <a:pPr marL="0" indent="0">
              <a:buNone/>
            </a:pPr>
            <a:r>
              <a:rPr lang="en-US" dirty="0"/>
              <a:t>            #  Making a dictionary of all 43 Classes of </a:t>
            </a:r>
            <a:r>
              <a:rPr lang="en-US" dirty="0" err="1"/>
              <a:t>trafic</a:t>
            </a:r>
            <a:r>
              <a:rPr lang="en-US" dirty="0"/>
              <a:t> signs.</a:t>
            </a:r>
          </a:p>
          <a:p>
            <a:pPr marL="0" indent="0">
              <a:buNone/>
            </a:pPr>
            <a:r>
              <a:rPr lang="en-US" dirty="0"/>
              <a:t>           #Making a function to call the test data(</a:t>
            </a:r>
            <a:r>
              <a:rPr lang="en-US" dirty="0" err="1"/>
              <a:t>X_test</a:t>
            </a:r>
            <a:r>
              <a:rPr lang="en-US" dirty="0"/>
              <a:t>) and predict(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#Then just for visualization of different </a:t>
            </a:r>
            <a:r>
              <a:rPr lang="en-US" dirty="0" err="1"/>
              <a:t>image,just</a:t>
            </a:r>
            <a:r>
              <a:rPr lang="en-US" dirty="0"/>
              <a:t> change the image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16) Conclusion </a:t>
            </a:r>
          </a:p>
          <a:p>
            <a:pPr marL="0" indent="0">
              <a:buNone/>
            </a:pPr>
            <a:r>
              <a:rPr lang="en-US" dirty="0"/>
              <a:t>We have to build a Deep Neural Network model that can classify traffic signs present in the image  into different categories.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2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model </a:t>
            </a:r>
            <a:r>
              <a:rPr lang="en-US" dirty="0" err="1" smtClean="0"/>
              <a:t>builtup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500" y="1519084"/>
            <a:ext cx="6461299" cy="3937336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 1) Import </a:t>
            </a:r>
            <a:r>
              <a:rPr lang="en-US" b="1" dirty="0"/>
              <a:t>the </a:t>
            </a:r>
            <a:r>
              <a:rPr lang="en-US" b="1" dirty="0" smtClean="0"/>
              <a:t>.zip data file and extract train and test data.</a:t>
            </a:r>
          </a:p>
          <a:p>
            <a:r>
              <a:rPr lang="en-US" b="1" dirty="0" smtClean="0"/>
              <a:t> 2)Clean the train data.</a:t>
            </a:r>
          </a:p>
          <a:p>
            <a:r>
              <a:rPr lang="en-US" b="1" dirty="0" smtClean="0"/>
              <a:t> 3)one hot encode the target variable(label).</a:t>
            </a:r>
            <a:endParaRPr lang="en-US" b="1" dirty="0"/>
          </a:p>
          <a:p>
            <a:r>
              <a:rPr lang="en-US" b="1" dirty="0" smtClean="0"/>
              <a:t> </a:t>
            </a:r>
            <a:r>
              <a:rPr lang="en-US" b="1" dirty="0"/>
              <a:t>4</a:t>
            </a:r>
            <a:r>
              <a:rPr lang="en-US" b="1" dirty="0" smtClean="0"/>
              <a:t>) X(data),Y(label) </a:t>
            </a:r>
            <a:r>
              <a:rPr lang="en-US" b="1" dirty="0"/>
              <a:t>are independent and dependent features.</a:t>
            </a:r>
          </a:p>
          <a:p>
            <a:r>
              <a:rPr lang="en-US" b="1" dirty="0" smtClean="0"/>
              <a:t> 5) </a:t>
            </a:r>
            <a:r>
              <a:rPr lang="en-US" b="1" dirty="0" err="1" smtClean="0"/>
              <a:t>traintestsplit</a:t>
            </a:r>
            <a:r>
              <a:rPr lang="en-US" b="1" dirty="0" smtClean="0"/>
              <a:t> </a:t>
            </a:r>
            <a:r>
              <a:rPr lang="en-US" b="1" dirty="0"/>
              <a:t>the </a:t>
            </a:r>
            <a:r>
              <a:rPr lang="en-US" b="1" dirty="0" smtClean="0"/>
              <a:t>train data with 20% data for test purpose.</a:t>
            </a:r>
            <a:endParaRPr lang="en-US" b="1" dirty="0"/>
          </a:p>
          <a:p>
            <a:r>
              <a:rPr lang="en-US" b="1" dirty="0" smtClean="0"/>
              <a:t> 6) Sequential </a:t>
            </a:r>
            <a:r>
              <a:rPr lang="en-US" b="1" dirty="0"/>
              <a:t>Model structure development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7) </a:t>
            </a:r>
            <a:r>
              <a:rPr lang="en-US" b="1" dirty="0"/>
              <a:t>Compile the model</a:t>
            </a:r>
          </a:p>
          <a:p>
            <a:r>
              <a:rPr lang="en-US" b="1" dirty="0" smtClean="0"/>
              <a:t> 8) Fit </a:t>
            </a:r>
            <a:r>
              <a:rPr lang="en-US" b="1" dirty="0"/>
              <a:t>the model.</a:t>
            </a:r>
          </a:p>
          <a:p>
            <a:r>
              <a:rPr lang="en-US" b="1" dirty="0" smtClean="0"/>
              <a:t> 9) Evaluate </a:t>
            </a:r>
            <a:r>
              <a:rPr lang="en-US" b="1" dirty="0"/>
              <a:t>the </a:t>
            </a:r>
            <a:r>
              <a:rPr lang="en-US" b="1" dirty="0" smtClean="0"/>
              <a:t>model with 20 epochs.</a:t>
            </a:r>
          </a:p>
          <a:p>
            <a:r>
              <a:rPr lang="en-US" b="1" dirty="0"/>
              <a:t> </a:t>
            </a:r>
            <a:r>
              <a:rPr lang="en-US" b="1" dirty="0" smtClean="0"/>
              <a:t>10) </a:t>
            </a:r>
            <a:r>
              <a:rPr lang="en-US" b="1" dirty="0"/>
              <a:t>Before prediction Clean the test data .</a:t>
            </a:r>
          </a:p>
          <a:p>
            <a:r>
              <a:rPr lang="en-US" b="1" dirty="0" smtClean="0"/>
              <a:t> 11)Predict and evaluate on test data.</a:t>
            </a:r>
            <a:endParaRPr lang="en-US" b="1" dirty="0"/>
          </a:p>
          <a:p>
            <a:r>
              <a:rPr lang="en-US" b="1" dirty="0"/>
              <a:t> 12) </a:t>
            </a:r>
            <a:r>
              <a:rPr lang="en-US" b="1" dirty="0" smtClean="0"/>
              <a:t>save model--</a:t>
            </a:r>
            <a:r>
              <a:rPr lang="en-US" b="1" dirty="0" smtClean="0">
                <a:sym typeface="Wingdings" panose="05000000000000000000" pitchFamily="2" charset="2"/>
              </a:rPr>
              <a:t>&gt;&gt;</a:t>
            </a:r>
            <a:r>
              <a:rPr lang="en-US" b="1" dirty="0" err="1" smtClean="0"/>
              <a:t>model.save</a:t>
            </a:r>
            <a:r>
              <a:rPr lang="en-US" b="1" dirty="0"/>
              <a:t>("output_trafficsignals.h5</a:t>
            </a:r>
            <a:r>
              <a:rPr lang="en-US" b="1" dirty="0" smtClean="0"/>
              <a:t>")</a:t>
            </a:r>
          </a:p>
          <a:p>
            <a:r>
              <a:rPr lang="en-US" b="1" dirty="0" smtClean="0"/>
              <a:t>13)load model</a:t>
            </a:r>
            <a:r>
              <a:rPr lang="en-US" b="1" dirty="0" smtClean="0">
                <a:sym typeface="Wingdings" panose="05000000000000000000" pitchFamily="2" charset="2"/>
              </a:rPr>
              <a:t>&gt;</a:t>
            </a:r>
            <a:r>
              <a:rPr lang="en-US" b="1" dirty="0" smtClean="0"/>
              <a:t> </a:t>
            </a:r>
            <a:r>
              <a:rPr lang="en-US" b="1" dirty="0"/>
              <a:t>model = </a:t>
            </a:r>
            <a:r>
              <a:rPr lang="en-US" b="1" dirty="0" err="1"/>
              <a:t>load_model</a:t>
            </a:r>
            <a:r>
              <a:rPr lang="en-US" b="1" dirty="0"/>
              <a:t>('output_trafficsignals.h5</a:t>
            </a:r>
            <a:r>
              <a:rPr lang="en-US" b="1" dirty="0" smtClean="0"/>
              <a:t>')</a:t>
            </a:r>
          </a:p>
          <a:p>
            <a:r>
              <a:rPr lang="en-US" b="1" dirty="0" smtClean="0"/>
              <a:t>14)</a:t>
            </a:r>
            <a:r>
              <a:rPr lang="en-US" b="1" dirty="0" err="1" smtClean="0"/>
              <a:t>Visualisation,random</a:t>
            </a:r>
            <a:r>
              <a:rPr lang="en-US" b="1" dirty="0" smtClean="0"/>
              <a:t> testing of test data </a:t>
            </a:r>
            <a:r>
              <a:rPr lang="en-US" b="1" dirty="0"/>
              <a:t>by just changing </a:t>
            </a:r>
            <a:r>
              <a:rPr lang="en-US" b="1" dirty="0" smtClean="0"/>
              <a:t>the numbers.</a:t>
            </a:r>
            <a:endParaRPr lang="en-US" b="1" dirty="0"/>
          </a:p>
          <a:p>
            <a:r>
              <a:rPr lang="en-US" b="1" dirty="0" smtClean="0"/>
              <a:t>15) 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4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9" y="220024"/>
            <a:ext cx="808917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1860" y="1529610"/>
            <a:ext cx="7724198" cy="495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Accuracy and loss of training data at epochs=20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024063"/>
            <a:ext cx="4467069" cy="299764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3" y="2024063"/>
            <a:ext cx="4287187" cy="2892711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2" y="194838"/>
            <a:ext cx="8680287" cy="763526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Testing , Evaluating , Saving &amp; loading </a:t>
            </a:r>
            <a:br>
              <a:rPr lang="en-US" sz="3000" dirty="0" smtClean="0"/>
            </a:br>
            <a:r>
              <a:rPr lang="en-US" sz="3000" dirty="0" smtClean="0"/>
              <a:t>the sequential(.h5) DL model 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56" y="1276350"/>
            <a:ext cx="6325848" cy="3867150"/>
          </a:xfrm>
        </p:spPr>
      </p:pic>
    </p:spTree>
    <p:extLst>
      <p:ext uri="{BB962C8B-B14F-4D97-AF65-F5344CB8AC3E}">
        <p14:creationId xmlns:p14="http://schemas.microsoft.com/office/powerpoint/2010/main" val="7843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Predicting and visualizing randomly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9" y="1276350"/>
            <a:ext cx="7450112" cy="3867150"/>
          </a:xfrm>
        </p:spPr>
      </p:pic>
    </p:spTree>
    <p:extLst>
      <p:ext uri="{BB962C8B-B14F-4D97-AF65-F5344CB8AC3E}">
        <p14:creationId xmlns:p14="http://schemas.microsoft.com/office/powerpoint/2010/main" val="39049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On-screen Show (16:9)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Wingdings</vt:lpstr>
      <vt:lpstr>Office Theme</vt:lpstr>
      <vt:lpstr>Traffic_signal_recognition DL NN Model </vt:lpstr>
      <vt:lpstr>Problem statement  and solution </vt:lpstr>
      <vt:lpstr>Choosing the evaluation metrics</vt:lpstr>
      <vt:lpstr>Steps for DL-NN model , contd …</vt:lpstr>
      <vt:lpstr>Steps for DL-NN model</vt:lpstr>
      <vt:lpstr>Summary of model builtup</vt:lpstr>
      <vt:lpstr>Visualization</vt:lpstr>
      <vt:lpstr>Testing , Evaluating , Saving &amp; loading  the sequential(.h5) DL model </vt:lpstr>
      <vt:lpstr>Predicting and visualizing randomly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2021-01-19T14:51:55Z</dcterms:modified>
</cp:coreProperties>
</file>