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01BB-166A-41F2-BD17-9B3A98F3365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8235C-7F6B-4310-BC99-4F7EFA12B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8235C-7F6B-4310-BC99-4F7EFA12B8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3124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80808"/>
                </a:solidFill>
              </a:rPr>
              <a:t>Project </a:t>
            </a:r>
            <a:br>
              <a:rPr lang="en-US" dirty="0" smtClean="0">
                <a:solidFill>
                  <a:srgbClr val="080808"/>
                </a:solidFill>
              </a:rPr>
            </a:br>
            <a:r>
              <a:rPr lang="en-US" dirty="0" smtClean="0">
                <a:solidFill>
                  <a:srgbClr val="080808"/>
                </a:solidFill>
              </a:rPr>
              <a:t>Routine Management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181600"/>
          </a:xfrm>
        </p:spPr>
        <p:txBody>
          <a:bodyPr numCol="2"/>
          <a:lstStyle/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Member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	</a:t>
            </a:r>
          </a:p>
          <a:p>
            <a:pPr algn="ctr">
              <a:buNone/>
            </a:pP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Muntasir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Ahmed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UG02-32-13-004</a:t>
            </a: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Co-</a:t>
            </a:r>
            <a:r>
              <a:rPr lang="en-US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ordinator</a:t>
            </a:r>
            <a:endParaRPr lang="en-US" sz="3200" b="1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Md.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Masud</a:t>
            </a: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Franklin Gothic Medium" pitchFamily="34" charset="0"/>
              </a:rPr>
              <a:t>Tarek</a:t>
            </a:r>
            <a:endParaRPr lang="en-US" dirty="0" smtClean="0">
              <a:solidFill>
                <a:schemeClr val="bg1"/>
              </a:solidFill>
              <a:latin typeface="Franklin Gothic Medium" pitchFamily="34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Asst. Professor &amp; Head</a:t>
            </a:r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Department 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80808"/>
                </a:solidFill>
                <a:latin typeface="Bookman Old Style" pitchFamily="18" charset="0"/>
              </a:rPr>
              <a:t>Objective</a:t>
            </a:r>
            <a:endParaRPr lang="en-US" dirty="0">
              <a:solidFill>
                <a:srgbClr val="080808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ranklin Gothic Medium" pitchFamily="34" charset="0"/>
              </a:rPr>
              <a:t>A quick brown fox jumps right over the lazy dog. And it has been wounded badly. So we should take it to nearest hospital. Otherwise there will be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rgbClr val="340000"/>
      </a:dk1>
      <a:lt1>
        <a:srgbClr val="3489A0"/>
      </a:lt1>
      <a:dk2>
        <a:srgbClr val="3489A0"/>
      </a:dk2>
      <a:lt2>
        <a:srgbClr val="266678"/>
      </a:lt2>
      <a:accent1>
        <a:srgbClr val="6EBBCF"/>
      </a:accent1>
      <a:accent2>
        <a:srgbClr val="60B5CC"/>
      </a:accent2>
      <a:accent3>
        <a:srgbClr val="E66C7D"/>
      </a:accent3>
      <a:accent4>
        <a:srgbClr val="6BB76D"/>
      </a:accent4>
      <a:accent5>
        <a:srgbClr val="3489A0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77</TotalTime>
  <Words>37</Words>
  <Application>Microsoft Office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Project  Routine Management  </vt:lpstr>
      <vt:lpstr>Slide 2</vt:lpstr>
      <vt:lpstr>Objective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Routine Management System</dc:title>
  <dc:creator>Sourov Ahmed</dc:creator>
  <cp:lastModifiedBy>Sourov Ahmed</cp:lastModifiedBy>
  <cp:revision>12</cp:revision>
  <dcterms:created xsi:type="dcterms:W3CDTF">2006-08-16T00:00:00Z</dcterms:created>
  <dcterms:modified xsi:type="dcterms:W3CDTF">2016-05-29T07:56:13Z</dcterms:modified>
</cp:coreProperties>
</file>