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01BB-166A-41F2-BD17-9B3A98F3365D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8235C-7F6B-4310-BC99-4F7EFA12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8235C-7F6B-4310-BC99-4F7EFA12B8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80772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80808"/>
                </a:solidFill>
              </a:rPr>
              <a:t>Project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err="1" smtClean="0">
                <a:solidFill>
                  <a:srgbClr val="080808"/>
                </a:solidFill>
              </a:rPr>
              <a:t>RoutinE</a:t>
            </a:r>
            <a:r>
              <a:rPr lang="en-US" dirty="0" smtClean="0">
                <a:solidFill>
                  <a:srgbClr val="080808"/>
                </a:solidFill>
              </a:rPr>
              <a:t>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err="1" smtClean="0">
                <a:solidFill>
                  <a:srgbClr val="080808"/>
                </a:solidFill>
              </a:rPr>
              <a:t>GENERAtion</a:t>
            </a:r>
            <a:r>
              <a:rPr lang="en-US" dirty="0" smtClean="0">
                <a:solidFill>
                  <a:srgbClr val="080808"/>
                </a:solidFill>
              </a:rPr>
              <a:t/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 and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Modification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System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181600"/>
          </a:xfrm>
        </p:spPr>
        <p:txBody>
          <a:bodyPr numCol="2"/>
          <a:lstStyle/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   Project Member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	</a:t>
            </a:r>
          </a:p>
          <a:p>
            <a:pPr algn="ctr">
              <a:buNone/>
            </a:pP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Muntasir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Ahmed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UG02-32-13-004</a:t>
            </a: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Project Supervisor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Md.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Masud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Tarek</a:t>
            </a: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Asst. Professor &amp; Head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Department 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Objective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The Objective is to create a 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desktop </a:t>
            </a:r>
            <a:r>
              <a:rPr lang="en-US" smtClean="0">
                <a:solidFill>
                  <a:schemeClr val="bg1"/>
                </a:solidFill>
                <a:latin typeface="Franklin Gothic Medium" pitchFamily="34" charset="0"/>
              </a:rPr>
              <a:t>software that will 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take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input such as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Name/Code of the courses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Id of the students associated with the course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Associated course teacher’s name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and it will give a 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Routine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with</a:t>
            </a:r>
          </a:p>
          <a:p>
            <a:pPr lvl="1" algn="just">
              <a:buClrTx/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/>
                </a:solidFill>
                <a:latin typeface="Franklin Gothic Medium" pitchFamily="34" charset="0"/>
              </a:rPr>
              <a:t>maintaining all the constraint like</a:t>
            </a:r>
          </a:p>
          <a:p>
            <a:pPr lvl="1" algn="just">
              <a:buClrTx/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/>
                </a:solidFill>
                <a:latin typeface="Franklin Gothic Medium" pitchFamily="34" charset="0"/>
              </a:rPr>
              <a:t>minimum or no conflict, gap between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Current Vs New System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334000"/>
          </a:xfrm>
        </p:spPr>
        <p:txBody>
          <a:bodyPr numCol="2">
            <a:normAutofit/>
          </a:bodyPr>
          <a:lstStyle/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Manual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Requires lot of time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Chances of conflict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Difficult to update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Manual way of checking conflict 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Person can miss maintaining any constraint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Automated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Requires almost no time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No/ Minimum chance of conflict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Easy to update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Pop up option for checking conflict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Constraint maintaining is done by automated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bg1"/>
                </a:solidFill>
                <a:latin typeface="Franklin Gothic Medium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rgbClr val="340000"/>
      </a:dk1>
      <a:lt1>
        <a:srgbClr val="3489A0"/>
      </a:lt1>
      <a:dk2>
        <a:srgbClr val="3489A0"/>
      </a:dk2>
      <a:lt2>
        <a:srgbClr val="266678"/>
      </a:lt2>
      <a:accent1>
        <a:srgbClr val="6EBBCF"/>
      </a:accent1>
      <a:accent2>
        <a:srgbClr val="60B5CC"/>
      </a:accent2>
      <a:accent3>
        <a:srgbClr val="E66C7D"/>
      </a:accent3>
      <a:accent4>
        <a:srgbClr val="6BB76D"/>
      </a:accent4>
      <a:accent5>
        <a:srgbClr val="3489A0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135</TotalTime>
  <Words>112</Words>
  <Application>Microsoft Office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Project  RoutinE  GENERAtion  and  Modification  System  </vt:lpstr>
      <vt:lpstr>Slide 2</vt:lpstr>
      <vt:lpstr>Objective</vt:lpstr>
      <vt:lpstr>Current Vs New System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Routine Management System</dc:title>
  <dc:creator>Sourov Ahmed</dc:creator>
  <cp:lastModifiedBy>Sourov Ahmed</cp:lastModifiedBy>
  <cp:revision>30</cp:revision>
  <dcterms:created xsi:type="dcterms:W3CDTF">2006-08-16T00:00:00Z</dcterms:created>
  <dcterms:modified xsi:type="dcterms:W3CDTF">2016-05-31T17:06:09Z</dcterms:modified>
</cp:coreProperties>
</file>