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8"/>
  </p:notesMasterIdLst>
  <p:sldIdLst>
    <p:sldId id="256" r:id="rId2"/>
    <p:sldId id="259" r:id="rId3"/>
    <p:sldId id="260" r:id="rId4"/>
    <p:sldId id="264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94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B01BB-166A-41F2-BD17-9B3A98F3365D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8235C-7F6B-4310-BC99-4F7EFA12B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8235C-7F6B-4310-BC99-4F7EFA12B85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8077200" cy="5334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80808"/>
                </a:solidFill>
              </a:rPr>
              <a:t>Project </a:t>
            </a:r>
            <a:br>
              <a:rPr lang="en-US" dirty="0" smtClean="0">
                <a:solidFill>
                  <a:srgbClr val="080808"/>
                </a:solidFill>
              </a:rPr>
            </a:br>
            <a:r>
              <a:rPr lang="en-US" dirty="0" err="1" smtClean="0">
                <a:solidFill>
                  <a:srgbClr val="080808"/>
                </a:solidFill>
              </a:rPr>
              <a:t>RoutinE</a:t>
            </a:r>
            <a:r>
              <a:rPr lang="en-US" dirty="0" smtClean="0">
                <a:solidFill>
                  <a:srgbClr val="080808"/>
                </a:solidFill>
              </a:rPr>
              <a:t> </a:t>
            </a:r>
            <a:br>
              <a:rPr lang="en-US" dirty="0" smtClean="0">
                <a:solidFill>
                  <a:srgbClr val="080808"/>
                </a:solidFill>
              </a:rPr>
            </a:br>
            <a:r>
              <a:rPr lang="en-US" dirty="0" err="1" smtClean="0">
                <a:solidFill>
                  <a:srgbClr val="080808"/>
                </a:solidFill>
              </a:rPr>
              <a:t>GENERAtion</a:t>
            </a:r>
            <a:r>
              <a:rPr lang="en-US" dirty="0" smtClean="0">
                <a:solidFill>
                  <a:srgbClr val="080808"/>
                </a:solidFill>
              </a:rPr>
              <a:t/>
            </a:r>
            <a:br>
              <a:rPr lang="en-US" dirty="0" smtClean="0">
                <a:solidFill>
                  <a:srgbClr val="080808"/>
                </a:solidFill>
              </a:rPr>
            </a:br>
            <a:r>
              <a:rPr lang="en-US" dirty="0" smtClean="0">
                <a:solidFill>
                  <a:srgbClr val="080808"/>
                </a:solidFill>
              </a:rPr>
              <a:t> and </a:t>
            </a:r>
            <a:br>
              <a:rPr lang="en-US" dirty="0" smtClean="0">
                <a:solidFill>
                  <a:srgbClr val="080808"/>
                </a:solidFill>
              </a:rPr>
            </a:br>
            <a:r>
              <a:rPr lang="en-US" dirty="0" smtClean="0">
                <a:solidFill>
                  <a:srgbClr val="080808"/>
                </a:solidFill>
              </a:rPr>
              <a:t>Modification </a:t>
            </a:r>
            <a:br>
              <a:rPr lang="en-US" dirty="0" smtClean="0">
                <a:solidFill>
                  <a:srgbClr val="080808"/>
                </a:solidFill>
              </a:rPr>
            </a:br>
            <a:r>
              <a:rPr lang="en-US" dirty="0" smtClean="0">
                <a:solidFill>
                  <a:srgbClr val="080808"/>
                </a:solidFill>
              </a:rPr>
              <a:t>System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rgbClr val="080808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5181600"/>
          </a:xfrm>
        </p:spPr>
        <p:txBody>
          <a:bodyPr numCol="2"/>
          <a:lstStyle/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Franklin Gothic Medium" pitchFamily="34" charset="0"/>
              </a:rPr>
              <a:t>   Project Member</a:t>
            </a: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	</a:t>
            </a:r>
          </a:p>
          <a:p>
            <a:pPr algn="ctr">
              <a:buNone/>
            </a:pPr>
            <a:r>
              <a:rPr lang="en-US" dirty="0" err="1" smtClean="0">
                <a:solidFill>
                  <a:schemeClr val="bg1"/>
                </a:solidFill>
                <a:latin typeface="Franklin Gothic Medium" pitchFamily="34" charset="0"/>
              </a:rPr>
              <a:t>Muntasir</a:t>
            </a: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 Ahmed</a:t>
            </a: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UG02-32-13-004</a:t>
            </a: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Franklin Gothic Medium" pitchFamily="34" charset="0"/>
              </a:rPr>
              <a:t>Project Supervisor</a:t>
            </a: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Md. </a:t>
            </a:r>
            <a:r>
              <a:rPr lang="en-US" dirty="0" err="1" smtClean="0">
                <a:solidFill>
                  <a:schemeClr val="bg1"/>
                </a:solidFill>
                <a:latin typeface="Franklin Gothic Medium" pitchFamily="34" charset="0"/>
              </a:rPr>
              <a:t>Masud</a:t>
            </a: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Franklin Gothic Medium" pitchFamily="34" charset="0"/>
              </a:rPr>
              <a:t>Tarek</a:t>
            </a: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Asst. Professor &amp; Head</a:t>
            </a: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Department of CSE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5000" dirty="0" smtClean="0">
                <a:solidFill>
                  <a:srgbClr val="080808"/>
                </a:solidFill>
                <a:latin typeface="Bookman Old Style" pitchFamily="18" charset="0"/>
              </a:rPr>
              <a:t>Database Table</a:t>
            </a:r>
            <a:endParaRPr lang="en-US" sz="5000" dirty="0">
              <a:solidFill>
                <a:srgbClr val="080808"/>
              </a:solidFill>
              <a:latin typeface="Bookman Old Style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473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Course Info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Student Info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Room Info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Routine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0" y="1295400"/>
          <a:ext cx="73914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80"/>
                <a:gridCol w="1478280"/>
                <a:gridCol w="1478280"/>
                <a:gridCol w="1478280"/>
                <a:gridCol w="147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80808"/>
                          </a:solidFill>
                        </a:rPr>
                        <a:t>Couse</a:t>
                      </a:r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 ID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Teacher</a:t>
                      </a:r>
                      <a:r>
                        <a:rPr lang="en-US" baseline="0" dirty="0" smtClean="0">
                          <a:solidFill>
                            <a:srgbClr val="080808"/>
                          </a:solidFill>
                        </a:rPr>
                        <a:t> ID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Slot Per Week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Batch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Type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" y="2743200"/>
          <a:ext cx="6248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3124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Course</a:t>
                      </a:r>
                      <a:r>
                        <a:rPr lang="en-US" baseline="0" dirty="0" smtClean="0">
                          <a:solidFill>
                            <a:srgbClr val="080808"/>
                          </a:solidFill>
                        </a:rPr>
                        <a:t> ID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Student ID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5800" y="3886200"/>
          <a:ext cx="7391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00"/>
                <a:gridCol w="1231900"/>
                <a:gridCol w="1231900"/>
                <a:gridCol w="1231900"/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80808"/>
                          </a:solidFill>
                        </a:rPr>
                        <a:t>RoomID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Day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Slot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Status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Capacity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Type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85800" y="5562600"/>
          <a:ext cx="5913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80"/>
                <a:gridCol w="1478280"/>
                <a:gridCol w="1478280"/>
                <a:gridCol w="147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Room ID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Day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Slot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Course ID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5000" dirty="0" smtClean="0">
                <a:solidFill>
                  <a:srgbClr val="080808"/>
                </a:solidFill>
                <a:latin typeface="Bookman Old Style" pitchFamily="18" charset="0"/>
              </a:rPr>
              <a:t>E-R Diagram</a:t>
            </a:r>
            <a:endParaRPr lang="en-US" sz="5000" dirty="0">
              <a:solidFill>
                <a:srgbClr val="080808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2600" y="5105400"/>
            <a:ext cx="19050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80808"/>
                </a:solidFill>
              </a:rPr>
              <a:t>Room</a:t>
            </a:r>
            <a:endParaRPr lang="en-US" sz="2200" dirty="0">
              <a:solidFill>
                <a:srgbClr val="080808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0" y="2667000"/>
            <a:ext cx="2133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80808"/>
                </a:solidFill>
              </a:rPr>
              <a:t>Course</a:t>
            </a:r>
            <a:endParaRPr lang="en-US" sz="2200" dirty="0">
              <a:solidFill>
                <a:srgbClr val="080808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" y="2667000"/>
            <a:ext cx="2133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80808"/>
                </a:solidFill>
              </a:rPr>
              <a:t>Student</a:t>
            </a:r>
            <a:endParaRPr lang="en-US" sz="2200" dirty="0">
              <a:solidFill>
                <a:srgbClr val="080808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81000" y="1447800"/>
            <a:ext cx="12954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Course ID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81200" y="1447800"/>
            <a:ext cx="14478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Student ID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038600" y="1447800"/>
            <a:ext cx="12954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Course ID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562600" y="1447800"/>
            <a:ext cx="14478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Teacher ID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934200" y="990600"/>
            <a:ext cx="10668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Slot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467600" y="1752600"/>
            <a:ext cx="11430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Batch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48600" y="2362200"/>
            <a:ext cx="10668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Type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048000" y="5943600"/>
            <a:ext cx="12954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Room ID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3505200" y="2514600"/>
            <a:ext cx="1295400" cy="91440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Has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6" name="Flowchart: Decision 25"/>
          <p:cNvSpPr/>
          <p:nvPr/>
        </p:nvSpPr>
        <p:spPr>
          <a:xfrm>
            <a:off x="5486400" y="3733800"/>
            <a:ext cx="1981200" cy="91440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Routine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0" y="6248400"/>
            <a:ext cx="9906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Day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62600" y="6248400"/>
            <a:ext cx="9906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Slot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705600" y="6019800"/>
            <a:ext cx="1143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Status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848600" y="5638800"/>
            <a:ext cx="9906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Type</a:t>
            </a:r>
            <a:endParaRPr lang="en-US" dirty="0">
              <a:solidFill>
                <a:srgbClr val="080808"/>
              </a:solidFill>
            </a:endParaRPr>
          </a:p>
        </p:txBody>
      </p:sp>
      <p:cxnSp>
        <p:nvCxnSpPr>
          <p:cNvPr id="32" name="Straight Connector 31"/>
          <p:cNvCxnSpPr>
            <a:stCxn id="17" idx="4"/>
            <a:endCxn id="16" idx="0"/>
          </p:cNvCxnSpPr>
          <p:nvPr/>
        </p:nvCxnSpPr>
        <p:spPr>
          <a:xfrm rot="16200000" flipH="1">
            <a:off x="971550" y="2114550"/>
            <a:ext cx="609600" cy="4953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6" idx="0"/>
          </p:cNvCxnSpPr>
          <p:nvPr/>
        </p:nvCxnSpPr>
        <p:spPr>
          <a:xfrm rot="10800000" flipV="1">
            <a:off x="1524000" y="2057400"/>
            <a:ext cx="1066800" cy="6096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9" idx="4"/>
            <a:endCxn id="15" idx="0"/>
          </p:cNvCxnSpPr>
          <p:nvPr/>
        </p:nvCxnSpPr>
        <p:spPr>
          <a:xfrm rot="16200000" flipH="1">
            <a:off x="5238750" y="1504950"/>
            <a:ext cx="609600" cy="17145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0" idx="4"/>
            <a:endCxn id="15" idx="0"/>
          </p:cNvCxnSpPr>
          <p:nvPr/>
        </p:nvCxnSpPr>
        <p:spPr>
          <a:xfrm rot="16200000" flipH="1">
            <a:off x="6038850" y="2305050"/>
            <a:ext cx="609600" cy="1143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1" idx="4"/>
            <a:endCxn id="15" idx="0"/>
          </p:cNvCxnSpPr>
          <p:nvPr/>
        </p:nvCxnSpPr>
        <p:spPr>
          <a:xfrm rot="5400000">
            <a:off x="6400800" y="1600200"/>
            <a:ext cx="1066800" cy="10668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2" idx="4"/>
            <a:endCxn id="15" idx="0"/>
          </p:cNvCxnSpPr>
          <p:nvPr/>
        </p:nvCxnSpPr>
        <p:spPr>
          <a:xfrm rot="5400000">
            <a:off x="6991350" y="1619250"/>
            <a:ext cx="457200" cy="16383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3" idx="1"/>
            <a:endCxn id="15" idx="0"/>
          </p:cNvCxnSpPr>
          <p:nvPr/>
        </p:nvCxnSpPr>
        <p:spPr>
          <a:xfrm rot="16200000" flipH="1" flipV="1">
            <a:off x="7095052" y="1757222"/>
            <a:ext cx="215526" cy="1604029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9" idx="0"/>
          </p:cNvCxnSpPr>
          <p:nvPr/>
        </p:nvCxnSpPr>
        <p:spPr>
          <a:xfrm rot="16200000" flipV="1">
            <a:off x="6667500" y="5410200"/>
            <a:ext cx="381000" cy="8382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962400" y="5638800"/>
            <a:ext cx="2400300" cy="3048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8" idx="0"/>
          </p:cNvCxnSpPr>
          <p:nvPr/>
        </p:nvCxnSpPr>
        <p:spPr>
          <a:xfrm rot="5400000" flipH="1" flipV="1">
            <a:off x="5924550" y="5772150"/>
            <a:ext cx="609600" cy="3429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7" idx="0"/>
          </p:cNvCxnSpPr>
          <p:nvPr/>
        </p:nvCxnSpPr>
        <p:spPr>
          <a:xfrm rot="5400000" flipH="1" flipV="1">
            <a:off x="5429250" y="5276850"/>
            <a:ext cx="609600" cy="13335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0800000">
            <a:off x="6477000" y="5638800"/>
            <a:ext cx="1447800" cy="1524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5" idx="1"/>
            <a:endCxn id="16" idx="3"/>
          </p:cNvCxnSpPr>
          <p:nvPr/>
        </p:nvCxnSpPr>
        <p:spPr>
          <a:xfrm rot="10800000">
            <a:off x="2590800" y="2933700"/>
            <a:ext cx="914400" cy="381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25" idx="3"/>
          </p:cNvCxnSpPr>
          <p:nvPr/>
        </p:nvCxnSpPr>
        <p:spPr>
          <a:xfrm rot="10800000" flipV="1">
            <a:off x="4800600" y="2933700"/>
            <a:ext cx="533400" cy="381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26" idx="0"/>
          </p:cNvCxnSpPr>
          <p:nvPr/>
        </p:nvCxnSpPr>
        <p:spPr>
          <a:xfrm rot="5400000">
            <a:off x="6229350" y="3486150"/>
            <a:ext cx="495300" cy="1588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4" idx="0"/>
          </p:cNvCxnSpPr>
          <p:nvPr/>
        </p:nvCxnSpPr>
        <p:spPr>
          <a:xfrm rot="16200000" flipH="1">
            <a:off x="6268244" y="4858544"/>
            <a:ext cx="457200" cy="3651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endParaRPr lang="en-US" sz="5000" dirty="0">
              <a:solidFill>
                <a:srgbClr val="080808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5000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just">
              <a:buNone/>
            </a:pPr>
            <a:endParaRPr lang="en-US" sz="5000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r>
              <a:rPr lang="en-US" sz="6000" dirty="0" smtClean="0">
                <a:solidFill>
                  <a:schemeClr val="bg1"/>
                </a:solidFill>
                <a:latin typeface="Franklin Gothic Medium" pitchFamily="34" charset="0"/>
              </a:rPr>
              <a:t>Any Question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endParaRPr lang="en-US" sz="5000" dirty="0">
              <a:solidFill>
                <a:srgbClr val="080808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5000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just">
              <a:buNone/>
            </a:pPr>
            <a:endParaRPr lang="en-US" sz="5000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r>
              <a:rPr lang="en-US" sz="6000" dirty="0" smtClean="0">
                <a:solidFill>
                  <a:schemeClr val="bg1"/>
                </a:solidFill>
                <a:latin typeface="Franklin Gothic Medium" pitchFamily="34" charset="0"/>
              </a:rPr>
              <a:t>Thank You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Custom 1">
      <a:dk1>
        <a:srgbClr val="340000"/>
      </a:dk1>
      <a:lt1>
        <a:srgbClr val="3489A0"/>
      </a:lt1>
      <a:dk2>
        <a:srgbClr val="3489A0"/>
      </a:dk2>
      <a:lt2>
        <a:srgbClr val="266678"/>
      </a:lt2>
      <a:accent1>
        <a:srgbClr val="6EBBCF"/>
      </a:accent1>
      <a:accent2>
        <a:srgbClr val="60B5CC"/>
      </a:accent2>
      <a:accent3>
        <a:srgbClr val="E66C7D"/>
      </a:accent3>
      <a:accent4>
        <a:srgbClr val="6BB76D"/>
      </a:accent4>
      <a:accent5>
        <a:srgbClr val="3489A0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187</TotalTime>
  <Words>67</Words>
  <Application>Microsoft Office PowerPoint</Application>
  <PresentationFormat>On-screen Show (4:3)</PresentationFormat>
  <Paragraphs>69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Project  RoutinE  GENERAtion  and  Modification  System  </vt:lpstr>
      <vt:lpstr>Slide 2</vt:lpstr>
      <vt:lpstr>Database Table</vt:lpstr>
      <vt:lpstr>E-R Diagram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Routine Management System</dc:title>
  <dc:creator>Sourov Ahmed</dc:creator>
  <cp:lastModifiedBy>Sourov Ahmed</cp:lastModifiedBy>
  <cp:revision>58</cp:revision>
  <dcterms:created xsi:type="dcterms:W3CDTF">2006-08-16T00:00:00Z</dcterms:created>
  <dcterms:modified xsi:type="dcterms:W3CDTF">2016-06-12T10:55:58Z</dcterms:modified>
</cp:coreProperties>
</file>