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2"/>
  </p:notesMasterIdLst>
  <p:sldIdLst>
    <p:sldId id="256" r:id="rId2"/>
    <p:sldId id="259" r:id="rId3"/>
    <p:sldId id="260" r:id="rId4"/>
    <p:sldId id="264" r:id="rId5"/>
    <p:sldId id="262" r:id="rId6"/>
    <p:sldId id="268" r:id="rId7"/>
    <p:sldId id="269" r:id="rId8"/>
    <p:sldId id="270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09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B01BB-166A-41F2-BD17-9B3A98F3365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8235C-7F6B-4310-BC99-4F7EFA12B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8235C-7F6B-4310-BC99-4F7EFA12B8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80772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80808"/>
                </a:solidFill>
              </a:rPr>
              <a:t>Project </a:t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err="1" smtClean="0">
                <a:solidFill>
                  <a:srgbClr val="080808"/>
                </a:solidFill>
              </a:rPr>
              <a:t>RoutinE</a:t>
            </a:r>
            <a:r>
              <a:rPr lang="en-US" dirty="0" smtClean="0">
                <a:solidFill>
                  <a:srgbClr val="080808"/>
                </a:solidFill>
              </a:rPr>
              <a:t> </a:t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err="1" smtClean="0">
                <a:solidFill>
                  <a:srgbClr val="080808"/>
                </a:solidFill>
              </a:rPr>
              <a:t>GENERAtion</a:t>
            </a:r>
            <a:r>
              <a:rPr lang="en-US" dirty="0" smtClean="0">
                <a:solidFill>
                  <a:srgbClr val="080808"/>
                </a:solidFill>
              </a:rPr>
              <a:t/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smtClean="0">
                <a:solidFill>
                  <a:srgbClr val="080808"/>
                </a:solidFill>
              </a:rPr>
              <a:t> and </a:t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smtClean="0">
                <a:solidFill>
                  <a:srgbClr val="080808"/>
                </a:solidFill>
              </a:rPr>
              <a:t>Modification </a:t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smtClean="0">
                <a:solidFill>
                  <a:srgbClr val="080808"/>
                </a:solidFill>
              </a:rPr>
              <a:t>System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6000" dirty="0" smtClean="0">
                <a:solidFill>
                  <a:schemeClr val="bg1"/>
                </a:solidFill>
                <a:latin typeface="Franklin Gothic Medium" pitchFamily="34" charset="0"/>
              </a:rPr>
              <a:t>Thank You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181600"/>
          </a:xfrm>
        </p:spPr>
        <p:txBody>
          <a:bodyPr numCol="2"/>
          <a:lstStyle/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Franklin Gothic Medium" pitchFamily="34" charset="0"/>
              </a:rPr>
              <a:t>   Project Member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	</a:t>
            </a:r>
          </a:p>
          <a:p>
            <a:pPr algn="ctr">
              <a:buNone/>
            </a:pPr>
            <a:r>
              <a:rPr lang="en-US" dirty="0" err="1" smtClean="0">
                <a:solidFill>
                  <a:schemeClr val="bg1"/>
                </a:solidFill>
                <a:latin typeface="Franklin Gothic Medium" pitchFamily="34" charset="0"/>
              </a:rPr>
              <a:t>Muntasir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 Ahmed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UG02-32-13-004</a:t>
            </a: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Franklin Gothic Medium" pitchFamily="34" charset="0"/>
              </a:rPr>
              <a:t>Project Supervisor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Md. </a:t>
            </a:r>
            <a:r>
              <a:rPr lang="en-US" dirty="0" err="1" smtClean="0">
                <a:solidFill>
                  <a:schemeClr val="bg1"/>
                </a:solidFill>
                <a:latin typeface="Franklin Gothic Medium" pitchFamily="34" charset="0"/>
              </a:rPr>
              <a:t>Masud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ranklin Gothic Medium" pitchFamily="34" charset="0"/>
              </a:rPr>
              <a:t>Tarek</a:t>
            </a: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Asst. Professor &amp; Head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Department of 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rgbClr val="080808"/>
                </a:solidFill>
                <a:latin typeface="Bookman Old Style" pitchFamily="18" charset="0"/>
              </a:rPr>
              <a:t>Database Table</a:t>
            </a:r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47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Course Info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Student Info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Room Info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Routine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1295400"/>
          <a:ext cx="7391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/>
                <a:gridCol w="1478280"/>
                <a:gridCol w="1478280"/>
                <a:gridCol w="1478280"/>
                <a:gridCol w="147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80808"/>
                          </a:solidFill>
                        </a:rPr>
                        <a:t>Couse</a:t>
                      </a:r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Teacher</a:t>
                      </a:r>
                      <a:r>
                        <a:rPr lang="en-US" baseline="0" dirty="0" smtClean="0">
                          <a:solidFill>
                            <a:srgbClr val="080808"/>
                          </a:solidFill>
                        </a:rPr>
                        <a:t>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Slot Per Week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Batch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Type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2743200"/>
          <a:ext cx="6248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124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Course</a:t>
                      </a:r>
                      <a:r>
                        <a:rPr lang="en-US" baseline="0" dirty="0" smtClean="0">
                          <a:solidFill>
                            <a:srgbClr val="080808"/>
                          </a:solidFill>
                        </a:rPr>
                        <a:t>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Student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3886200"/>
          <a:ext cx="7391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/>
                <a:gridCol w="1231900"/>
                <a:gridCol w="1231900"/>
                <a:gridCol w="1231900"/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80808"/>
                          </a:solidFill>
                        </a:rPr>
                        <a:t>RoomID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Day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Slot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Capacity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Type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5800" y="5562600"/>
          <a:ext cx="5913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/>
                <a:gridCol w="1478280"/>
                <a:gridCol w="1478280"/>
                <a:gridCol w="147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Room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Day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Slot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08"/>
                          </a:solidFill>
                        </a:rPr>
                        <a:t>Course ID</a:t>
                      </a:r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08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rgbClr val="080808"/>
                </a:solidFill>
                <a:latin typeface="Bookman Old Style" pitchFamily="18" charset="0"/>
              </a:rPr>
              <a:t>E-R Diagram</a:t>
            </a:r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5105400"/>
            <a:ext cx="19050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80808"/>
                </a:solidFill>
              </a:rPr>
              <a:t>Room</a:t>
            </a:r>
            <a:endParaRPr lang="en-US" sz="2200" dirty="0">
              <a:solidFill>
                <a:srgbClr val="08080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0" y="2667000"/>
            <a:ext cx="2133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80808"/>
                </a:solidFill>
              </a:rPr>
              <a:t>Course</a:t>
            </a:r>
            <a:endParaRPr lang="en-US" sz="2200" dirty="0">
              <a:solidFill>
                <a:srgbClr val="08080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2667000"/>
            <a:ext cx="2133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80808"/>
                </a:solidFill>
              </a:rPr>
              <a:t>Student</a:t>
            </a:r>
            <a:endParaRPr lang="en-US" sz="2200" dirty="0">
              <a:solidFill>
                <a:srgbClr val="080808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1000" y="1447800"/>
            <a:ext cx="12954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Course ID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81200" y="1447800"/>
            <a:ext cx="1447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Student ID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38600" y="1447800"/>
            <a:ext cx="12954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Course ID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562600" y="1447800"/>
            <a:ext cx="1447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Teacher ID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934200" y="990600"/>
            <a:ext cx="1066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Slot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467600" y="1752600"/>
            <a:ext cx="1143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Batch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48600" y="2362200"/>
            <a:ext cx="1066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Type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48000" y="5943600"/>
            <a:ext cx="12954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Room ID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3505200" y="2514600"/>
            <a:ext cx="1295400" cy="91440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Has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5486400" y="3733800"/>
            <a:ext cx="1981200" cy="91440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Routine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0" y="6248400"/>
            <a:ext cx="9906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Day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62600" y="6248400"/>
            <a:ext cx="9906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Slot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705600" y="6019800"/>
            <a:ext cx="1143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Status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848600" y="5638800"/>
            <a:ext cx="9906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08"/>
                </a:solidFill>
              </a:rPr>
              <a:t>Type</a:t>
            </a:r>
            <a:endParaRPr lang="en-US" dirty="0">
              <a:solidFill>
                <a:srgbClr val="080808"/>
              </a:solidFill>
            </a:endParaRPr>
          </a:p>
        </p:txBody>
      </p:sp>
      <p:cxnSp>
        <p:nvCxnSpPr>
          <p:cNvPr id="32" name="Straight Connector 31"/>
          <p:cNvCxnSpPr>
            <a:stCxn id="17" idx="4"/>
            <a:endCxn id="16" idx="0"/>
          </p:cNvCxnSpPr>
          <p:nvPr/>
        </p:nvCxnSpPr>
        <p:spPr>
          <a:xfrm rot="16200000" flipH="1">
            <a:off x="971550" y="2114550"/>
            <a:ext cx="609600" cy="4953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6" idx="0"/>
          </p:cNvCxnSpPr>
          <p:nvPr/>
        </p:nvCxnSpPr>
        <p:spPr>
          <a:xfrm rot="10800000" flipV="1">
            <a:off x="1524000" y="2057400"/>
            <a:ext cx="1066800" cy="6096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4"/>
            <a:endCxn id="15" idx="0"/>
          </p:cNvCxnSpPr>
          <p:nvPr/>
        </p:nvCxnSpPr>
        <p:spPr>
          <a:xfrm rot="16200000" flipH="1">
            <a:off x="5238750" y="1504950"/>
            <a:ext cx="609600" cy="17145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4"/>
            <a:endCxn id="15" idx="0"/>
          </p:cNvCxnSpPr>
          <p:nvPr/>
        </p:nvCxnSpPr>
        <p:spPr>
          <a:xfrm rot="16200000" flipH="1">
            <a:off x="6038850" y="2305050"/>
            <a:ext cx="609600" cy="1143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1" idx="4"/>
            <a:endCxn id="15" idx="0"/>
          </p:cNvCxnSpPr>
          <p:nvPr/>
        </p:nvCxnSpPr>
        <p:spPr>
          <a:xfrm rot="5400000">
            <a:off x="6400800" y="1600200"/>
            <a:ext cx="1066800" cy="10668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4"/>
            <a:endCxn id="15" idx="0"/>
          </p:cNvCxnSpPr>
          <p:nvPr/>
        </p:nvCxnSpPr>
        <p:spPr>
          <a:xfrm rot="5400000">
            <a:off x="6991350" y="1619250"/>
            <a:ext cx="457200" cy="16383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3" idx="1"/>
            <a:endCxn id="15" idx="0"/>
          </p:cNvCxnSpPr>
          <p:nvPr/>
        </p:nvCxnSpPr>
        <p:spPr>
          <a:xfrm rot="16200000" flipH="1" flipV="1">
            <a:off x="7095052" y="1757222"/>
            <a:ext cx="215526" cy="160402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0"/>
          </p:cNvCxnSpPr>
          <p:nvPr/>
        </p:nvCxnSpPr>
        <p:spPr>
          <a:xfrm rot="16200000" flipV="1">
            <a:off x="6667500" y="5410200"/>
            <a:ext cx="381000" cy="8382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962400" y="5638800"/>
            <a:ext cx="2400300" cy="3048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8" idx="0"/>
          </p:cNvCxnSpPr>
          <p:nvPr/>
        </p:nvCxnSpPr>
        <p:spPr>
          <a:xfrm rot="5400000" flipH="1" flipV="1">
            <a:off x="5924550" y="5772150"/>
            <a:ext cx="609600" cy="3429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0"/>
          </p:cNvCxnSpPr>
          <p:nvPr/>
        </p:nvCxnSpPr>
        <p:spPr>
          <a:xfrm rot="5400000" flipH="1" flipV="1">
            <a:off x="5429250" y="5276850"/>
            <a:ext cx="609600" cy="13335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>
            <a:off x="6477000" y="5638800"/>
            <a:ext cx="1447800" cy="1524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5" idx="1"/>
            <a:endCxn id="16" idx="3"/>
          </p:cNvCxnSpPr>
          <p:nvPr/>
        </p:nvCxnSpPr>
        <p:spPr>
          <a:xfrm rot="10800000">
            <a:off x="2590800" y="2933700"/>
            <a:ext cx="914400" cy="381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5" idx="3"/>
          </p:cNvCxnSpPr>
          <p:nvPr/>
        </p:nvCxnSpPr>
        <p:spPr>
          <a:xfrm rot="10800000" flipV="1">
            <a:off x="4800600" y="2933700"/>
            <a:ext cx="533400" cy="381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26" idx="0"/>
          </p:cNvCxnSpPr>
          <p:nvPr/>
        </p:nvCxnSpPr>
        <p:spPr>
          <a:xfrm rot="5400000">
            <a:off x="6229350" y="3486150"/>
            <a:ext cx="495300" cy="158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4" idx="0"/>
          </p:cNvCxnSpPr>
          <p:nvPr/>
        </p:nvCxnSpPr>
        <p:spPr>
          <a:xfrm rot="16200000" flipH="1">
            <a:off x="6268244" y="4858544"/>
            <a:ext cx="457200" cy="3651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8800" dirty="0" smtClean="0">
                <a:solidFill>
                  <a:schemeClr val="bg1"/>
                </a:solidFill>
                <a:latin typeface="Franklin Gothic Medium" pitchFamily="34" charset="0"/>
              </a:rPr>
              <a:t>DFD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80808"/>
                </a:solidFill>
                <a:latin typeface="Bookman Old Style" pitchFamily="18" charset="0"/>
              </a:rPr>
              <a:t>Context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048000"/>
            <a:ext cx="2286000" cy="990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>
              <a:buNone/>
            </a:pPr>
            <a:r>
              <a:rPr lang="en-US" sz="2500" dirty="0" smtClean="0">
                <a:solidFill>
                  <a:srgbClr val="080808"/>
                </a:solidFill>
              </a:rPr>
              <a:t>User</a:t>
            </a:r>
            <a:endParaRPr lang="en-US" sz="2500" dirty="0">
              <a:solidFill>
                <a:srgbClr val="080808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34000" y="2667000"/>
            <a:ext cx="2438400" cy="1905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Create &amp; Change Routine</a:t>
            </a:r>
            <a:endParaRPr lang="en-US" sz="25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1800" y="3352800"/>
            <a:ext cx="2362200" cy="1588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2971800" y="3657600"/>
            <a:ext cx="2362200" cy="1588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29000" y="2895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Information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365760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Routine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80808"/>
                </a:solidFill>
                <a:latin typeface="Bookman Old Style" pitchFamily="18" charset="0"/>
              </a:rPr>
              <a:t>Level 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048000"/>
            <a:ext cx="1752600" cy="838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>
              <a:buNone/>
            </a:pPr>
            <a:r>
              <a:rPr lang="en-US" sz="2500" dirty="0" smtClean="0">
                <a:solidFill>
                  <a:srgbClr val="080808"/>
                </a:solidFill>
              </a:rPr>
              <a:t>User</a:t>
            </a:r>
            <a:endParaRPr lang="en-US" sz="2500" dirty="0">
              <a:solidFill>
                <a:srgbClr val="080808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29200" y="1295400"/>
            <a:ext cx="2209800" cy="1371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Import Data</a:t>
            </a:r>
            <a:endParaRPr lang="en-US" sz="25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38400" y="2362200"/>
            <a:ext cx="2743200" cy="990600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10" idx="0"/>
          </p:cNvCxnSpPr>
          <p:nvPr/>
        </p:nvCxnSpPr>
        <p:spPr>
          <a:xfrm rot="16200000" flipH="1">
            <a:off x="5924550" y="2876550"/>
            <a:ext cx="457200" cy="38100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22860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Information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457200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Routine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5400" y="3124200"/>
            <a:ext cx="2133600" cy="1295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Create Routine</a:t>
            </a:r>
            <a:endParaRPr lang="en-US" sz="2500" dirty="0"/>
          </a:p>
        </p:txBody>
      </p:sp>
      <p:sp>
        <p:nvSpPr>
          <p:cNvPr id="11" name="Oval 10"/>
          <p:cNvSpPr/>
          <p:nvPr/>
        </p:nvSpPr>
        <p:spPr>
          <a:xfrm>
            <a:off x="5105400" y="5105400"/>
            <a:ext cx="2133600" cy="1295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Change Routine</a:t>
            </a:r>
            <a:endParaRPr lang="en-US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6553200" y="259080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Info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10" idx="4"/>
          </p:cNvCxnSpPr>
          <p:nvPr/>
        </p:nvCxnSpPr>
        <p:spPr>
          <a:xfrm rot="16200000" flipH="1">
            <a:off x="5810250" y="4781550"/>
            <a:ext cx="762000" cy="38100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38400" y="3467100"/>
            <a:ext cx="2667000" cy="190500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38400" y="3581400"/>
            <a:ext cx="2819400" cy="1905000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2514600" y="3581400"/>
            <a:ext cx="2590800" cy="381000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</p:cNvCxnSpPr>
          <p:nvPr/>
        </p:nvCxnSpPr>
        <p:spPr>
          <a:xfrm rot="10800000">
            <a:off x="2286000" y="3886200"/>
            <a:ext cx="2819400" cy="1866900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7" grpId="0"/>
      <p:bldP spid="8" grpId="0"/>
      <p:bldP spid="10" grpId="0" animBg="1"/>
      <p:bldP spid="11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80808"/>
                </a:solidFill>
                <a:latin typeface="Bookman Old Style" pitchFamily="18" charset="0"/>
              </a:rPr>
              <a:t>Level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0" y="1066800"/>
            <a:ext cx="1524000" cy="838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>
              <a:buNone/>
            </a:pPr>
            <a:r>
              <a:rPr lang="en-US" sz="2200" dirty="0" smtClean="0">
                <a:solidFill>
                  <a:srgbClr val="080808"/>
                </a:solidFill>
              </a:rPr>
              <a:t>User</a:t>
            </a:r>
            <a:endParaRPr lang="en-US" sz="2200" dirty="0">
              <a:solidFill>
                <a:srgbClr val="080808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248400" y="2514600"/>
            <a:ext cx="2895600" cy="838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Import &amp; Save Student Info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9906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Information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362200" y="4648200"/>
            <a:ext cx="1981200" cy="1066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Select &amp; Drop Course</a:t>
            </a:r>
            <a:endParaRPr lang="en-US" sz="2200" dirty="0"/>
          </a:p>
        </p:txBody>
      </p:sp>
      <p:sp>
        <p:nvSpPr>
          <p:cNvPr id="11" name="Oval 10"/>
          <p:cNvSpPr/>
          <p:nvPr/>
        </p:nvSpPr>
        <p:spPr>
          <a:xfrm>
            <a:off x="0" y="5105400"/>
            <a:ext cx="18288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Show Slot &amp; Course</a:t>
            </a:r>
            <a:endParaRPr lang="en-US" sz="2200" dirty="0"/>
          </a:p>
        </p:txBody>
      </p:sp>
      <p:sp>
        <p:nvSpPr>
          <p:cNvPr id="20" name="Oval 19"/>
          <p:cNvSpPr/>
          <p:nvPr/>
        </p:nvSpPr>
        <p:spPr>
          <a:xfrm>
            <a:off x="3429000" y="2362200"/>
            <a:ext cx="25908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Input &amp; Save Room Info</a:t>
            </a:r>
            <a:endParaRPr lang="en-US" sz="2200" dirty="0"/>
          </a:p>
        </p:txBody>
      </p:sp>
      <p:sp>
        <p:nvSpPr>
          <p:cNvPr id="26" name="Oval 25"/>
          <p:cNvSpPr/>
          <p:nvPr/>
        </p:nvSpPr>
        <p:spPr>
          <a:xfrm>
            <a:off x="381000" y="2286000"/>
            <a:ext cx="2438400" cy="1066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Input &amp; Save Course Info</a:t>
            </a:r>
            <a:endParaRPr lang="en-US" sz="2200" dirty="0"/>
          </a:p>
        </p:txBody>
      </p:sp>
      <p:sp>
        <p:nvSpPr>
          <p:cNvPr id="31" name="Oval 30"/>
          <p:cNvSpPr/>
          <p:nvPr/>
        </p:nvSpPr>
        <p:spPr>
          <a:xfrm>
            <a:off x="4572000" y="4572000"/>
            <a:ext cx="17526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Show Conflict</a:t>
            </a:r>
            <a:endParaRPr lang="en-US" sz="2200" dirty="0"/>
          </a:p>
        </p:txBody>
      </p:sp>
      <p:sp>
        <p:nvSpPr>
          <p:cNvPr id="32" name="Oval 31"/>
          <p:cNvSpPr/>
          <p:nvPr/>
        </p:nvSpPr>
        <p:spPr>
          <a:xfrm>
            <a:off x="6934200" y="4800600"/>
            <a:ext cx="17526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Save Routine</a:t>
            </a:r>
            <a:endParaRPr lang="en-US" sz="2200" dirty="0"/>
          </a:p>
        </p:txBody>
      </p:sp>
      <p:sp>
        <p:nvSpPr>
          <p:cNvPr id="33" name="Oval 32"/>
          <p:cNvSpPr/>
          <p:nvPr/>
        </p:nvSpPr>
        <p:spPr>
          <a:xfrm>
            <a:off x="4038600" y="5943600"/>
            <a:ext cx="19050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Show Previous Routine</a:t>
            </a:r>
            <a:endParaRPr lang="en-US" sz="2200" dirty="0"/>
          </a:p>
        </p:txBody>
      </p:sp>
      <p:sp>
        <p:nvSpPr>
          <p:cNvPr id="23" name="Rectangle 22"/>
          <p:cNvSpPr/>
          <p:nvPr/>
        </p:nvSpPr>
        <p:spPr>
          <a:xfrm>
            <a:off x="304800" y="3962400"/>
            <a:ext cx="1828800" cy="457200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Course_Info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57400" y="3962400"/>
            <a:ext cx="1524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81400" y="3810000"/>
            <a:ext cx="1447800" cy="457200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Room_Info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53000" y="3810000"/>
            <a:ext cx="1524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29400" y="3886200"/>
            <a:ext cx="1828800" cy="457200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Student_Info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82000" y="3886200"/>
            <a:ext cx="1524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>
            <a:endCxn id="20" idx="0"/>
          </p:cNvCxnSpPr>
          <p:nvPr/>
        </p:nvCxnSpPr>
        <p:spPr>
          <a:xfrm rot="5400000">
            <a:off x="4495800" y="2133600"/>
            <a:ext cx="457200" cy="1588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4" idx="1"/>
            <a:endCxn id="26" idx="0"/>
          </p:cNvCxnSpPr>
          <p:nvPr/>
        </p:nvCxnSpPr>
        <p:spPr>
          <a:xfrm rot="10800000" flipV="1">
            <a:off x="1600200" y="1485900"/>
            <a:ext cx="2209800" cy="800100"/>
          </a:xfrm>
          <a:prstGeom prst="bentConnector2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4" idx="3"/>
            <a:endCxn id="5" idx="0"/>
          </p:cNvCxnSpPr>
          <p:nvPr/>
        </p:nvCxnSpPr>
        <p:spPr>
          <a:xfrm>
            <a:off x="5334000" y="1485900"/>
            <a:ext cx="2362200" cy="1028700"/>
          </a:xfrm>
          <a:prstGeom prst="bentConnector2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1123950" y="3638550"/>
            <a:ext cx="609600" cy="38100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05300" y="3543300"/>
            <a:ext cx="533400" cy="1588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7354094" y="3618706"/>
            <a:ext cx="533400" cy="1588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781050" y="4705350"/>
            <a:ext cx="609600" cy="38100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1" idx="7"/>
          </p:cNvCxnSpPr>
          <p:nvPr/>
        </p:nvCxnSpPr>
        <p:spPr>
          <a:xfrm rot="5400000">
            <a:off x="1437435" y="4162145"/>
            <a:ext cx="1200709" cy="953622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8" idx="1"/>
          </p:cNvCxnSpPr>
          <p:nvPr/>
        </p:nvCxnSpPr>
        <p:spPr>
          <a:xfrm rot="10800000">
            <a:off x="2514600" y="4038600"/>
            <a:ext cx="1066800" cy="1588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6"/>
            <a:endCxn id="10" idx="2"/>
          </p:cNvCxnSpPr>
          <p:nvPr/>
        </p:nvCxnSpPr>
        <p:spPr>
          <a:xfrm flipV="1">
            <a:off x="1828800" y="5181600"/>
            <a:ext cx="533400" cy="381000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1" idx="2"/>
          </p:cNvCxnSpPr>
          <p:nvPr/>
        </p:nvCxnSpPr>
        <p:spPr>
          <a:xfrm>
            <a:off x="4267200" y="5029200"/>
            <a:ext cx="304800" cy="1588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32" idx="2"/>
          </p:cNvCxnSpPr>
          <p:nvPr/>
        </p:nvCxnSpPr>
        <p:spPr>
          <a:xfrm>
            <a:off x="6324600" y="5029200"/>
            <a:ext cx="609600" cy="228600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1" idx="3"/>
          </p:cNvCxnSpPr>
          <p:nvPr/>
        </p:nvCxnSpPr>
        <p:spPr>
          <a:xfrm rot="5400000">
            <a:off x="4519077" y="5100613"/>
            <a:ext cx="57711" cy="561463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3" idx="2"/>
          </p:cNvCxnSpPr>
          <p:nvPr/>
        </p:nvCxnSpPr>
        <p:spPr>
          <a:xfrm rot="10800000">
            <a:off x="3810000" y="5638800"/>
            <a:ext cx="228600" cy="762000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1"/>
            <a:endCxn id="31" idx="7"/>
          </p:cNvCxnSpPr>
          <p:nvPr/>
        </p:nvCxnSpPr>
        <p:spPr>
          <a:xfrm rot="10800000" flipV="1">
            <a:off x="6067938" y="4114799"/>
            <a:ext cx="561463" cy="591111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638800" y="9906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Information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53000" y="19050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Information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77000" y="4495800"/>
            <a:ext cx="1295400" cy="400110"/>
          </a:xfrm>
          <a:prstGeom prst="rect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Routine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90800" y="5943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Routine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33800" y="44196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Validation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62600" y="5638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Routine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8" name="Shape 87"/>
          <p:cNvCxnSpPr/>
          <p:nvPr/>
        </p:nvCxnSpPr>
        <p:spPr>
          <a:xfrm rot="5400000">
            <a:off x="2019300" y="2857500"/>
            <a:ext cx="2895600" cy="685800"/>
          </a:xfrm>
          <a:prstGeom prst="bentConnector3">
            <a:avLst>
              <a:gd name="adj1" fmla="val 1543"/>
            </a:avLst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58000" y="6096000"/>
            <a:ext cx="1828800" cy="457200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Routine_Info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610600" y="6096000"/>
            <a:ext cx="1524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stCxn id="32" idx="4"/>
            <a:endCxn id="43" idx="0"/>
          </p:cNvCxnSpPr>
          <p:nvPr/>
        </p:nvCxnSpPr>
        <p:spPr>
          <a:xfrm rot="5400000">
            <a:off x="7600950" y="5886450"/>
            <a:ext cx="381000" cy="38100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1"/>
          </p:cNvCxnSpPr>
          <p:nvPr/>
        </p:nvCxnSpPr>
        <p:spPr>
          <a:xfrm rot="10800000" flipV="1">
            <a:off x="5867400" y="6324600"/>
            <a:ext cx="990600" cy="228600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>
            <a:off x="5334000" y="1752600"/>
            <a:ext cx="762000" cy="1588"/>
          </a:xfrm>
          <a:prstGeom prst="straightConnector1">
            <a:avLst/>
          </a:prstGeom>
          <a:ln w="28575">
            <a:solidFill>
              <a:srgbClr val="0808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4724400" y="3124200"/>
            <a:ext cx="3276600" cy="533400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629400" y="5029200"/>
            <a:ext cx="457200" cy="1588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uiExpand="1" build="p" animBg="1"/>
      <p:bldP spid="5" grpId="0" animBg="1"/>
      <p:bldP spid="7" grpId="0"/>
      <p:bldP spid="10" grpId="0" animBg="1"/>
      <p:bldP spid="11" grpId="0" animBg="1"/>
      <p:bldP spid="20" grpId="0" animBg="1"/>
      <p:bldP spid="26" grpId="0" animBg="1"/>
      <p:bldP spid="31" grpId="0" animBg="1"/>
      <p:bldP spid="3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4" grpId="0" animBg="1"/>
      <p:bldP spid="80" grpId="0"/>
      <p:bldP spid="81" grpId="0"/>
      <p:bldP spid="82" grpId="0" animBg="1"/>
      <p:bldP spid="84" grpId="0"/>
      <p:bldP spid="85" grpId="0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endParaRPr lang="en-US" sz="5000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just">
              <a:buNone/>
            </a:pPr>
            <a:endParaRPr lang="en-US" sz="5000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6000" dirty="0" smtClean="0">
                <a:solidFill>
                  <a:schemeClr val="bg1"/>
                </a:solidFill>
                <a:latin typeface="Franklin Gothic Medium" pitchFamily="34" charset="0"/>
              </a:rPr>
              <a:t>Any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1">
      <a:dk1>
        <a:srgbClr val="340000"/>
      </a:dk1>
      <a:lt1>
        <a:srgbClr val="3489A0"/>
      </a:lt1>
      <a:dk2>
        <a:srgbClr val="3489A0"/>
      </a:dk2>
      <a:lt2>
        <a:srgbClr val="266678"/>
      </a:lt2>
      <a:accent1>
        <a:srgbClr val="6EBBCF"/>
      </a:accent1>
      <a:accent2>
        <a:srgbClr val="60B5CC"/>
      </a:accent2>
      <a:accent3>
        <a:srgbClr val="E66C7D"/>
      </a:accent3>
      <a:accent4>
        <a:srgbClr val="6BB76D"/>
      </a:accent4>
      <a:accent5>
        <a:srgbClr val="3489A0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355</TotalTime>
  <Words>133</Words>
  <Application>Microsoft Office PowerPoint</Application>
  <PresentationFormat>On-screen Show (4:3)</PresentationFormat>
  <Paragraphs>105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Project  RoutinE  GENERAtion  and  Modification  System  </vt:lpstr>
      <vt:lpstr>Slide 2</vt:lpstr>
      <vt:lpstr>Database Table</vt:lpstr>
      <vt:lpstr>E-R Diagram</vt:lpstr>
      <vt:lpstr>Slide 5</vt:lpstr>
      <vt:lpstr>Context Diagram</vt:lpstr>
      <vt:lpstr>Level 0</vt:lpstr>
      <vt:lpstr>Level 1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Routine Management System</dc:title>
  <dc:creator>Sourov Ahmed</dc:creator>
  <cp:lastModifiedBy>Sourov Ahmed</cp:lastModifiedBy>
  <cp:revision>113</cp:revision>
  <dcterms:created xsi:type="dcterms:W3CDTF">2006-08-16T00:00:00Z</dcterms:created>
  <dcterms:modified xsi:type="dcterms:W3CDTF">2016-06-14T04:03:03Z</dcterms:modified>
</cp:coreProperties>
</file>