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71" r:id="rId9"/>
    <p:sldId id="272" r:id="rId10"/>
    <p:sldId id="270" r:id="rId11"/>
    <p:sldId id="265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C84A-C798-4E8B-B5F9-298D2DA7792C}" type="datetimeFigureOut">
              <a:rPr lang="en-US" smtClean="0"/>
              <a:t>Wednesday 25/03/2015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559B9-2BB5-4DE9-9489-A6E8D59A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559B9-2BB5-4DE9-9489-A6E8D59AE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310-B987-485F-BDF8-32CC3F64B513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9CD2-D837-4D1F-9960-392B4DA8938C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3569-8A39-439E-8AA4-09E6E4E675FD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DBB-C752-477F-889D-5ABA271852E9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F0D-0067-46CD-B25A-277CB76DBF3E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49A-4F54-471E-B88F-4D409BB8FCE9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2291-45D6-4874-BF9D-C8ABEFE2093B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5A4-2A86-4F8A-9EBB-E3BCD6CD2BC8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9321-949B-4F50-800B-8BA0E0CC3B15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0EF-BA43-461D-9AA3-C8A52BEA570F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D3814E6-3139-4961-A752-8129A1012BCC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63CCD1-8534-48A4-8947-D03448F9613A}" type="datetime1">
              <a:rPr lang="en-US" smtClean="0"/>
              <a:t>Wednesday 25/03/2015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023" y="304799"/>
            <a:ext cx="5638800" cy="1129923"/>
          </a:xfrm>
        </p:spPr>
        <p:txBody>
          <a:bodyPr>
            <a:noAutofit/>
          </a:bodyPr>
          <a:lstStyle/>
          <a:p>
            <a:pPr algn="ctr"/>
            <a:r>
              <a:rPr sz="3200" dirty="0" smtClean="0"/>
              <a:t>Bus guide and location reminder system</a:t>
            </a:r>
            <a:r>
              <a:rPr sz="4400" dirty="0" smtClean="0"/>
              <a:t> </a:t>
            </a:r>
            <a:r>
              <a:rPr sz="4000" dirty="0" smtClean="0"/>
              <a:t>(</a:t>
            </a:r>
            <a:r>
              <a:rPr sz="4000" dirty="0" err="1" smtClean="0"/>
              <a:t>Muthopath</a:t>
            </a:r>
            <a:r>
              <a:rPr sz="4000" dirty="0" smtClean="0"/>
              <a:t>)</a:t>
            </a:r>
            <a:r>
              <a:rPr sz="4400" dirty="0" smtClean="0"/>
              <a:t/>
            </a:r>
            <a:br>
              <a:rPr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3962400" cy="2133600"/>
          </a:xfrm>
        </p:spPr>
        <p:txBody>
          <a:bodyPr>
            <a:normAutofit fontScale="70000" lnSpcReduction="20000"/>
          </a:bodyPr>
          <a:lstStyle/>
          <a:p>
            <a:pPr marR="36576" algn="ctr">
              <a:spcBef>
                <a:spcPts val="600"/>
              </a:spcBef>
              <a:defRPr/>
            </a:pPr>
            <a:r>
              <a:rPr lang="en-GB" sz="4000" u="sng" dirty="0" smtClean="0"/>
              <a:t>Project Co-Supervisor</a:t>
            </a:r>
          </a:p>
          <a:p>
            <a:pPr marR="36576" algn="ctr">
              <a:spcBef>
                <a:spcPts val="600"/>
              </a:spcBef>
              <a:defRPr/>
            </a:pPr>
            <a:r>
              <a:rPr lang="en-US" sz="34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Debbrata</a:t>
            </a:r>
            <a:r>
              <a:rPr lang="en-US" sz="3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 </a:t>
            </a:r>
            <a:r>
              <a:rPr lang="en-US" sz="34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Saha</a:t>
            </a:r>
            <a:endParaRPr lang="en-US" sz="3400" b="1" dirty="0" smtClean="0">
              <a:ln w="12700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36576" algn="ctr">
              <a:spcBef>
                <a:spcPts val="600"/>
              </a:spcBef>
              <a:defRPr/>
            </a:pPr>
            <a:r>
              <a:rPr lang="en-US" sz="2400" b="1" dirty="0" smtClean="0"/>
              <a:t>Lecturer</a:t>
            </a:r>
            <a:endParaRPr lang="en-US" sz="3400" b="1" dirty="0" smtClean="0">
              <a:ln w="12700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36576" lvl="0" algn="ctr">
              <a:spcBef>
                <a:spcPts val="600"/>
              </a:spcBef>
              <a:defRPr/>
            </a:pPr>
            <a:r>
              <a:rPr lang="en-US" sz="2400" dirty="0" smtClean="0">
                <a:ea typeface="Adobe Heiti Std R" pitchFamily="34" charset="-128"/>
              </a:rPr>
              <a:t>Computer Science &amp; Engineering</a:t>
            </a:r>
          </a:p>
          <a:p>
            <a:pPr marR="36576" lvl="0" algn="ctr">
              <a:spcBef>
                <a:spcPts val="600"/>
              </a:spcBef>
              <a:defRPr/>
            </a:pPr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State University of Bangladesh</a:t>
            </a:r>
            <a:endParaRPr lang="en-GB" sz="2200" dirty="0" smtClean="0"/>
          </a:p>
          <a:p>
            <a:pPr marR="36576" algn="l">
              <a:spcBef>
                <a:spcPts val="600"/>
              </a:spcBef>
              <a:defRPr/>
            </a:pPr>
            <a:endParaRPr lang="en-GB" sz="300" u="sng" dirty="0" smtClean="0">
              <a:solidFill>
                <a:schemeClr val="tx1">
                  <a:tint val="75000"/>
                </a:schemeClr>
              </a:solidFill>
            </a:endParaRPr>
          </a:p>
          <a:p>
            <a:pPr marR="36576" algn="ctr">
              <a:spcBef>
                <a:spcPts val="600"/>
              </a:spcBef>
              <a:defRPr/>
            </a:pPr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/>
            </a:r>
            <a:br>
              <a:rPr lang="en-US" dirty="0" smtClean="0">
                <a:latin typeface="Adobe Heiti Std R" pitchFamily="34" charset="-128"/>
                <a:ea typeface="Adobe Heiti Std R" pitchFamily="34" charset="-128"/>
              </a:rPr>
            </a:br>
            <a:endParaRPr lang="en-US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114800"/>
            <a:ext cx="3505200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4419600"/>
            <a:ext cx="3962400" cy="2133600"/>
          </a:xfrm>
          <a:prstGeom prst="rect">
            <a:avLst/>
          </a:prstGeom>
        </p:spPr>
        <p:txBody>
          <a:bodyPr vert="horz" tIns="0" rIns="45720" bIns="0" anchor="b">
            <a:normAutofit fontScale="92500" lnSpcReduction="20000"/>
          </a:bodyPr>
          <a:lstStyle/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3200" u="sng" dirty="0"/>
              <a:t>Project </a:t>
            </a:r>
            <a:r>
              <a:rPr lang="en-GB" sz="3000" u="sng" dirty="0" smtClean="0"/>
              <a:t>Supervisor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GB" sz="3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GB" sz="2600" b="1" i="0" u="none" strike="noStrike" kern="1200" normalizeH="0" baseline="0" noProof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Dr. </a:t>
            </a:r>
            <a:r>
              <a:rPr kumimoji="0" lang="en-GB" sz="2600" b="1" i="0" u="none" strike="noStrike" kern="1200" normalizeH="0" baseline="0" noProof="0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Bilkis</a:t>
            </a:r>
            <a:r>
              <a:rPr kumimoji="0" lang="en-GB" sz="2600" b="1" i="0" u="none" strike="noStrike" kern="1200" normalizeH="0" baseline="0" noProof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 Jamal </a:t>
            </a:r>
            <a:r>
              <a:rPr kumimoji="0" lang="en-GB" sz="2600" b="1" i="0" u="none" strike="noStrike" kern="1200" normalizeH="0" baseline="0" noProof="0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Ferdosi</a:t>
            </a:r>
            <a:endParaRPr kumimoji="0" lang="en-GB" sz="2600" b="1" i="0" u="none" strike="noStrike" kern="1200" normalizeH="0" baseline="0" noProof="0" dirty="0" smtClean="0">
              <a:ln w="12700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ea typeface="Adobe Heiti Std R" pitchFamily="34" charset="-128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dobe Heiti Std R" pitchFamily="34" charset="-128"/>
                <a:cs typeface="+mn-cs"/>
              </a:rPr>
              <a:t>Head of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dobe Heiti Std R" pitchFamily="34" charset="-128"/>
                <a:cs typeface="+mn-cs"/>
              </a:rPr>
              <a:t>Department 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dobe Heiti Std R" pitchFamily="34" charset="-128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dobe Heiti Std R" pitchFamily="34" charset="-128"/>
                <a:cs typeface="+mn-cs"/>
              </a:rPr>
              <a:t>Computer Science &amp; Engineering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Heiti Std R" pitchFamily="34" charset="-128"/>
                <a:ea typeface="Adobe Heiti Std R" pitchFamily="34" charset="-128"/>
                <a:cs typeface="+mn-cs"/>
              </a:rPr>
              <a:t>State University of Bangladesh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Heiti Std R" pitchFamily="34" charset="-128"/>
                <a:ea typeface="Adobe Heiti Std R" pitchFamily="34" charset="-128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Heiti Std R" pitchFamily="34" charset="-128"/>
              <a:ea typeface="Adobe Heiti Std R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9200" y="3048000"/>
            <a:ext cx="4038600" cy="2514600"/>
          </a:xfrm>
          <a:prstGeom prst="rect">
            <a:avLst/>
          </a:prstGeom>
        </p:spPr>
        <p:txBody>
          <a:bodyPr vert="horz" tIns="0" rIns="45720" bIns="0" anchor="b">
            <a:normAutofit fontScale="92500" lnSpcReduction="10000"/>
          </a:bodyPr>
          <a:lstStyle/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/>
            </a:pPr>
            <a:r>
              <a:rPr lang="en-GB" sz="2600" b="1" u="sng" dirty="0" smtClean="0"/>
              <a:t>Project Members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/>
            </a:pPr>
            <a:endParaRPr lang="en-GB" sz="1100" b="1" u="sng" dirty="0" smtClean="0"/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1.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Arefin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Newaz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Prince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   ID: UG02-29-12-035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Hemendra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Rupak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Biswas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    ID: UG02-29-12-026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3.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Rashedul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Karim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   ID: UG02-29-12-030</a:t>
            </a:r>
          </a:p>
        </p:txBody>
      </p:sp>
      <p:pic>
        <p:nvPicPr>
          <p:cNvPr id="1026" name="Picture 2" descr="C:\Users\Student\Downloads\State-university-of-banglad201309080840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31113"/>
            <a:ext cx="2895600" cy="116908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7BE1-4D9C-42A0-BFA1-7DD13B215685}" type="datetime1">
              <a:rPr lang="en-US" smtClean="0"/>
              <a:t>Wednesday 25/03/2015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andard\Pictures\cityb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77200" cy="530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8610-8E1A-4391-95B1-6C85715E71EF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tandard\Pictures\sche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E58-2B38-4B36-8D53-4A03A3F722C1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194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BA3-8E0C-4300-A213-426E7F388796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tandard\Desktop\11074696_410876815759706_1723861266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200"/>
            <a:ext cx="3810000" cy="56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6480048" cy="838200"/>
          </a:xfrm>
        </p:spPr>
        <p:txBody>
          <a:bodyPr/>
          <a:lstStyle/>
          <a:p>
            <a:pPr algn="ctr"/>
            <a:r>
              <a:rPr u="sng" dirty="0" smtClean="0"/>
              <a:t>introduction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4495800" cy="137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This is an </a:t>
            </a:r>
            <a:r>
              <a:rPr lang="en-US" sz="2400" dirty="0"/>
              <a:t>a</a:t>
            </a:r>
            <a:r>
              <a:rPr lang="en-US" sz="2400" dirty="0" smtClean="0"/>
              <a:t>ndroid </a:t>
            </a:r>
            <a:r>
              <a:rPr lang="en-US" sz="2400" dirty="0"/>
              <a:t>application that uses the Google Maps Android API </a:t>
            </a:r>
            <a:r>
              <a:rPr lang="en-US" sz="2400" dirty="0" smtClean="0"/>
              <a:t>v2.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7801-1C19-4CD7-B922-94101A78A744}" type="datetime1">
              <a:rPr lang="en-US" smtClean="0"/>
              <a:t>Wednesday 25/03/2015</a:t>
            </a:fld>
            <a:endParaRPr lang="en-US"/>
          </a:p>
        </p:txBody>
      </p:sp>
      <p:pic>
        <p:nvPicPr>
          <p:cNvPr id="1026" name="Picture 2" descr="C:\Users\Administrator\Desktop\Screenshot_2015-03-25-11-53-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838199"/>
            <a:ext cx="3815323" cy="56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239000" cy="838200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Project Overview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61673"/>
            <a:ext cx="6858000" cy="4758127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Tracking User’s own location and nearby bus stops.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Easier to select bus where he/she has to go and can calculate the distance.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User can observe real time movement.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Notified the user when he/she reach the </a:t>
            </a:r>
            <a:r>
              <a:rPr lang="en-US" sz="2800" dirty="0"/>
              <a:t>nearest/desired scheduled </a:t>
            </a:r>
            <a:r>
              <a:rPr lang="en-US" sz="2800" dirty="0" smtClean="0"/>
              <a:t>destination.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Can detect nearest paired device.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2050" name="Picture 2" descr="C:\Users\Asus\Downloads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26" y="1261673"/>
            <a:ext cx="1550988" cy="258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sus\Downloads\locat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26" y="4038600"/>
            <a:ext cx="15397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CF60-BE97-48A0-80C4-A6F53CAAB982}" type="datetime1">
              <a:rPr lang="en-US" smtClean="0"/>
              <a:t>Wednesday 25/03/2015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System Flowchart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66056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Info Entry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392783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info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962400" y="1366056"/>
            <a:ext cx="1295400" cy="832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Info</a:t>
            </a:r>
            <a:endParaRPr lang="en-US" dirty="0"/>
          </a:p>
        </p:txBody>
      </p:sp>
      <p:sp>
        <p:nvSpPr>
          <p:cNvPr id="8" name="Flowchart: Stored Data 7"/>
          <p:cNvSpPr/>
          <p:nvPr/>
        </p:nvSpPr>
        <p:spPr>
          <a:xfrm>
            <a:off x="7315200" y="1366056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List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46761" y="1527839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11" name="Elbow Connector 10"/>
          <p:cNvCxnSpPr>
            <a:stCxn id="4" idx="3"/>
            <a:endCxn id="5" idx="2"/>
          </p:cNvCxnSpPr>
          <p:nvPr/>
        </p:nvCxnSpPr>
        <p:spPr>
          <a:xfrm flipV="1">
            <a:off x="1905000" y="1735683"/>
            <a:ext cx="228600" cy="113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6"/>
            <a:endCxn id="6" idx="2"/>
          </p:cNvCxnSpPr>
          <p:nvPr/>
        </p:nvCxnSpPr>
        <p:spPr>
          <a:xfrm>
            <a:off x="3657600" y="1735683"/>
            <a:ext cx="304800" cy="46701"/>
          </a:xfrm>
          <a:prstGeom prst="bentConnector3">
            <a:avLst>
              <a:gd name="adj1" fmla="val 41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2"/>
          </p:cNvCxnSpPr>
          <p:nvPr/>
        </p:nvCxnSpPr>
        <p:spPr>
          <a:xfrm flipV="1">
            <a:off x="5257800" y="1747056"/>
            <a:ext cx="388961" cy="35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1"/>
          </p:cNvCxnSpPr>
          <p:nvPr/>
        </p:nvCxnSpPr>
        <p:spPr>
          <a:xfrm flipV="1">
            <a:off x="6789761" y="1708956"/>
            <a:ext cx="525439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3537" y="2521282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stops entry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133600" y="249086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Stops info </a:t>
            </a:r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3962400" y="2409257"/>
            <a:ext cx="1295400" cy="867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Stops Info</a:t>
            </a:r>
            <a:endParaRPr lang="en-US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7315200" y="2499958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Stops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646761" y="2614543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31" name="Elbow Connector 30"/>
          <p:cNvCxnSpPr>
            <a:stCxn id="26" idx="3"/>
            <a:endCxn id="27" idx="2"/>
          </p:cNvCxnSpPr>
          <p:nvPr/>
        </p:nvCxnSpPr>
        <p:spPr>
          <a:xfrm flipV="1">
            <a:off x="1906137" y="2833760"/>
            <a:ext cx="227463" cy="68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6"/>
            <a:endCxn id="28" idx="2"/>
          </p:cNvCxnSpPr>
          <p:nvPr/>
        </p:nvCxnSpPr>
        <p:spPr>
          <a:xfrm>
            <a:off x="3657600" y="2833760"/>
            <a:ext cx="304800" cy="9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4"/>
            <a:endCxn id="30" idx="2"/>
          </p:cNvCxnSpPr>
          <p:nvPr/>
        </p:nvCxnSpPr>
        <p:spPr>
          <a:xfrm flipV="1">
            <a:off x="5257800" y="2833760"/>
            <a:ext cx="388961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6"/>
            <a:endCxn id="29" idx="1"/>
          </p:cNvCxnSpPr>
          <p:nvPr/>
        </p:nvCxnSpPr>
        <p:spPr>
          <a:xfrm>
            <a:off x="6789761" y="2833760"/>
            <a:ext cx="525439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4203" y="348089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location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114266" y="3450468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dirty="0" err="1" smtClean="0"/>
              <a:t>loc</a:t>
            </a:r>
            <a:r>
              <a:rPr lang="en-US" dirty="0" smtClean="0"/>
              <a:t> info </a:t>
            </a:r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3943066" y="3368865"/>
            <a:ext cx="1295400" cy="867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Info</a:t>
            </a:r>
            <a:endParaRPr lang="en-US" dirty="0"/>
          </a:p>
        </p:txBody>
      </p:sp>
      <p:sp>
        <p:nvSpPr>
          <p:cNvPr id="54" name="Flowchart: Stored Data 53"/>
          <p:cNvSpPr/>
          <p:nvPr/>
        </p:nvSpPr>
        <p:spPr>
          <a:xfrm>
            <a:off x="7295866" y="3459566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List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627427" y="3667410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56" name="Elbow Connector 55"/>
          <p:cNvCxnSpPr>
            <a:stCxn id="51" idx="3"/>
            <a:endCxn id="52" idx="2"/>
          </p:cNvCxnSpPr>
          <p:nvPr/>
        </p:nvCxnSpPr>
        <p:spPr>
          <a:xfrm flipV="1">
            <a:off x="1886803" y="3793368"/>
            <a:ext cx="227463" cy="68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6"/>
            <a:endCxn id="53" idx="2"/>
          </p:cNvCxnSpPr>
          <p:nvPr/>
        </p:nvCxnSpPr>
        <p:spPr>
          <a:xfrm>
            <a:off x="3638266" y="3793368"/>
            <a:ext cx="304800" cy="9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4"/>
            <a:endCxn id="55" idx="2"/>
          </p:cNvCxnSpPr>
          <p:nvPr/>
        </p:nvCxnSpPr>
        <p:spPr>
          <a:xfrm>
            <a:off x="5238466" y="3802466"/>
            <a:ext cx="388961" cy="8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4" idx="1"/>
          </p:cNvCxnSpPr>
          <p:nvPr/>
        </p:nvCxnSpPr>
        <p:spPr>
          <a:xfrm flipV="1">
            <a:off x="6770427" y="3802466"/>
            <a:ext cx="525439" cy="8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8281" y="4380505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Entry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114266" y="4418605"/>
            <a:ext cx="1314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 info </a:t>
            </a:r>
            <a:endParaRPr lang="en-US" sz="1600" dirty="0"/>
          </a:p>
        </p:txBody>
      </p:sp>
      <p:sp>
        <p:nvSpPr>
          <p:cNvPr id="62" name="Can 61"/>
          <p:cNvSpPr/>
          <p:nvPr/>
        </p:nvSpPr>
        <p:spPr>
          <a:xfrm>
            <a:off x="3927144" y="4336719"/>
            <a:ext cx="1295400" cy="867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Info</a:t>
            </a:r>
            <a:endParaRPr lang="en-US" dirty="0"/>
          </a:p>
        </p:txBody>
      </p:sp>
      <p:sp>
        <p:nvSpPr>
          <p:cNvPr id="63" name="Flowchart: Stored Data 62"/>
          <p:cNvSpPr/>
          <p:nvPr/>
        </p:nvSpPr>
        <p:spPr>
          <a:xfrm>
            <a:off x="7279944" y="4359181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Schedule List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611505" y="4567025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65" name="Elbow Connector 64"/>
          <p:cNvCxnSpPr>
            <a:stCxn id="60" idx="3"/>
            <a:endCxn id="61" idx="2"/>
          </p:cNvCxnSpPr>
          <p:nvPr/>
        </p:nvCxnSpPr>
        <p:spPr>
          <a:xfrm>
            <a:off x="1870881" y="4761505"/>
            <a:ext cx="24338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1" idx="6"/>
            <a:endCxn id="62" idx="2"/>
          </p:cNvCxnSpPr>
          <p:nvPr/>
        </p:nvCxnSpPr>
        <p:spPr>
          <a:xfrm>
            <a:off x="3429000" y="4761505"/>
            <a:ext cx="498144" cy="88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4"/>
            <a:endCxn id="64" idx="2"/>
          </p:cNvCxnSpPr>
          <p:nvPr/>
        </p:nvCxnSpPr>
        <p:spPr>
          <a:xfrm>
            <a:off x="5222544" y="4770320"/>
            <a:ext cx="388961" cy="1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63" idx="1"/>
          </p:cNvCxnSpPr>
          <p:nvPr/>
        </p:nvCxnSpPr>
        <p:spPr>
          <a:xfrm flipV="1">
            <a:off x="6754505" y="4702081"/>
            <a:ext cx="525439" cy="8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3" idx="2"/>
            <a:endCxn id="28" idx="2"/>
          </p:cNvCxnSpPr>
          <p:nvPr/>
        </p:nvCxnSpPr>
        <p:spPr>
          <a:xfrm rot="10800000" flipH="1">
            <a:off x="3943066" y="2842858"/>
            <a:ext cx="19334" cy="959608"/>
          </a:xfrm>
          <a:prstGeom prst="curvedConnector3">
            <a:avLst>
              <a:gd name="adj1" fmla="val -11823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3" idx="2"/>
            <a:endCxn id="62" idx="2"/>
          </p:cNvCxnSpPr>
          <p:nvPr/>
        </p:nvCxnSpPr>
        <p:spPr>
          <a:xfrm rot="10800000" flipV="1">
            <a:off x="3927144" y="3802466"/>
            <a:ext cx="15922" cy="967854"/>
          </a:xfrm>
          <a:prstGeom prst="curvedConnector3">
            <a:avLst>
              <a:gd name="adj1" fmla="val 1535749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8" idx="4"/>
            <a:endCxn id="6" idx="4"/>
          </p:cNvCxnSpPr>
          <p:nvPr/>
        </p:nvCxnSpPr>
        <p:spPr>
          <a:xfrm flipV="1">
            <a:off x="5257800" y="1782384"/>
            <a:ext cx="12700" cy="106047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3927142" y="5440481"/>
            <a:ext cx="1295401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Map</a:t>
            </a:r>
            <a:endParaRPr lang="en-US" dirty="0"/>
          </a:p>
        </p:txBody>
      </p:sp>
      <p:cxnSp>
        <p:nvCxnSpPr>
          <p:cNvPr id="95" name="Elbow Connector 94"/>
          <p:cNvCxnSpPr>
            <a:stCxn id="53" idx="4"/>
            <a:endCxn id="93" idx="4"/>
          </p:cNvCxnSpPr>
          <p:nvPr/>
        </p:nvCxnSpPr>
        <p:spPr>
          <a:xfrm flipH="1">
            <a:off x="5222543" y="3802466"/>
            <a:ext cx="15923" cy="2057115"/>
          </a:xfrm>
          <a:prstGeom prst="bentConnector3">
            <a:avLst>
              <a:gd name="adj1" fmla="val -1435659"/>
            </a:avLst>
          </a:prstGeom>
          <a:ln w="158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Wednesday 25/03/2015</a:t>
            </a:fld>
            <a:endParaRPr lang="en-US"/>
          </a:p>
        </p:txBody>
      </p:sp>
      <p:cxnSp>
        <p:nvCxnSpPr>
          <p:cNvPr id="46" name="Elbow Connector 45"/>
          <p:cNvCxnSpPr>
            <a:stCxn id="62" idx="2"/>
            <a:endCxn id="93" idx="2"/>
          </p:cNvCxnSpPr>
          <p:nvPr/>
        </p:nvCxnSpPr>
        <p:spPr>
          <a:xfrm rot="10800000" flipV="1">
            <a:off x="3927142" y="4770319"/>
            <a:ext cx="2" cy="1089261"/>
          </a:xfrm>
          <a:prstGeom prst="bentConnector3">
            <a:avLst>
              <a:gd name="adj1" fmla="val 11430100000"/>
            </a:avLst>
          </a:prstGeom>
          <a:ln w="158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6480048" cy="929640"/>
          </a:xfrm>
        </p:spPr>
        <p:txBody>
          <a:bodyPr/>
          <a:lstStyle/>
          <a:p>
            <a:pPr algn="ctr"/>
            <a:r>
              <a:rPr lang="en-US" dirty="0" smtClean="0"/>
              <a:t>Database Sample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94108"/>
              </p:ext>
            </p:extLst>
          </p:nvPr>
        </p:nvGraphicFramePr>
        <p:xfrm>
          <a:off x="762000" y="2209801"/>
          <a:ext cx="7467600" cy="259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942"/>
                <a:gridCol w="2117396"/>
                <a:gridCol w="2325353"/>
                <a:gridCol w="1814909"/>
              </a:tblGrid>
              <a:tr h="82434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>
                          <a:effectLst/>
                        </a:rPr>
                        <a:t>s</a:t>
                      </a:r>
                      <a:r>
                        <a:rPr lang="en-US" sz="3200" u="sng" strike="noStrike" dirty="0" smtClean="0">
                          <a:effectLst/>
                        </a:rPr>
                        <a:t>chedule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 err="1">
                          <a:effectLst/>
                        </a:rPr>
                        <a:t>uid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subject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locX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8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Buy a Mouse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23.77853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90.379166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8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Meet Friends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23.751696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90.367365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0890-FCDF-45A5-A52D-E60402056E3E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66318"/>
              </p:ext>
            </p:extLst>
          </p:nvPr>
        </p:nvGraphicFramePr>
        <p:xfrm>
          <a:off x="762000" y="1752600"/>
          <a:ext cx="7696199" cy="3886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85"/>
                <a:gridCol w="1784627"/>
                <a:gridCol w="1959901"/>
                <a:gridCol w="1529680"/>
                <a:gridCol w="1402206"/>
              </a:tblGrid>
              <a:tr h="7352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 err="1" smtClean="0">
                          <a:effectLst/>
                        </a:rPr>
                        <a:t>busstops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 err="1">
                          <a:effectLst/>
                        </a:rPr>
                        <a:t>uid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bus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stops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bs_name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locX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Mohammadpur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23.765845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90.358338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Shankar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23.751696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90.367365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Jighatala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23.737547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90.376392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Shahbagh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23.723398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90.385419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Motijhil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23.709249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90.394446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866-C4D7-4644-B0A4-F0028D58E2FE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48761"/>
              </p:ext>
            </p:extLst>
          </p:nvPr>
        </p:nvGraphicFramePr>
        <p:xfrm>
          <a:off x="685800" y="1371603"/>
          <a:ext cx="7696200" cy="4419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346"/>
                <a:gridCol w="2882858"/>
                <a:gridCol w="3165996"/>
              </a:tblGrid>
              <a:tr h="59494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 smtClean="0">
                          <a:effectLst/>
                        </a:rPr>
                        <a:t>busses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 err="1">
                          <a:effectLst/>
                        </a:rPr>
                        <a:t>uid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 smtClean="0">
                          <a:effectLst/>
                        </a:rPr>
                        <a:t>bus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stops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_id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Nishargha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Nishargha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Nishargha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4AF9-7FE2-4524-9FC7-2BD6653F4E3C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andard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" y="838200"/>
            <a:ext cx="7979941" cy="55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1219200" y="-15240"/>
            <a:ext cx="6480048" cy="929640"/>
          </a:xfrm>
        </p:spPr>
        <p:txBody>
          <a:bodyPr/>
          <a:lstStyle/>
          <a:p>
            <a:pPr algn="ctr"/>
            <a:r>
              <a:rPr lang="en-US" dirty="0" smtClean="0"/>
              <a:t>Map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939C-B1AB-4961-BB19-EF876E2F5890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andard\Pictures\shortest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4" y="929767"/>
            <a:ext cx="8192426" cy="51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4D36-EA5D-4580-81EF-5325AB5488AB}" type="datetime1">
              <a:rPr lang="en-US" smtClean="0"/>
              <a:t>Wednesday 25/03/2015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445</TotalTime>
  <Words>284</Words>
  <Application>Microsoft Office PowerPoint</Application>
  <PresentationFormat>On-screen Show (4:3)</PresentationFormat>
  <Paragraphs>155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Bus guide and location reminder system (Muthopath) </vt:lpstr>
      <vt:lpstr>introduction</vt:lpstr>
      <vt:lpstr>Project Overview</vt:lpstr>
      <vt:lpstr>System Flowchart</vt:lpstr>
      <vt:lpstr>Database Sample</vt:lpstr>
      <vt:lpstr>PowerPoint Presentation</vt:lpstr>
      <vt:lpstr>PowerPoint Presentation</vt:lpstr>
      <vt:lpstr>Map 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ANPrince</dc:creator>
  <cp:lastModifiedBy>Rupak</cp:lastModifiedBy>
  <cp:revision>146</cp:revision>
  <dcterms:created xsi:type="dcterms:W3CDTF">2006-08-16T00:00:00Z</dcterms:created>
  <dcterms:modified xsi:type="dcterms:W3CDTF">2015-03-25T06:06:26Z</dcterms:modified>
</cp:coreProperties>
</file>