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624" autoAdjust="0"/>
  </p:normalViewPr>
  <p:slideViewPr>
    <p:cSldViewPr>
      <p:cViewPr varScale="1">
        <p:scale>
          <a:sx n="70" d="100"/>
          <a:sy n="70" d="100"/>
        </p:scale>
        <p:origin x="-138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Sunday 08/03/2015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Sunday 08/03/2015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Sunday 08/03/2015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Sunday 08/03/2015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Sunday 08/03/2015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Sunday 08/03/2015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Sunday 08/03/2015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Sunday 08/03/2015</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Sunday 08/03/2015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Sunday 08/03/2015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Sunday 08/03/2015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Sunday 08/03/2015</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94023" y="304799"/>
            <a:ext cx="5638800" cy="1129923"/>
          </a:xfrm>
        </p:spPr>
        <p:txBody>
          <a:bodyPr>
            <a:noAutofit/>
          </a:bodyPr>
          <a:lstStyle/>
          <a:p>
            <a:pPr algn="ctr"/>
            <a:r>
              <a:rPr sz="4000" dirty="0" smtClean="0"/>
              <a:t>Bus guide and location reminder system</a:t>
            </a:r>
            <a:r>
              <a:rPr sz="5400" dirty="0" smtClean="0"/>
              <a:t> </a:t>
            </a:r>
            <a:br>
              <a:rPr sz="5400" dirty="0" smtClean="0"/>
            </a:br>
            <a:endParaRPr lang="en-US" sz="5400" dirty="0"/>
          </a:p>
        </p:txBody>
      </p:sp>
      <p:sp>
        <p:nvSpPr>
          <p:cNvPr id="3" name="Subtitle 2"/>
          <p:cNvSpPr>
            <a:spLocks noGrp="1"/>
          </p:cNvSpPr>
          <p:nvPr>
            <p:ph type="subTitle" idx="1"/>
          </p:nvPr>
        </p:nvSpPr>
        <p:spPr>
          <a:xfrm>
            <a:off x="685800" y="2438400"/>
            <a:ext cx="3962400" cy="2133600"/>
          </a:xfrm>
        </p:spPr>
        <p:txBody>
          <a:bodyPr>
            <a:normAutofit fontScale="70000" lnSpcReduction="20000"/>
          </a:bodyPr>
          <a:lstStyle/>
          <a:p>
            <a:pPr marR="36576" algn="ctr">
              <a:spcBef>
                <a:spcPts val="600"/>
              </a:spcBef>
              <a:defRPr/>
            </a:pPr>
            <a:r>
              <a:rPr lang="en-GB" sz="4000" u="sng" dirty="0" smtClean="0"/>
              <a:t>Project Co-Supervisor</a:t>
            </a:r>
          </a:p>
          <a:p>
            <a:pPr marR="36576" algn="ctr">
              <a:spcBef>
                <a:spcPts val="600"/>
              </a:spcBef>
              <a:defRPr/>
            </a:pPr>
            <a:r>
              <a:rPr lang="en-US" sz="3400" b="1" dirty="0" smtClean="0">
                <a:ln w="12700">
                  <a:solidFill>
                    <a:schemeClr val="bg1"/>
                  </a:solidFill>
                  <a:prstDash val="solid"/>
                </a:ln>
                <a:solidFill>
                  <a:srgbClr val="00B0F0"/>
                </a:solidFill>
                <a:effectLst>
                  <a:outerShdw blurRad="38100" dist="38100" dir="2700000" algn="tl">
                    <a:srgbClr val="000000">
                      <a:alpha val="43137"/>
                    </a:srgbClr>
                  </a:outerShdw>
                </a:effectLst>
              </a:rPr>
              <a:t>Muhammad </a:t>
            </a:r>
            <a:r>
              <a:rPr lang="en-US" sz="3400" b="1" dirty="0" err="1" smtClean="0">
                <a:ln w="12700">
                  <a:solidFill>
                    <a:schemeClr val="bg1"/>
                  </a:solidFill>
                  <a:prstDash val="solid"/>
                </a:ln>
                <a:solidFill>
                  <a:srgbClr val="00B0F0"/>
                </a:solidFill>
                <a:effectLst>
                  <a:outerShdw blurRad="38100" dist="38100" dir="2700000" algn="tl">
                    <a:srgbClr val="000000">
                      <a:alpha val="43137"/>
                    </a:srgbClr>
                  </a:outerShdw>
                </a:effectLst>
              </a:rPr>
              <a:t>Masud</a:t>
            </a:r>
            <a:r>
              <a:rPr lang="en-US" sz="3400" b="1" dirty="0" smtClean="0">
                <a:ln w="12700">
                  <a:solidFill>
                    <a:schemeClr val="bg1"/>
                  </a:solidFill>
                  <a:prstDash val="solid"/>
                </a:ln>
                <a:solidFill>
                  <a:srgbClr val="00B0F0"/>
                </a:solidFill>
                <a:effectLst>
                  <a:outerShdw blurRad="38100" dist="38100" dir="2700000" algn="tl">
                    <a:srgbClr val="000000">
                      <a:alpha val="43137"/>
                    </a:srgbClr>
                  </a:outerShdw>
                </a:effectLst>
              </a:rPr>
              <a:t> </a:t>
            </a:r>
            <a:r>
              <a:rPr lang="en-US" sz="3400" b="1" dirty="0" err="1" smtClean="0">
                <a:ln w="12700">
                  <a:solidFill>
                    <a:schemeClr val="bg1"/>
                  </a:solidFill>
                  <a:prstDash val="solid"/>
                </a:ln>
                <a:solidFill>
                  <a:srgbClr val="00B0F0"/>
                </a:solidFill>
                <a:effectLst>
                  <a:outerShdw blurRad="38100" dist="38100" dir="2700000" algn="tl">
                    <a:srgbClr val="000000">
                      <a:alpha val="43137"/>
                    </a:srgbClr>
                  </a:outerShdw>
                </a:effectLst>
              </a:rPr>
              <a:t>Tarek</a:t>
            </a:r>
            <a:endParaRPr lang="en-US" sz="3400" b="1" dirty="0" smtClean="0">
              <a:ln w="12700">
                <a:solidFill>
                  <a:schemeClr val="bg1"/>
                </a:solidFill>
                <a:prstDash val="solid"/>
              </a:ln>
              <a:solidFill>
                <a:srgbClr val="00B0F0"/>
              </a:solidFill>
              <a:effectLst>
                <a:outerShdw blurRad="38100" dist="38100" dir="2700000" algn="tl">
                  <a:srgbClr val="000000">
                    <a:alpha val="43137"/>
                  </a:srgbClr>
                </a:outerShdw>
              </a:effectLst>
            </a:endParaRPr>
          </a:p>
          <a:p>
            <a:pPr marR="36576" algn="ctr">
              <a:spcBef>
                <a:spcPts val="600"/>
              </a:spcBef>
              <a:defRPr/>
            </a:pPr>
            <a:r>
              <a:rPr lang="en-US" sz="2400" b="1" dirty="0"/>
              <a:t>Assistant Professor</a:t>
            </a:r>
            <a:endParaRPr lang="en-US" sz="3400" b="1" dirty="0" smtClean="0">
              <a:ln w="12700">
                <a:solidFill>
                  <a:schemeClr val="bg1"/>
                </a:solidFill>
                <a:prstDash val="solid"/>
              </a:ln>
              <a:solidFill>
                <a:srgbClr val="00B0F0"/>
              </a:solidFill>
              <a:effectLst>
                <a:outerShdw blurRad="38100" dist="38100" dir="2700000" algn="tl">
                  <a:srgbClr val="000000">
                    <a:alpha val="43137"/>
                  </a:srgbClr>
                </a:outerShdw>
              </a:effectLst>
            </a:endParaRPr>
          </a:p>
          <a:p>
            <a:pPr marR="36576" lvl="0" algn="ctr">
              <a:spcBef>
                <a:spcPts val="600"/>
              </a:spcBef>
              <a:defRPr/>
            </a:pPr>
            <a:r>
              <a:rPr lang="en-US" sz="2400" dirty="0" smtClean="0">
                <a:ea typeface="Adobe Heiti Std R" pitchFamily="34" charset="-128"/>
              </a:rPr>
              <a:t>Computer Science &amp; Engineering</a:t>
            </a:r>
          </a:p>
          <a:p>
            <a:pPr marR="36576" lvl="0" algn="ctr">
              <a:spcBef>
                <a:spcPts val="600"/>
              </a:spcBef>
              <a:defRPr/>
            </a:pPr>
            <a:r>
              <a:rPr lang="en-US" sz="2400" dirty="0" smtClean="0">
                <a:latin typeface="Adobe Heiti Std R" pitchFamily="34" charset="-128"/>
                <a:ea typeface="Adobe Heiti Std R" pitchFamily="34" charset="-128"/>
              </a:rPr>
              <a:t>State University of Bangladesh</a:t>
            </a:r>
            <a:endParaRPr lang="en-GB" sz="2200" dirty="0" smtClean="0"/>
          </a:p>
          <a:p>
            <a:pPr marR="36576" algn="l">
              <a:spcBef>
                <a:spcPts val="600"/>
              </a:spcBef>
              <a:defRPr/>
            </a:pPr>
            <a:endParaRPr lang="en-GB" sz="300" u="sng" dirty="0" smtClean="0">
              <a:solidFill>
                <a:schemeClr val="tx1">
                  <a:tint val="75000"/>
                </a:schemeClr>
              </a:solidFill>
            </a:endParaRPr>
          </a:p>
          <a:p>
            <a:pPr marR="36576" algn="ctr">
              <a:spcBef>
                <a:spcPts val="600"/>
              </a:spcBef>
              <a:defRPr/>
            </a:pPr>
            <a:r>
              <a:rPr lang="en-US" dirty="0" smtClean="0">
                <a:latin typeface="Adobe Heiti Std R" pitchFamily="34" charset="-128"/>
                <a:ea typeface="Adobe Heiti Std R" pitchFamily="34" charset="-128"/>
              </a:rPr>
              <a:t/>
            </a:r>
            <a:br>
              <a:rPr lang="en-US" dirty="0" smtClean="0">
                <a:latin typeface="Adobe Heiti Std R" pitchFamily="34" charset="-128"/>
                <a:ea typeface="Adobe Heiti Std R" pitchFamily="34" charset="-128"/>
              </a:rPr>
            </a:br>
            <a:endParaRPr lang="en-US" dirty="0" smtClean="0">
              <a:latin typeface="Adobe Heiti Std R" pitchFamily="34" charset="-128"/>
              <a:ea typeface="Adobe Heiti Std R" pitchFamily="34" charset="-128"/>
            </a:endParaRPr>
          </a:p>
          <a:p>
            <a:pPr algn="l"/>
            <a:endParaRPr lang="en-US" dirty="0"/>
          </a:p>
        </p:txBody>
      </p:sp>
      <p:sp>
        <p:nvSpPr>
          <p:cNvPr id="4" name="Subtitle 2"/>
          <p:cNvSpPr txBox="1">
            <a:spLocks/>
          </p:cNvSpPr>
          <p:nvPr/>
        </p:nvSpPr>
        <p:spPr>
          <a:xfrm>
            <a:off x="685800" y="4114800"/>
            <a:ext cx="3505200" cy="1752600"/>
          </a:xfrm>
          <a:prstGeom prst="rect">
            <a:avLst/>
          </a:prstGeom>
        </p:spPr>
        <p:txBody>
          <a:bodyPr vert="horz" tIns="0" rIns="45720" bIns="0" anchor="b">
            <a:normAutofit/>
          </a:bodyPr>
          <a:lstStyle/>
          <a:p>
            <a:pPr marL="0" marR="0" lvl="0" indent="0" algn="r"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Subtitle 2"/>
          <p:cNvSpPr txBox="1">
            <a:spLocks/>
          </p:cNvSpPr>
          <p:nvPr/>
        </p:nvSpPr>
        <p:spPr>
          <a:xfrm>
            <a:off x="685800" y="4267200"/>
            <a:ext cx="3962400" cy="2133600"/>
          </a:xfrm>
          <a:prstGeom prst="rect">
            <a:avLst/>
          </a:prstGeom>
        </p:spPr>
        <p:txBody>
          <a:bodyPr vert="horz" tIns="0" rIns="45720" bIns="0" anchor="b">
            <a:normAutofit fontScale="92500" lnSpcReduction="20000"/>
          </a:bodyPr>
          <a:lstStyle/>
          <a:p>
            <a:pPr marR="36576" algn="ctr" fontAlgn="auto">
              <a:spcBef>
                <a:spcPts val="600"/>
              </a:spcBef>
              <a:spcAft>
                <a:spcPts val="0"/>
              </a:spcAft>
              <a:buClr>
                <a:schemeClr val="accent1"/>
              </a:buClr>
              <a:buSzPct val="80000"/>
              <a:defRPr/>
            </a:pPr>
            <a:r>
              <a:rPr lang="en-GB" sz="3200" u="sng" dirty="0"/>
              <a:t>Project </a:t>
            </a:r>
            <a:r>
              <a:rPr lang="en-GB" sz="3000" u="sng" dirty="0" smtClean="0"/>
              <a:t>Supervisor</a:t>
            </a:r>
          </a:p>
          <a:p>
            <a:pPr marL="0" marR="36576" lvl="0" indent="0" algn="ctr"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GB" sz="300" b="0" i="0" u="sng"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36576" lvl="0" indent="0" algn="ctr"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GB" sz="2600" b="1" i="0" u="none" strike="noStrike" kern="1200" normalizeH="0" baseline="0" noProof="0" dirty="0" smtClean="0">
                <a:ln w="12700">
                  <a:solidFill>
                    <a:schemeClr val="bg1"/>
                  </a:solidFill>
                  <a:prstDash val="solid"/>
                </a:ln>
                <a:solidFill>
                  <a:srgbClr val="00B0F0"/>
                </a:solidFill>
                <a:effectLst>
                  <a:outerShdw blurRad="41275" dist="20320" dir="1800000" algn="tl" rotWithShape="0">
                    <a:srgbClr val="000000">
                      <a:alpha val="40000"/>
                    </a:srgbClr>
                  </a:outerShdw>
                </a:effectLst>
                <a:uLnTx/>
                <a:uFillTx/>
                <a:ea typeface="Adobe Heiti Std R" pitchFamily="34" charset="-128"/>
                <a:cs typeface="+mn-cs"/>
              </a:rPr>
              <a:t>Dr. </a:t>
            </a:r>
            <a:r>
              <a:rPr kumimoji="0" lang="en-GB" sz="2600" b="1" i="0" u="none" strike="noStrike" kern="1200" normalizeH="0" baseline="0" noProof="0" dirty="0" err="1" smtClean="0">
                <a:ln w="12700">
                  <a:solidFill>
                    <a:schemeClr val="bg1"/>
                  </a:solidFill>
                  <a:prstDash val="solid"/>
                </a:ln>
                <a:solidFill>
                  <a:srgbClr val="00B0F0"/>
                </a:solidFill>
                <a:effectLst>
                  <a:outerShdw blurRad="41275" dist="20320" dir="1800000" algn="tl" rotWithShape="0">
                    <a:srgbClr val="000000">
                      <a:alpha val="40000"/>
                    </a:srgbClr>
                  </a:outerShdw>
                </a:effectLst>
                <a:uLnTx/>
                <a:uFillTx/>
                <a:ea typeface="Adobe Heiti Std R" pitchFamily="34" charset="-128"/>
                <a:cs typeface="+mn-cs"/>
              </a:rPr>
              <a:t>Bilkis</a:t>
            </a:r>
            <a:r>
              <a:rPr kumimoji="0" lang="en-GB" sz="2600" b="1" i="0" u="none" strike="noStrike" kern="1200" normalizeH="0" baseline="0" noProof="0" dirty="0" smtClean="0">
                <a:ln w="12700">
                  <a:solidFill>
                    <a:schemeClr val="bg1"/>
                  </a:solidFill>
                  <a:prstDash val="solid"/>
                </a:ln>
                <a:solidFill>
                  <a:srgbClr val="00B0F0"/>
                </a:solidFill>
                <a:effectLst>
                  <a:outerShdw blurRad="41275" dist="20320" dir="1800000" algn="tl" rotWithShape="0">
                    <a:srgbClr val="000000">
                      <a:alpha val="40000"/>
                    </a:srgbClr>
                  </a:outerShdw>
                </a:effectLst>
                <a:uLnTx/>
                <a:uFillTx/>
                <a:ea typeface="Adobe Heiti Std R" pitchFamily="34" charset="-128"/>
                <a:cs typeface="+mn-cs"/>
              </a:rPr>
              <a:t> Jamal </a:t>
            </a:r>
            <a:r>
              <a:rPr kumimoji="0" lang="en-GB" sz="2600" b="1" i="0" u="none" strike="noStrike" kern="1200" normalizeH="0" baseline="0" noProof="0" dirty="0" err="1" smtClean="0">
                <a:ln w="12700">
                  <a:solidFill>
                    <a:schemeClr val="bg1"/>
                  </a:solidFill>
                  <a:prstDash val="solid"/>
                </a:ln>
                <a:solidFill>
                  <a:srgbClr val="00B0F0"/>
                </a:solidFill>
                <a:effectLst>
                  <a:outerShdw blurRad="41275" dist="20320" dir="1800000" algn="tl" rotWithShape="0">
                    <a:srgbClr val="000000">
                      <a:alpha val="40000"/>
                    </a:srgbClr>
                  </a:outerShdw>
                </a:effectLst>
                <a:uLnTx/>
                <a:uFillTx/>
                <a:ea typeface="Adobe Heiti Std R" pitchFamily="34" charset="-128"/>
                <a:cs typeface="+mn-cs"/>
              </a:rPr>
              <a:t>Ferdosi</a:t>
            </a:r>
            <a:endParaRPr kumimoji="0" lang="en-GB" sz="2600" b="1" i="0" u="none" strike="noStrike" kern="1200" normalizeH="0" baseline="0" noProof="0" dirty="0" smtClean="0">
              <a:ln w="12700">
                <a:solidFill>
                  <a:schemeClr val="bg1"/>
                </a:solidFill>
                <a:prstDash val="solid"/>
              </a:ln>
              <a:solidFill>
                <a:srgbClr val="00B0F0"/>
              </a:solidFill>
              <a:effectLst>
                <a:outerShdw blurRad="41275" dist="20320" dir="1800000" algn="tl" rotWithShape="0">
                  <a:srgbClr val="000000">
                    <a:alpha val="40000"/>
                  </a:srgbClr>
                </a:outerShdw>
              </a:effectLst>
              <a:uLnTx/>
              <a:uFillTx/>
              <a:ea typeface="Adobe Heiti Std R" pitchFamily="34" charset="-128"/>
              <a:cs typeface="+mn-cs"/>
            </a:endParaRPr>
          </a:p>
          <a:p>
            <a:pPr marL="0" marR="36576" lvl="0" indent="0" algn="ctr"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GB" sz="2000" b="1" i="0" u="none" strike="noStrike" kern="1200" cap="none" spc="0" normalizeH="0" baseline="0" noProof="0" dirty="0" smtClean="0">
                <a:ln>
                  <a:noFill/>
                </a:ln>
                <a:solidFill>
                  <a:schemeClr val="tx1"/>
                </a:solidFill>
                <a:effectLst/>
                <a:uLnTx/>
                <a:uFillTx/>
                <a:latin typeface="+mn-lt"/>
                <a:ea typeface="Adobe Heiti Std R" pitchFamily="34" charset="-128"/>
                <a:cs typeface="+mn-cs"/>
              </a:rPr>
              <a:t>Head of the </a:t>
            </a:r>
            <a:r>
              <a:rPr kumimoji="0" lang="en-US" sz="2000" b="1" i="0" u="none" strike="noStrike" kern="1200" cap="none" spc="0" normalizeH="0" baseline="0" noProof="0" dirty="0" smtClean="0">
                <a:ln>
                  <a:noFill/>
                </a:ln>
                <a:solidFill>
                  <a:schemeClr val="tx1"/>
                </a:solidFill>
                <a:effectLst/>
                <a:uLnTx/>
                <a:uFillTx/>
                <a:latin typeface="+mn-lt"/>
                <a:ea typeface="Adobe Heiti Std R" pitchFamily="34" charset="-128"/>
                <a:cs typeface="+mn-cs"/>
              </a:rPr>
              <a:t>Department </a:t>
            </a:r>
            <a:endParaRPr kumimoji="0" lang="en-GB" sz="2000" b="1" i="0" u="none" strike="noStrike" kern="1200" cap="none" spc="0" normalizeH="0" baseline="0" noProof="0" dirty="0" smtClean="0">
              <a:ln>
                <a:noFill/>
              </a:ln>
              <a:solidFill>
                <a:schemeClr val="tx1"/>
              </a:solidFill>
              <a:effectLst/>
              <a:uLnTx/>
              <a:uFillTx/>
              <a:latin typeface="+mn-lt"/>
              <a:ea typeface="Adobe Heiti Std R" pitchFamily="34" charset="-128"/>
              <a:cs typeface="+mn-cs"/>
            </a:endParaRPr>
          </a:p>
          <a:p>
            <a:pPr marL="0" marR="36576" lvl="0" indent="0" algn="ctr"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Adobe Heiti Std R" pitchFamily="34" charset="-128"/>
                <a:cs typeface="+mn-cs"/>
              </a:rPr>
              <a:t>Computer Science &amp; Engineering</a:t>
            </a:r>
          </a:p>
          <a:p>
            <a:pPr marL="0" marR="36576" lvl="0" indent="0" algn="ctr"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Adobe Heiti Std R" pitchFamily="34" charset="-128"/>
                <a:ea typeface="Adobe Heiti Std R" pitchFamily="34" charset="-128"/>
                <a:cs typeface="+mn-cs"/>
              </a:rPr>
              <a:t>State University of Bangladesh</a:t>
            </a:r>
            <a:br>
              <a:rPr kumimoji="0" lang="en-US" sz="2000" b="0" i="0" u="none" strike="noStrike" kern="1200" cap="none" spc="0" normalizeH="0" baseline="0" noProof="0" dirty="0" smtClean="0">
                <a:ln>
                  <a:noFill/>
                </a:ln>
                <a:solidFill>
                  <a:schemeClr val="tx1"/>
                </a:solidFill>
                <a:effectLst/>
                <a:uLnTx/>
                <a:uFillTx/>
                <a:latin typeface="Adobe Heiti Std R" pitchFamily="34" charset="-128"/>
                <a:ea typeface="Adobe Heiti Std R" pitchFamily="34" charset="-128"/>
                <a:cs typeface="+mn-cs"/>
              </a:rPr>
            </a:br>
            <a:endParaRPr kumimoji="0" lang="en-US" sz="2000" b="0" i="0" u="none" strike="noStrike" kern="1200" cap="none" spc="0" normalizeH="0" baseline="0" noProof="0" dirty="0" smtClean="0">
              <a:ln>
                <a:noFill/>
              </a:ln>
              <a:solidFill>
                <a:schemeClr val="tx1"/>
              </a:solidFill>
              <a:effectLst/>
              <a:uLnTx/>
              <a:uFillTx/>
              <a:latin typeface="Adobe Heiti Std R" pitchFamily="34" charset="-128"/>
              <a:ea typeface="Adobe Heiti Std R" pitchFamily="34" charset="-128"/>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ubtitle 2"/>
          <p:cNvSpPr txBox="1">
            <a:spLocks/>
          </p:cNvSpPr>
          <p:nvPr/>
        </p:nvSpPr>
        <p:spPr>
          <a:xfrm>
            <a:off x="5029200" y="3048000"/>
            <a:ext cx="4038600" cy="2514600"/>
          </a:xfrm>
          <a:prstGeom prst="rect">
            <a:avLst/>
          </a:prstGeom>
        </p:spPr>
        <p:txBody>
          <a:bodyPr vert="horz" tIns="0" rIns="45720" bIns="0" anchor="b">
            <a:normAutofit fontScale="92500" lnSpcReduction="10000"/>
          </a:bodyPr>
          <a:lstStyle/>
          <a:p>
            <a:pPr marR="36576" algn="ctr" fontAlgn="auto">
              <a:spcBef>
                <a:spcPts val="600"/>
              </a:spcBef>
              <a:spcAft>
                <a:spcPts val="0"/>
              </a:spcAft>
              <a:buClr>
                <a:schemeClr val="accent1"/>
              </a:buClr>
              <a:buSzPct val="80000"/>
              <a:buFont typeface="Arial" pitchFamily="34" charset="0"/>
              <a:buNone/>
              <a:defRPr/>
            </a:pPr>
            <a:r>
              <a:rPr lang="en-GB" sz="2600" b="1" u="sng" dirty="0" smtClean="0"/>
              <a:t>Project Members</a:t>
            </a:r>
          </a:p>
          <a:p>
            <a:pPr marR="36576" algn="ctr" fontAlgn="auto">
              <a:spcBef>
                <a:spcPts val="600"/>
              </a:spcBef>
              <a:spcAft>
                <a:spcPts val="0"/>
              </a:spcAft>
              <a:buClr>
                <a:schemeClr val="accent1"/>
              </a:buClr>
              <a:buSzPct val="80000"/>
              <a:buFont typeface="Arial" pitchFamily="34" charset="0"/>
              <a:buNone/>
              <a:defRPr/>
            </a:pPr>
            <a:endParaRPr lang="en-GB" sz="1100" b="1" u="sng" dirty="0" smtClean="0"/>
          </a:p>
          <a:p>
            <a:pPr marR="36576" algn="ctr" fontAlgn="auto">
              <a:spcBef>
                <a:spcPts val="600"/>
              </a:spcBef>
              <a:spcAft>
                <a:spcPts val="0"/>
              </a:spcAft>
              <a:buClr>
                <a:schemeClr val="accent1"/>
              </a:buClr>
              <a:buSzPct val="80000"/>
              <a:defRPr/>
            </a:pPr>
            <a:r>
              <a:rPr lang="en-US" b="1" dirty="0" smtClean="0">
                <a:solidFill>
                  <a:schemeClr val="tx1">
                    <a:lumMod val="65000"/>
                    <a:lumOff val="35000"/>
                  </a:schemeClr>
                </a:solidFill>
                <a:latin typeface="Adobe Heiti Std R" pitchFamily="34" charset="-128"/>
                <a:ea typeface="Adobe Heiti Std R" pitchFamily="34" charset="-128"/>
              </a:rPr>
              <a:t>1. </a:t>
            </a:r>
            <a:r>
              <a:rPr lang="en-US" b="1" dirty="0" err="1" smtClean="0">
                <a:solidFill>
                  <a:schemeClr val="tx1">
                    <a:lumMod val="65000"/>
                    <a:lumOff val="35000"/>
                  </a:schemeClr>
                </a:solidFill>
                <a:latin typeface="Adobe Heiti Std R" pitchFamily="34" charset="-128"/>
                <a:ea typeface="Adobe Heiti Std R" pitchFamily="34" charset="-128"/>
              </a:rPr>
              <a:t>Arefin</a:t>
            </a:r>
            <a:r>
              <a:rPr lang="en-US" b="1" dirty="0" smtClean="0">
                <a:solidFill>
                  <a:schemeClr val="tx1">
                    <a:lumMod val="65000"/>
                    <a:lumOff val="35000"/>
                  </a:schemeClr>
                </a:solidFill>
                <a:latin typeface="Adobe Heiti Std R" pitchFamily="34" charset="-128"/>
                <a:ea typeface="Adobe Heiti Std R" pitchFamily="34" charset="-128"/>
              </a:rPr>
              <a:t> </a:t>
            </a:r>
            <a:r>
              <a:rPr lang="en-US" b="1" dirty="0" err="1" smtClean="0">
                <a:solidFill>
                  <a:schemeClr val="tx1">
                    <a:lumMod val="65000"/>
                    <a:lumOff val="35000"/>
                  </a:schemeClr>
                </a:solidFill>
                <a:latin typeface="Adobe Heiti Std R" pitchFamily="34" charset="-128"/>
                <a:ea typeface="Adobe Heiti Std R" pitchFamily="34" charset="-128"/>
              </a:rPr>
              <a:t>Newaz</a:t>
            </a:r>
            <a:r>
              <a:rPr lang="en-US" b="1" dirty="0" smtClean="0">
                <a:solidFill>
                  <a:schemeClr val="tx1">
                    <a:lumMod val="65000"/>
                    <a:lumOff val="35000"/>
                  </a:schemeClr>
                </a:solidFill>
                <a:latin typeface="Adobe Heiti Std R" pitchFamily="34" charset="-128"/>
                <a:ea typeface="Adobe Heiti Std R" pitchFamily="34" charset="-128"/>
              </a:rPr>
              <a:t> Prince</a:t>
            </a:r>
          </a:p>
          <a:p>
            <a:pPr marR="36576" algn="ctr" fontAlgn="auto">
              <a:spcBef>
                <a:spcPts val="600"/>
              </a:spcBef>
              <a:spcAft>
                <a:spcPts val="0"/>
              </a:spcAft>
              <a:buClr>
                <a:schemeClr val="accent1"/>
              </a:buClr>
              <a:buSzPct val="80000"/>
              <a:defRPr/>
            </a:pPr>
            <a:r>
              <a:rPr lang="en-US" dirty="0">
                <a:solidFill>
                  <a:schemeClr val="tx1">
                    <a:lumMod val="65000"/>
                    <a:lumOff val="35000"/>
                  </a:schemeClr>
                </a:solidFill>
                <a:latin typeface="Adobe Heiti Std R" pitchFamily="34" charset="-128"/>
                <a:ea typeface="Adobe Heiti Std R" pitchFamily="34" charset="-128"/>
              </a:rPr>
              <a:t> </a:t>
            </a:r>
            <a:r>
              <a:rPr lang="en-US" dirty="0" smtClean="0">
                <a:solidFill>
                  <a:schemeClr val="tx1">
                    <a:lumMod val="65000"/>
                    <a:lumOff val="35000"/>
                  </a:schemeClr>
                </a:solidFill>
                <a:latin typeface="Adobe Heiti Std R" pitchFamily="34" charset="-128"/>
                <a:ea typeface="Adobe Heiti Std R" pitchFamily="34" charset="-128"/>
              </a:rPr>
              <a:t>    ID: UG02-29-12-035</a:t>
            </a:r>
          </a:p>
          <a:p>
            <a:pPr marR="36576" algn="ctr" fontAlgn="auto">
              <a:spcBef>
                <a:spcPts val="600"/>
              </a:spcBef>
              <a:spcAft>
                <a:spcPts val="0"/>
              </a:spcAft>
              <a:buClr>
                <a:schemeClr val="accent1"/>
              </a:buClr>
              <a:buSzPct val="80000"/>
              <a:defRPr/>
            </a:pPr>
            <a:r>
              <a:rPr lang="en-US" b="1" dirty="0" smtClean="0">
                <a:solidFill>
                  <a:schemeClr val="tx1">
                    <a:lumMod val="65000"/>
                    <a:lumOff val="35000"/>
                  </a:schemeClr>
                </a:solidFill>
                <a:latin typeface="Adobe Heiti Std R" pitchFamily="34" charset="-128"/>
                <a:ea typeface="Adobe Heiti Std R" pitchFamily="34" charset="-128"/>
              </a:rPr>
              <a:t>2. </a:t>
            </a:r>
            <a:r>
              <a:rPr lang="en-US" b="1" dirty="0" err="1" smtClean="0">
                <a:solidFill>
                  <a:schemeClr val="tx1">
                    <a:lumMod val="65000"/>
                    <a:lumOff val="35000"/>
                  </a:schemeClr>
                </a:solidFill>
                <a:latin typeface="Adobe Heiti Std R" pitchFamily="34" charset="-128"/>
                <a:ea typeface="Adobe Heiti Std R" pitchFamily="34" charset="-128"/>
              </a:rPr>
              <a:t>Hemendra</a:t>
            </a:r>
            <a:r>
              <a:rPr lang="en-US" b="1" dirty="0" smtClean="0">
                <a:solidFill>
                  <a:schemeClr val="tx1">
                    <a:lumMod val="65000"/>
                    <a:lumOff val="35000"/>
                  </a:schemeClr>
                </a:solidFill>
                <a:latin typeface="Adobe Heiti Std R" pitchFamily="34" charset="-128"/>
                <a:ea typeface="Adobe Heiti Std R" pitchFamily="34" charset="-128"/>
              </a:rPr>
              <a:t> </a:t>
            </a:r>
            <a:r>
              <a:rPr lang="en-US" b="1" dirty="0" err="1" smtClean="0">
                <a:solidFill>
                  <a:schemeClr val="tx1">
                    <a:lumMod val="65000"/>
                    <a:lumOff val="35000"/>
                  </a:schemeClr>
                </a:solidFill>
                <a:latin typeface="Adobe Heiti Std R" pitchFamily="34" charset="-128"/>
                <a:ea typeface="Adobe Heiti Std R" pitchFamily="34" charset="-128"/>
              </a:rPr>
              <a:t>Rupak</a:t>
            </a:r>
            <a:r>
              <a:rPr lang="en-US" b="1" dirty="0" smtClean="0">
                <a:solidFill>
                  <a:schemeClr val="tx1">
                    <a:lumMod val="65000"/>
                    <a:lumOff val="35000"/>
                  </a:schemeClr>
                </a:solidFill>
                <a:latin typeface="Adobe Heiti Std R" pitchFamily="34" charset="-128"/>
                <a:ea typeface="Adobe Heiti Std R" pitchFamily="34" charset="-128"/>
              </a:rPr>
              <a:t> </a:t>
            </a:r>
            <a:r>
              <a:rPr lang="en-US" b="1" dirty="0" err="1" smtClean="0">
                <a:solidFill>
                  <a:schemeClr val="tx1">
                    <a:lumMod val="65000"/>
                    <a:lumOff val="35000"/>
                  </a:schemeClr>
                </a:solidFill>
                <a:latin typeface="Adobe Heiti Std R" pitchFamily="34" charset="-128"/>
                <a:ea typeface="Adobe Heiti Std R" pitchFamily="34" charset="-128"/>
              </a:rPr>
              <a:t>Biswas</a:t>
            </a:r>
            <a:endParaRPr lang="en-US" b="1" dirty="0" smtClean="0">
              <a:solidFill>
                <a:schemeClr val="tx1">
                  <a:lumMod val="65000"/>
                  <a:lumOff val="35000"/>
                </a:schemeClr>
              </a:solidFill>
              <a:latin typeface="Adobe Heiti Std R" pitchFamily="34" charset="-128"/>
              <a:ea typeface="Adobe Heiti Std R" pitchFamily="34" charset="-128"/>
            </a:endParaRPr>
          </a:p>
          <a:p>
            <a:pPr marR="36576" algn="ctr" fontAlgn="auto">
              <a:spcBef>
                <a:spcPts val="600"/>
              </a:spcBef>
              <a:spcAft>
                <a:spcPts val="0"/>
              </a:spcAft>
              <a:buClr>
                <a:schemeClr val="accent1"/>
              </a:buClr>
              <a:buSzPct val="80000"/>
              <a:defRPr/>
            </a:pPr>
            <a:r>
              <a:rPr lang="en-US" dirty="0" smtClean="0">
                <a:solidFill>
                  <a:schemeClr val="tx1">
                    <a:lumMod val="65000"/>
                    <a:lumOff val="35000"/>
                  </a:schemeClr>
                </a:solidFill>
                <a:latin typeface="Adobe Heiti Std R" pitchFamily="34" charset="-128"/>
                <a:ea typeface="Adobe Heiti Std R" pitchFamily="34" charset="-128"/>
              </a:rPr>
              <a:t>     ID: UG02-29-12-026</a:t>
            </a:r>
          </a:p>
          <a:p>
            <a:pPr marR="36576" algn="ctr" fontAlgn="auto">
              <a:spcBef>
                <a:spcPts val="600"/>
              </a:spcBef>
              <a:spcAft>
                <a:spcPts val="0"/>
              </a:spcAft>
              <a:buClr>
                <a:schemeClr val="accent1"/>
              </a:buClr>
              <a:buSzPct val="80000"/>
              <a:defRPr/>
            </a:pPr>
            <a:r>
              <a:rPr lang="en-US" b="1" dirty="0" smtClean="0">
                <a:solidFill>
                  <a:schemeClr val="tx1">
                    <a:lumMod val="65000"/>
                    <a:lumOff val="35000"/>
                  </a:schemeClr>
                </a:solidFill>
                <a:latin typeface="Adobe Heiti Std R" pitchFamily="34" charset="-128"/>
                <a:ea typeface="Adobe Heiti Std R" pitchFamily="34" charset="-128"/>
              </a:rPr>
              <a:t>3. </a:t>
            </a:r>
            <a:r>
              <a:rPr lang="en-US" b="1" dirty="0" err="1" smtClean="0">
                <a:solidFill>
                  <a:schemeClr val="tx1">
                    <a:lumMod val="65000"/>
                    <a:lumOff val="35000"/>
                  </a:schemeClr>
                </a:solidFill>
                <a:latin typeface="Adobe Heiti Std R" pitchFamily="34" charset="-128"/>
                <a:ea typeface="Adobe Heiti Std R" pitchFamily="34" charset="-128"/>
              </a:rPr>
              <a:t>Rashedul</a:t>
            </a:r>
            <a:r>
              <a:rPr lang="en-US" b="1" dirty="0" smtClean="0">
                <a:solidFill>
                  <a:schemeClr val="tx1">
                    <a:lumMod val="65000"/>
                    <a:lumOff val="35000"/>
                  </a:schemeClr>
                </a:solidFill>
                <a:latin typeface="Adobe Heiti Std R" pitchFamily="34" charset="-128"/>
                <a:ea typeface="Adobe Heiti Std R" pitchFamily="34" charset="-128"/>
              </a:rPr>
              <a:t> </a:t>
            </a:r>
            <a:r>
              <a:rPr lang="en-US" b="1" dirty="0" err="1" smtClean="0">
                <a:solidFill>
                  <a:schemeClr val="tx1">
                    <a:lumMod val="65000"/>
                    <a:lumOff val="35000"/>
                  </a:schemeClr>
                </a:solidFill>
                <a:latin typeface="Adobe Heiti Std R" pitchFamily="34" charset="-128"/>
                <a:ea typeface="Adobe Heiti Std R" pitchFamily="34" charset="-128"/>
              </a:rPr>
              <a:t>Karim</a:t>
            </a:r>
            <a:endParaRPr lang="en-US" b="1" dirty="0" smtClean="0">
              <a:solidFill>
                <a:schemeClr val="tx1">
                  <a:lumMod val="65000"/>
                  <a:lumOff val="35000"/>
                </a:schemeClr>
              </a:solidFill>
              <a:latin typeface="Adobe Heiti Std R" pitchFamily="34" charset="-128"/>
              <a:ea typeface="Adobe Heiti Std R" pitchFamily="34" charset="-128"/>
            </a:endParaRPr>
          </a:p>
          <a:p>
            <a:pPr marR="36576" algn="ctr" fontAlgn="auto">
              <a:spcBef>
                <a:spcPts val="600"/>
              </a:spcBef>
              <a:spcAft>
                <a:spcPts val="0"/>
              </a:spcAft>
              <a:buClr>
                <a:schemeClr val="accent1"/>
              </a:buClr>
              <a:buSzPct val="80000"/>
              <a:defRPr/>
            </a:pPr>
            <a:r>
              <a:rPr lang="en-US" dirty="0">
                <a:solidFill>
                  <a:schemeClr val="tx1">
                    <a:lumMod val="65000"/>
                    <a:lumOff val="35000"/>
                  </a:schemeClr>
                </a:solidFill>
                <a:latin typeface="Adobe Heiti Std R" pitchFamily="34" charset="-128"/>
                <a:ea typeface="Adobe Heiti Std R" pitchFamily="34" charset="-128"/>
              </a:rPr>
              <a:t> </a:t>
            </a:r>
            <a:r>
              <a:rPr lang="en-US" dirty="0" smtClean="0">
                <a:solidFill>
                  <a:schemeClr val="tx1">
                    <a:lumMod val="65000"/>
                    <a:lumOff val="35000"/>
                  </a:schemeClr>
                </a:solidFill>
                <a:latin typeface="Adobe Heiti Std R" pitchFamily="34" charset="-128"/>
                <a:ea typeface="Adobe Heiti Std R" pitchFamily="34" charset="-128"/>
              </a:rPr>
              <a:t>    ID: UG02-29-12-030</a:t>
            </a:r>
          </a:p>
        </p:txBody>
      </p:sp>
      <p:pic>
        <p:nvPicPr>
          <p:cNvPr id="1026" name="Picture 2" descr="C:\Users\Student\Downloads\State-university-of-banglad20130908084022.jpg"/>
          <p:cNvPicPr>
            <a:picLocks noChangeAspect="1" noChangeArrowheads="1"/>
          </p:cNvPicPr>
          <p:nvPr/>
        </p:nvPicPr>
        <p:blipFill>
          <a:blip r:embed="rId2"/>
          <a:srcRect/>
          <a:stretch>
            <a:fillRect/>
          </a:stretch>
        </p:blipFill>
        <p:spPr bwMode="auto">
          <a:xfrm>
            <a:off x="381000" y="431113"/>
            <a:ext cx="2895600" cy="1169087"/>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81000"/>
            <a:ext cx="6480048" cy="838200"/>
          </a:xfrm>
        </p:spPr>
        <p:txBody>
          <a:bodyPr/>
          <a:lstStyle/>
          <a:p>
            <a:pPr algn="l"/>
            <a:r>
              <a:rPr u="sng" dirty="0" smtClean="0"/>
              <a:t>introduction</a:t>
            </a:r>
            <a:endParaRPr lang="en-US" u="sng" dirty="0"/>
          </a:p>
        </p:txBody>
      </p:sp>
      <p:sp>
        <p:nvSpPr>
          <p:cNvPr id="3" name="Subtitle 2"/>
          <p:cNvSpPr>
            <a:spLocks noGrp="1"/>
          </p:cNvSpPr>
          <p:nvPr>
            <p:ph type="subTitle" idx="1"/>
          </p:nvPr>
        </p:nvSpPr>
        <p:spPr>
          <a:xfrm>
            <a:off x="533400" y="1219200"/>
            <a:ext cx="8153400" cy="4876800"/>
          </a:xfrm>
        </p:spPr>
        <p:txBody>
          <a:bodyPr>
            <a:normAutofit lnSpcReduction="10000"/>
          </a:bodyPr>
          <a:lstStyle/>
          <a:p>
            <a:pPr algn="just"/>
            <a:r>
              <a:rPr lang="en-US" sz="2400" dirty="0" smtClean="0"/>
              <a:t>This is an </a:t>
            </a:r>
            <a:r>
              <a:rPr lang="en-US" sz="2400" dirty="0"/>
              <a:t>a</a:t>
            </a:r>
            <a:r>
              <a:rPr lang="en-US" sz="2400" dirty="0" smtClean="0"/>
              <a:t>ndroid </a:t>
            </a:r>
            <a:r>
              <a:rPr lang="en-US" sz="2400" dirty="0"/>
              <a:t>application that uses the Google Maps Android API </a:t>
            </a:r>
            <a:r>
              <a:rPr lang="en-US" sz="2400" dirty="0" smtClean="0"/>
              <a:t>v2. It will help user to find suitable bus form current to desired location and also they can make upcoming schedule of journey. This app will notified user  when he/she arrive at or leave a specified destination which set by the user. User can make schedule by typing or selecting location in the map. The app then keeps an eye on the GPS information collected by user’s smartphone to trigger the alert when user arrive at or leave a destination.</a:t>
            </a:r>
          </a:p>
          <a:p>
            <a:pPr algn="just"/>
            <a:endParaRPr lang="en-US" sz="2400" dirty="0" smtClean="0"/>
          </a:p>
          <a:p>
            <a:pPr algn="just"/>
            <a:r>
              <a:rPr lang="en-US" sz="2400" dirty="0" smtClean="0"/>
              <a:t>This app will also share current location with user’s circle for emergency purpose or when the user want to share it.</a:t>
            </a:r>
          </a:p>
          <a:p>
            <a:pPr algn="just"/>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81000"/>
            <a:ext cx="7239000" cy="838200"/>
          </a:xfrm>
        </p:spPr>
        <p:txBody>
          <a:bodyPr/>
          <a:lstStyle/>
          <a:p>
            <a:pPr algn="ctr"/>
            <a:r>
              <a:rPr lang="en-US" u="sng" dirty="0">
                <a:effectLst>
                  <a:outerShdw blurRad="38100" dist="38100" dir="2700000" algn="tl">
                    <a:srgbClr val="000000">
                      <a:alpha val="43137"/>
                    </a:srgbClr>
                  </a:outerShdw>
                </a:effectLst>
                <a:latin typeface="Garamond" pitchFamily="18" charset="0"/>
              </a:rPr>
              <a:t>Project Overview</a:t>
            </a:r>
            <a:endParaRPr lang="en-US" u="sng" dirty="0"/>
          </a:p>
        </p:txBody>
      </p:sp>
      <p:sp>
        <p:nvSpPr>
          <p:cNvPr id="3" name="Subtitle 2"/>
          <p:cNvSpPr>
            <a:spLocks noGrp="1"/>
          </p:cNvSpPr>
          <p:nvPr>
            <p:ph type="subTitle" idx="1"/>
          </p:nvPr>
        </p:nvSpPr>
        <p:spPr>
          <a:xfrm>
            <a:off x="152400" y="1261673"/>
            <a:ext cx="6858000" cy="4758127"/>
          </a:xfrm>
        </p:spPr>
        <p:txBody>
          <a:bodyPr>
            <a:noAutofit/>
          </a:bodyPr>
          <a:lstStyle/>
          <a:p>
            <a:pPr marL="342900" indent="-342900" algn="l">
              <a:buFont typeface="Arial" pitchFamily="34" charset="0"/>
              <a:buChar char="•"/>
            </a:pPr>
            <a:endParaRPr lang="en-US" sz="2800" dirty="0" smtClean="0"/>
          </a:p>
          <a:p>
            <a:pPr marL="342900" indent="-342900" algn="l">
              <a:buFont typeface="Arial" pitchFamily="34" charset="0"/>
              <a:buChar char="•"/>
            </a:pPr>
            <a:endParaRPr lang="en-US" sz="2800" dirty="0" smtClean="0"/>
          </a:p>
          <a:p>
            <a:pPr marL="342900" indent="-342900" algn="l">
              <a:buFont typeface="Arial" pitchFamily="34" charset="0"/>
              <a:buChar char="•"/>
            </a:pPr>
            <a:endParaRPr lang="en-US" sz="2800" dirty="0"/>
          </a:p>
          <a:p>
            <a:pPr marL="342900" indent="-342900" algn="l">
              <a:buFont typeface="Arial" pitchFamily="34" charset="0"/>
              <a:buChar char="•"/>
            </a:pPr>
            <a:r>
              <a:rPr lang="en-US" sz="2800" dirty="0" smtClean="0"/>
              <a:t>Tracking User’s own location and nearby bus </a:t>
            </a:r>
            <a:r>
              <a:rPr lang="en-US" sz="2800" dirty="0" err="1" smtClean="0"/>
              <a:t>stopes</a:t>
            </a:r>
            <a:r>
              <a:rPr lang="en-US" sz="2800" dirty="0" smtClean="0"/>
              <a:t>.</a:t>
            </a:r>
          </a:p>
          <a:p>
            <a:pPr marL="342900" indent="-342900" algn="l">
              <a:buFont typeface="Arial" pitchFamily="34" charset="0"/>
              <a:buChar char="•"/>
            </a:pPr>
            <a:r>
              <a:rPr lang="en-US" sz="2800" dirty="0" smtClean="0"/>
              <a:t>Easier to select bus where he/she has to go and can calculate time and distance.</a:t>
            </a:r>
          </a:p>
          <a:p>
            <a:pPr marL="342900" indent="-342900" algn="l">
              <a:buFont typeface="Arial" pitchFamily="34" charset="0"/>
              <a:buChar char="•"/>
            </a:pPr>
            <a:r>
              <a:rPr lang="en-US" sz="2800" dirty="0" smtClean="0"/>
              <a:t>User can observe real time movement.</a:t>
            </a:r>
          </a:p>
          <a:p>
            <a:pPr marL="342900" indent="-342900" algn="l">
              <a:buFont typeface="Arial" pitchFamily="34" charset="0"/>
              <a:buChar char="•"/>
            </a:pPr>
            <a:r>
              <a:rPr lang="en-US" sz="2800" dirty="0" smtClean="0"/>
              <a:t>Notified the user when he/she reach the </a:t>
            </a:r>
            <a:r>
              <a:rPr lang="en-US" sz="2800" dirty="0"/>
              <a:t>nearest/desired scheduled </a:t>
            </a:r>
            <a:r>
              <a:rPr lang="en-US" sz="2800" dirty="0" smtClean="0"/>
              <a:t>destination. </a:t>
            </a:r>
          </a:p>
          <a:p>
            <a:pPr marL="342900" indent="-342900" algn="l">
              <a:buFont typeface="Arial" pitchFamily="34" charset="0"/>
              <a:buChar char="•"/>
            </a:pPr>
            <a:r>
              <a:rPr lang="en-US" sz="2800" dirty="0" smtClean="0"/>
              <a:t>Can detect nearest paired device.</a:t>
            </a:r>
          </a:p>
          <a:p>
            <a:pPr marL="342900" indent="-342900" algn="l">
              <a:buFont typeface="Arial" pitchFamily="34" charset="0"/>
              <a:buChar char="•"/>
            </a:pPr>
            <a:endParaRPr lang="en-US" sz="2800" dirty="0"/>
          </a:p>
        </p:txBody>
      </p:sp>
      <p:pic>
        <p:nvPicPr>
          <p:cNvPr id="2050" name="Picture 2" descr="C:\Users\Asus\Downloads\unname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40626" y="1261673"/>
            <a:ext cx="1550988" cy="258498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sus\Downloads\locat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0626" y="4038600"/>
            <a:ext cx="1539745" cy="251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81000"/>
            <a:ext cx="6480048" cy="990600"/>
          </a:xfrm>
        </p:spPr>
        <p:txBody>
          <a:bodyPr/>
          <a:lstStyle/>
          <a:p>
            <a:pPr algn="ctr"/>
            <a:r>
              <a:rPr lang="en-GB" u="sng" dirty="0"/>
              <a:t>Project </a:t>
            </a:r>
            <a:r>
              <a:rPr lang="en-GB" u="sng" dirty="0" smtClean="0"/>
              <a:t>Benefits</a:t>
            </a:r>
            <a:endParaRPr lang="en-US" u="sng" dirty="0"/>
          </a:p>
        </p:txBody>
      </p:sp>
      <p:sp>
        <p:nvSpPr>
          <p:cNvPr id="3" name="Subtitle 2"/>
          <p:cNvSpPr>
            <a:spLocks noGrp="1"/>
          </p:cNvSpPr>
          <p:nvPr>
            <p:ph type="subTitle" idx="1"/>
          </p:nvPr>
        </p:nvSpPr>
        <p:spPr>
          <a:xfrm>
            <a:off x="533400" y="1143000"/>
            <a:ext cx="7772400" cy="4495800"/>
          </a:xfrm>
        </p:spPr>
        <p:txBody>
          <a:bodyPr>
            <a:normAutofit lnSpcReduction="10000"/>
          </a:bodyPr>
          <a:lstStyle/>
          <a:p>
            <a:pPr marL="342900" indent="-342900" algn="l">
              <a:buFont typeface="Arial" pitchFamily="34" charset="0"/>
              <a:buChar char="•"/>
            </a:pPr>
            <a:r>
              <a:rPr lang="en-US" sz="2800" dirty="0" smtClean="0"/>
              <a:t>By this app user can’t miss scheduled tasks/events in any location.</a:t>
            </a:r>
          </a:p>
          <a:p>
            <a:pPr marL="342900" indent="-342900" algn="l">
              <a:buFont typeface="Arial" pitchFamily="34" charset="0"/>
              <a:buChar char="•"/>
            </a:pPr>
            <a:r>
              <a:rPr lang="en-US" sz="2800" dirty="0" smtClean="0"/>
              <a:t>It will provide proper bus guide for </a:t>
            </a:r>
            <a:r>
              <a:rPr lang="en-US" sz="2800" dirty="0" smtClean="0"/>
              <a:t>known and unknown </a:t>
            </a:r>
            <a:r>
              <a:rPr lang="en-US" sz="2800" dirty="0" smtClean="0"/>
              <a:t>city.  </a:t>
            </a:r>
          </a:p>
          <a:p>
            <a:pPr marL="342900" indent="-342900" algn="l">
              <a:buFont typeface="Arial" pitchFamily="34" charset="0"/>
              <a:buChar char="•"/>
            </a:pPr>
            <a:r>
              <a:rPr lang="en-US" sz="2800" dirty="0" smtClean="0"/>
              <a:t>User can see number of busses existing in desired path.</a:t>
            </a:r>
          </a:p>
          <a:p>
            <a:pPr marL="342900" indent="-342900" algn="l">
              <a:buFont typeface="Arial" pitchFamily="34" charset="0"/>
              <a:buChar char="•"/>
            </a:pPr>
            <a:r>
              <a:rPr lang="en-US" sz="2800" dirty="0" smtClean="0"/>
              <a:t>It can also calculate time and provide real-time movement. </a:t>
            </a:r>
          </a:p>
          <a:p>
            <a:pPr marL="342900" indent="-342900" algn="l">
              <a:buFont typeface="Arial" pitchFamily="34" charset="0"/>
              <a:buChar char="•"/>
            </a:pPr>
            <a:r>
              <a:rPr lang="en-US" sz="2800" dirty="0" smtClean="0"/>
              <a:t>A device can find the location of another pair’s.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552" y="76200"/>
            <a:ext cx="6480048" cy="838200"/>
          </a:xfrm>
        </p:spPr>
        <p:txBody>
          <a:bodyPr/>
          <a:lstStyle/>
          <a:p>
            <a:pPr algn="ctr"/>
            <a:r>
              <a:rPr lang="en-US" u="sng" dirty="0">
                <a:effectLst>
                  <a:outerShdw blurRad="38100" dist="38100" dir="2700000" algn="tl">
                    <a:srgbClr val="000000">
                      <a:alpha val="43137"/>
                    </a:srgbClr>
                  </a:outerShdw>
                </a:effectLst>
                <a:latin typeface="Garamond" pitchFamily="18" charset="0"/>
              </a:rPr>
              <a:t>Features</a:t>
            </a:r>
            <a:endParaRPr lang="en-US" u="sng" dirty="0"/>
          </a:p>
        </p:txBody>
      </p:sp>
      <p:sp>
        <p:nvSpPr>
          <p:cNvPr id="3" name="Subtitle 2"/>
          <p:cNvSpPr>
            <a:spLocks noGrp="1"/>
          </p:cNvSpPr>
          <p:nvPr>
            <p:ph type="subTitle" idx="1"/>
          </p:nvPr>
        </p:nvSpPr>
        <p:spPr>
          <a:xfrm>
            <a:off x="228600" y="861158"/>
            <a:ext cx="8568636" cy="3657600"/>
          </a:xfrm>
        </p:spPr>
        <p:txBody>
          <a:bodyPr>
            <a:noAutofit/>
          </a:bodyPr>
          <a:lstStyle/>
          <a:p>
            <a:pPr marL="342900" indent="-342900" algn="l">
              <a:buFont typeface="Arial" pitchFamily="34" charset="0"/>
              <a:buChar char="•"/>
            </a:pPr>
            <a:endParaRPr lang="en-US" sz="2800" dirty="0" smtClean="0"/>
          </a:p>
          <a:p>
            <a:pPr marL="342900" indent="-342900" algn="l">
              <a:buFont typeface="Arial" pitchFamily="34" charset="0"/>
              <a:buChar char="•"/>
            </a:pPr>
            <a:r>
              <a:rPr lang="en-US" sz="2800" dirty="0" smtClean="0"/>
              <a:t>Location to location bus instructions.</a:t>
            </a:r>
          </a:p>
          <a:p>
            <a:pPr marL="342900" indent="-342900" algn="l">
              <a:buFont typeface="Arial" pitchFamily="34" charset="0"/>
              <a:buChar char="•"/>
            </a:pPr>
            <a:r>
              <a:rPr lang="en-US" sz="2800" dirty="0" smtClean="0"/>
              <a:t>Finding nearest bus </a:t>
            </a:r>
            <a:r>
              <a:rPr lang="en-US" sz="2800" dirty="0" err="1" smtClean="0"/>
              <a:t>stopes</a:t>
            </a:r>
            <a:r>
              <a:rPr lang="en-US" sz="2800" dirty="0" smtClean="0"/>
              <a:t>.</a:t>
            </a:r>
          </a:p>
          <a:p>
            <a:pPr marL="342900" indent="-342900" algn="l">
              <a:buFont typeface="Arial" pitchFamily="34" charset="0"/>
              <a:buChar char="•"/>
            </a:pPr>
            <a:r>
              <a:rPr lang="en-US" sz="2800" dirty="0"/>
              <a:t>S</a:t>
            </a:r>
            <a:r>
              <a:rPr lang="en-US" sz="2800" dirty="0" smtClean="0"/>
              <a:t>et Location/schedule Alert.</a:t>
            </a:r>
          </a:p>
          <a:p>
            <a:pPr marL="342900" indent="-342900" algn="l">
              <a:buFont typeface="Arial" pitchFamily="34" charset="0"/>
              <a:buChar char="•"/>
            </a:pPr>
            <a:r>
              <a:rPr lang="en-US" sz="2800" dirty="0" smtClean="0"/>
              <a:t>Making Pair and find nearby paired devices.</a:t>
            </a:r>
          </a:p>
          <a:p>
            <a:pPr marL="342900" indent="-342900" algn="l">
              <a:buFont typeface="Arial" pitchFamily="34" charset="0"/>
              <a:buChar char="•"/>
            </a:pPr>
            <a:r>
              <a:rPr lang="en-US" sz="2800" dirty="0" smtClean="0"/>
              <a:t>It uses less amount of data and memory.</a:t>
            </a:r>
          </a:p>
          <a:p>
            <a:pPr marL="342900" indent="-342900" algn="l">
              <a:buFont typeface="Arial" pitchFamily="34" charset="0"/>
              <a:buChar char="•"/>
            </a:pPr>
            <a:r>
              <a:rPr lang="en-US" sz="2800" dirty="0" smtClean="0"/>
              <a:t>Easier to operate for any kind of user.</a:t>
            </a:r>
          </a:p>
          <a:p>
            <a:pPr algn="l"/>
            <a:endParaRPr lang="en-US" sz="2800" dirty="0"/>
          </a:p>
        </p:txBody>
      </p:sp>
      <p:pic>
        <p:nvPicPr>
          <p:cNvPr id="1026" name="Picture 2" descr="C:\Users\Asus\Downloads\433084-get-organized-3-excellent-location-based-remind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4486279"/>
            <a:ext cx="3996636" cy="1956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81000"/>
            <a:ext cx="7391400" cy="838200"/>
          </a:xfrm>
        </p:spPr>
        <p:txBody>
          <a:bodyPr/>
          <a:lstStyle/>
          <a:p>
            <a:pPr algn="ctr"/>
            <a:r>
              <a:rPr lang="en-US" u="sng" dirty="0" smtClean="0">
                <a:effectLst>
                  <a:outerShdw blurRad="38100" dist="38100" dir="2700000" algn="tl">
                    <a:srgbClr val="000000">
                      <a:alpha val="43137"/>
                    </a:srgbClr>
                  </a:outerShdw>
                </a:effectLst>
                <a:latin typeface="Garamond" pitchFamily="18" charset="0"/>
              </a:rPr>
              <a:t>Methodology</a:t>
            </a:r>
            <a:endParaRPr lang="en-US" u="sng" dirty="0"/>
          </a:p>
        </p:txBody>
      </p:sp>
      <p:sp>
        <p:nvSpPr>
          <p:cNvPr id="3" name="Subtitle 2"/>
          <p:cNvSpPr>
            <a:spLocks noGrp="1"/>
          </p:cNvSpPr>
          <p:nvPr>
            <p:ph type="subTitle" idx="1"/>
          </p:nvPr>
        </p:nvSpPr>
        <p:spPr>
          <a:xfrm>
            <a:off x="1219200" y="1295400"/>
            <a:ext cx="6175248" cy="4267200"/>
          </a:xfrm>
        </p:spPr>
        <p:txBody>
          <a:bodyPr>
            <a:normAutofit/>
          </a:bodyPr>
          <a:lstStyle/>
          <a:p>
            <a:pPr marL="521208" indent="-457200" algn="l">
              <a:lnSpc>
                <a:spcPct val="150000"/>
              </a:lnSpc>
              <a:buClr>
                <a:schemeClr val="tx1"/>
              </a:buClr>
              <a:defRPr/>
            </a:pPr>
            <a:r>
              <a:rPr lang="en-GB" sz="2400" dirty="0" smtClean="0">
                <a:latin typeface="Arial" pitchFamily="34" charset="0"/>
                <a:cs typeface="Arial" pitchFamily="34" charset="0"/>
              </a:rPr>
              <a:t>Coding editor </a:t>
            </a:r>
            <a:r>
              <a:rPr lang="en-GB" sz="2400" dirty="0">
                <a:latin typeface="Arial" pitchFamily="34" charset="0"/>
                <a:cs typeface="Arial" pitchFamily="34" charset="0"/>
              </a:rPr>
              <a:t>: </a:t>
            </a:r>
            <a:r>
              <a:rPr lang="en-GB" sz="2400" dirty="0" smtClean="0">
                <a:latin typeface="Arial" pitchFamily="34" charset="0"/>
                <a:cs typeface="Arial" pitchFamily="34" charset="0"/>
              </a:rPr>
              <a:t>Eclipse</a:t>
            </a:r>
            <a:endParaRPr lang="en-GB" sz="2400" dirty="0">
              <a:latin typeface="Arial" pitchFamily="34" charset="0"/>
              <a:cs typeface="Arial" pitchFamily="34" charset="0"/>
            </a:endParaRPr>
          </a:p>
          <a:p>
            <a:pPr marL="521208" indent="-457200" algn="l">
              <a:lnSpc>
                <a:spcPct val="150000"/>
              </a:lnSpc>
              <a:buClr>
                <a:schemeClr val="tx1"/>
              </a:buClr>
              <a:defRPr/>
            </a:pPr>
            <a:r>
              <a:rPr lang="en-GB" sz="2400" dirty="0">
                <a:latin typeface="Arial" pitchFamily="34" charset="0"/>
                <a:cs typeface="Arial" pitchFamily="34" charset="0"/>
              </a:rPr>
              <a:t>Designing </a:t>
            </a:r>
            <a:r>
              <a:rPr lang="en-GB" sz="2400" dirty="0" smtClean="0">
                <a:latin typeface="Arial" pitchFamily="34" charset="0"/>
                <a:cs typeface="Arial" pitchFamily="34" charset="0"/>
              </a:rPr>
              <a:t>language : Java</a:t>
            </a:r>
            <a:endParaRPr lang="en-GB" sz="2400" dirty="0">
              <a:latin typeface="Arial" pitchFamily="34" charset="0"/>
              <a:cs typeface="Arial" pitchFamily="34" charset="0"/>
            </a:endParaRPr>
          </a:p>
          <a:p>
            <a:pPr marL="521208" indent="-457200" algn="l">
              <a:lnSpc>
                <a:spcPct val="150000"/>
              </a:lnSpc>
              <a:buClr>
                <a:schemeClr val="tx1"/>
              </a:buClr>
              <a:defRPr/>
            </a:pPr>
            <a:r>
              <a:rPr lang="en-GB" sz="2400" dirty="0">
                <a:latin typeface="Arial" pitchFamily="34" charset="0"/>
                <a:cs typeface="Arial" pitchFamily="34" charset="0"/>
              </a:rPr>
              <a:t>Styling </a:t>
            </a:r>
            <a:r>
              <a:rPr lang="en-GB" sz="2400" dirty="0" smtClean="0">
                <a:latin typeface="Arial" pitchFamily="34" charset="0"/>
                <a:cs typeface="Arial" pitchFamily="34" charset="0"/>
              </a:rPr>
              <a:t>language : XML</a:t>
            </a:r>
            <a:endParaRPr lang="en-GB" sz="2400" dirty="0">
              <a:latin typeface="Arial" pitchFamily="34" charset="0"/>
              <a:cs typeface="Arial" pitchFamily="34" charset="0"/>
            </a:endParaRPr>
          </a:p>
          <a:p>
            <a:pPr marL="521208" indent="-457200" algn="l">
              <a:lnSpc>
                <a:spcPct val="150000"/>
              </a:lnSpc>
              <a:buClr>
                <a:schemeClr val="tx1"/>
              </a:buClr>
              <a:defRPr/>
            </a:pPr>
            <a:r>
              <a:rPr lang="en-GB" sz="2400" dirty="0" smtClean="0">
                <a:latin typeface="Arial" pitchFamily="34" charset="0"/>
                <a:cs typeface="Arial" pitchFamily="34" charset="0"/>
              </a:rPr>
              <a:t>Database language : SQLite </a:t>
            </a:r>
            <a:endParaRPr lang="en-GB" sz="2400" dirty="0">
              <a:latin typeface="Arial" pitchFamily="34" charset="0"/>
              <a:cs typeface="Arial" pitchFamily="34" charset="0"/>
            </a:endParaRPr>
          </a:p>
          <a:p>
            <a:pPr marL="521208" indent="-457200" algn="l">
              <a:lnSpc>
                <a:spcPct val="150000"/>
              </a:lnSpc>
              <a:buClr>
                <a:schemeClr val="tx1"/>
              </a:buClr>
              <a:defRPr/>
            </a:pPr>
            <a:r>
              <a:rPr lang="en-GB" sz="2400" dirty="0">
                <a:latin typeface="Arial" pitchFamily="34" charset="0"/>
                <a:cs typeface="Arial" pitchFamily="34" charset="0"/>
              </a:rPr>
              <a:t>Web </a:t>
            </a:r>
            <a:r>
              <a:rPr lang="en-GB" sz="2400" dirty="0" smtClean="0">
                <a:latin typeface="Arial" pitchFamily="34" charset="0"/>
                <a:cs typeface="Arial" pitchFamily="34" charset="0"/>
              </a:rPr>
              <a:t>Server : </a:t>
            </a:r>
            <a:r>
              <a:rPr lang="en-GB" sz="2400" dirty="0" err="1" smtClean="0">
                <a:latin typeface="Arial" pitchFamily="34" charset="0"/>
                <a:cs typeface="Arial" pitchFamily="34" charset="0"/>
              </a:rPr>
              <a:t>Xampp</a:t>
            </a:r>
            <a:r>
              <a:rPr lang="en-GB" sz="2400" dirty="0" smtClean="0">
                <a:latin typeface="Arial" pitchFamily="34" charset="0"/>
                <a:cs typeface="Arial" pitchFamily="34" charset="0"/>
              </a:rPr>
              <a:t> </a:t>
            </a:r>
            <a:endParaRPr lang="en-GB" sz="2400" dirty="0">
              <a:latin typeface="Arial" pitchFamily="34" charset="0"/>
              <a:cs typeface="Arial" pitchFamily="34" charset="0"/>
            </a:endParaRPr>
          </a:p>
          <a:p>
            <a:pPr marL="521208" indent="-457200" algn="l">
              <a:lnSpc>
                <a:spcPct val="150000"/>
              </a:lnSpc>
              <a:buClr>
                <a:schemeClr val="tx1"/>
              </a:buClr>
              <a:defRPr/>
            </a:pPr>
            <a:r>
              <a:rPr lang="en-GB" sz="2400" dirty="0">
                <a:latin typeface="Arial" pitchFamily="34" charset="0"/>
                <a:cs typeface="Arial" pitchFamily="34" charset="0"/>
              </a:rPr>
              <a:t>Operating system </a:t>
            </a:r>
            <a:r>
              <a:rPr lang="en-GB" sz="2400" dirty="0" smtClean="0">
                <a:latin typeface="Arial" pitchFamily="34" charset="0"/>
                <a:cs typeface="Arial" pitchFamily="34" charset="0"/>
              </a:rPr>
              <a:t>: Android</a:t>
            </a:r>
            <a:endParaRPr lang="en-US" sz="2400" dirty="0"/>
          </a:p>
        </p:txBody>
      </p:sp>
      <p:pic>
        <p:nvPicPr>
          <p:cNvPr id="3074" name="Picture 2" descr="C:\Users\Asus\Downloads\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2283618"/>
            <a:ext cx="1071563" cy="1071563"/>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sus\Downloads\eclipse___application_icon_by_ravenbasix-d5ohwl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197189"/>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Asus\Downloads\downloa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4699" y="3657600"/>
            <a:ext cx="2153482" cy="1017289"/>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Asus\Downloads\android-phone-col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10842" y="2044777"/>
            <a:ext cx="1501775" cy="1501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19200" y="1262390"/>
            <a:ext cx="2993705" cy="523220"/>
          </a:xfrm>
          <a:prstGeom prst="rect">
            <a:avLst/>
          </a:prstGeom>
          <a:noFill/>
        </p:spPr>
        <p:txBody>
          <a:bodyPr wrap="none" rtlCol="0">
            <a:spAutoFit/>
          </a:bodyPr>
          <a:lstStyle/>
          <a:p>
            <a:r>
              <a:rPr lang="en-US" sz="2800" b="1" dirty="0" smtClean="0"/>
              <a:t>Required Tools :</a:t>
            </a:r>
            <a:endParaRPr lang="en-US" sz="28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81000"/>
            <a:ext cx="6480048" cy="2301240"/>
          </a:xfrm>
        </p:spPr>
        <p:txBody>
          <a:bodyPr/>
          <a:lstStyle/>
          <a:p>
            <a:pPr algn="ctr"/>
            <a:r>
              <a:rPr lang="en-US" u="sng" dirty="0">
                <a:effectLst>
                  <a:outerShdw blurRad="38100" dist="38100" dir="2700000" algn="tl">
                    <a:srgbClr val="000000">
                      <a:alpha val="43137"/>
                    </a:srgbClr>
                  </a:outerShdw>
                </a:effectLst>
                <a:latin typeface="Garamond" pitchFamily="18" charset="0"/>
              </a:rPr>
              <a:t>Gantt Chart</a:t>
            </a:r>
            <a:endParaRPr lang="en-US" u="sng" dirty="0"/>
          </a:p>
        </p:txBody>
      </p:sp>
      <p:graphicFrame>
        <p:nvGraphicFramePr>
          <p:cNvPr id="4" name="Content Placeholder 4"/>
          <p:cNvGraphicFramePr>
            <a:graphicFrameLocks/>
          </p:cNvGraphicFramePr>
          <p:nvPr>
            <p:extLst>
              <p:ext uri="{D42A27DB-BD31-4B8C-83A1-F6EECF244321}">
                <p14:modId xmlns:p14="http://schemas.microsoft.com/office/powerpoint/2010/main" val="637099250"/>
              </p:ext>
            </p:extLst>
          </p:nvPr>
        </p:nvGraphicFramePr>
        <p:xfrm>
          <a:off x="1371600" y="1371600"/>
          <a:ext cx="6629400" cy="5163224"/>
        </p:xfrm>
        <a:graphic>
          <a:graphicData uri="http://schemas.openxmlformats.org/drawingml/2006/table">
            <a:tbl>
              <a:tblPr firstRow="1" bandRow="1">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effectLst>
                  <a:outerShdw blurRad="40000" dist="20000" dir="5400000" rotWithShape="0">
                    <a:srgbClr val="000000">
                      <a:alpha val="38000"/>
                    </a:srgbClr>
                  </a:outerShdw>
                </a:effectLst>
              </a:tblPr>
              <a:tblGrid>
                <a:gridCol w="1310640"/>
                <a:gridCol w="1310640"/>
                <a:gridCol w="1188720"/>
                <a:gridCol w="1432560"/>
                <a:gridCol w="1386840"/>
              </a:tblGrid>
              <a:tr h="418862">
                <a:tc>
                  <a:txBody>
                    <a:bodyPr/>
                    <a:lstStyle>
                      <a:lvl1pPr marL="0" algn="l" rtl="0" eaLnBrk="1" latinLnBrk="0" hangingPunct="1">
                        <a:defRPr kumimoji="0" b="1" kern="1200">
                          <a:solidFill>
                            <a:schemeClr val="lt1"/>
                          </a:solidFill>
                          <a:latin typeface="Calibri"/>
                        </a:defRPr>
                      </a:lvl1pPr>
                      <a:lvl2pPr marL="457200" algn="l" rtl="0" eaLnBrk="1" latinLnBrk="0" hangingPunct="1">
                        <a:defRPr kumimoji="0" b="1" kern="1200">
                          <a:solidFill>
                            <a:schemeClr val="lt1"/>
                          </a:solidFill>
                          <a:latin typeface="Calibri"/>
                        </a:defRPr>
                      </a:lvl2pPr>
                      <a:lvl3pPr marL="914400" algn="l" rtl="0" eaLnBrk="1" latinLnBrk="0" hangingPunct="1">
                        <a:defRPr kumimoji="0" b="1" kern="1200">
                          <a:solidFill>
                            <a:schemeClr val="lt1"/>
                          </a:solidFill>
                          <a:latin typeface="Calibri"/>
                        </a:defRPr>
                      </a:lvl3pPr>
                      <a:lvl4pPr marL="1371600" algn="l" rtl="0" eaLnBrk="1" latinLnBrk="0" hangingPunct="1">
                        <a:defRPr kumimoji="0" b="1" kern="1200">
                          <a:solidFill>
                            <a:schemeClr val="lt1"/>
                          </a:solidFill>
                          <a:latin typeface="Calibri"/>
                        </a:defRPr>
                      </a:lvl4pPr>
                      <a:lvl5pPr marL="1828800" algn="l" rtl="0" eaLnBrk="1" latinLnBrk="0" hangingPunct="1">
                        <a:defRPr kumimoji="0" b="1" kern="1200">
                          <a:solidFill>
                            <a:schemeClr val="lt1"/>
                          </a:solidFill>
                          <a:latin typeface="Calibri"/>
                        </a:defRPr>
                      </a:lvl5pPr>
                      <a:lvl6pPr marL="2286000" algn="l" rtl="0" eaLnBrk="1" latinLnBrk="0" hangingPunct="1">
                        <a:defRPr kumimoji="0" b="1" kern="1200">
                          <a:solidFill>
                            <a:schemeClr val="lt1"/>
                          </a:solidFill>
                          <a:latin typeface="Calibri"/>
                        </a:defRPr>
                      </a:lvl6pPr>
                      <a:lvl7pPr marL="2743200" algn="l" rtl="0" eaLnBrk="1" latinLnBrk="0" hangingPunct="1">
                        <a:defRPr kumimoji="0" b="1" kern="1200">
                          <a:solidFill>
                            <a:schemeClr val="lt1"/>
                          </a:solidFill>
                          <a:latin typeface="Calibri"/>
                        </a:defRPr>
                      </a:lvl7pPr>
                      <a:lvl8pPr marL="3200400" algn="l" rtl="0" eaLnBrk="1" latinLnBrk="0" hangingPunct="1">
                        <a:defRPr kumimoji="0" b="1" kern="1200">
                          <a:solidFill>
                            <a:schemeClr val="lt1"/>
                          </a:solidFill>
                          <a:latin typeface="Calibri"/>
                        </a:defRPr>
                      </a:lvl8pPr>
                      <a:lvl9pPr marL="3657600" algn="l" rtl="0" eaLnBrk="1" latinLnBrk="0" hangingPunct="1">
                        <a:defRPr kumimoji="0" b="1" kern="1200">
                          <a:solidFill>
                            <a:schemeClr val="lt1"/>
                          </a:solidFill>
                          <a:latin typeface="Calibri"/>
                        </a:defRPr>
                      </a:lvl9pPr>
                    </a:lstStyle>
                    <a:p>
                      <a:r>
                        <a:rPr lang="en-US" sz="1600" dirty="0" smtClean="0">
                          <a:solidFill>
                            <a:schemeClr val="bg1"/>
                          </a:solidFill>
                          <a:latin typeface="Arial" pitchFamily="34" charset="0"/>
                          <a:cs typeface="Arial" pitchFamily="34" charset="0"/>
                        </a:rPr>
                        <a:t>Task</a:t>
                      </a:r>
                      <a:endParaRPr lang="en-US" sz="1600" dirty="0">
                        <a:solidFill>
                          <a:schemeClr val="bg1"/>
                        </a:solidFill>
                        <a:latin typeface="Arial" pitchFamily="34" charset="0"/>
                        <a:cs typeface="Arial" pitchFamily="34" charset="0"/>
                      </a:endParaRPr>
                    </a:p>
                  </a:txBody>
                  <a:tcPr>
                    <a:lnL w="9525" cap="flat" cmpd="sng" algn="ctr">
                      <a:solidFill>
                        <a:srgbClr val="4BACC6">
                          <a:shade val="95000"/>
                          <a:satMod val="105000"/>
                        </a:srgbClr>
                      </a:solidFill>
                      <a:prstDash val="solid"/>
                    </a:lnL>
                    <a:lnR>
                      <a:noFill/>
                    </a:lnR>
                    <a:lnT w="9525" cap="flat" cmpd="sng" algn="ctr">
                      <a:solidFill>
                        <a:srgbClr val="4BACC6">
                          <a:shade val="95000"/>
                          <a:satMod val="105000"/>
                        </a:srgbClr>
                      </a:solidFill>
                      <a:prstDash val="solid"/>
                    </a:lnT>
                    <a:lnB w="25400" cap="flat" cmpd="sng" algn="ctr">
                      <a:solidFill>
                        <a:sysClr val="window" lastClr="FFFFFF"/>
                      </a:solidFill>
                      <a:prstDash val="solid"/>
                    </a:lnB>
                    <a:lnTlToBr w="12700" cmpd="sng">
                      <a:noFill/>
                      <a:prstDash val="solid"/>
                    </a:lnTlToBr>
                    <a:lnBlToTr w="12700" cmpd="sng">
                      <a:noFill/>
                      <a:prstDash val="solid"/>
                    </a:lnBlToTr>
                    <a:solidFill>
                      <a:srgbClr val="4BACC6"/>
                    </a:solidFill>
                  </a:tcPr>
                </a:tc>
                <a:tc>
                  <a:txBody>
                    <a:bodyPr/>
                    <a:lstStyle>
                      <a:lvl1pPr marL="0" algn="l" rtl="0" eaLnBrk="1" latinLnBrk="0" hangingPunct="1">
                        <a:defRPr kumimoji="0" b="1" kern="1200">
                          <a:solidFill>
                            <a:schemeClr val="lt1"/>
                          </a:solidFill>
                          <a:latin typeface="Calibri"/>
                        </a:defRPr>
                      </a:lvl1pPr>
                      <a:lvl2pPr marL="457200" algn="l" rtl="0" eaLnBrk="1" latinLnBrk="0" hangingPunct="1">
                        <a:defRPr kumimoji="0" b="1" kern="1200">
                          <a:solidFill>
                            <a:schemeClr val="lt1"/>
                          </a:solidFill>
                          <a:latin typeface="Calibri"/>
                        </a:defRPr>
                      </a:lvl2pPr>
                      <a:lvl3pPr marL="914400" algn="l" rtl="0" eaLnBrk="1" latinLnBrk="0" hangingPunct="1">
                        <a:defRPr kumimoji="0" b="1" kern="1200">
                          <a:solidFill>
                            <a:schemeClr val="lt1"/>
                          </a:solidFill>
                          <a:latin typeface="Calibri"/>
                        </a:defRPr>
                      </a:lvl3pPr>
                      <a:lvl4pPr marL="1371600" algn="l" rtl="0" eaLnBrk="1" latinLnBrk="0" hangingPunct="1">
                        <a:defRPr kumimoji="0" b="1" kern="1200">
                          <a:solidFill>
                            <a:schemeClr val="lt1"/>
                          </a:solidFill>
                          <a:latin typeface="Calibri"/>
                        </a:defRPr>
                      </a:lvl4pPr>
                      <a:lvl5pPr marL="1828800" algn="l" rtl="0" eaLnBrk="1" latinLnBrk="0" hangingPunct="1">
                        <a:defRPr kumimoji="0" b="1" kern="1200">
                          <a:solidFill>
                            <a:schemeClr val="lt1"/>
                          </a:solidFill>
                          <a:latin typeface="Calibri"/>
                        </a:defRPr>
                      </a:lvl5pPr>
                      <a:lvl6pPr marL="2286000" algn="l" rtl="0" eaLnBrk="1" latinLnBrk="0" hangingPunct="1">
                        <a:defRPr kumimoji="0" b="1" kern="1200">
                          <a:solidFill>
                            <a:schemeClr val="lt1"/>
                          </a:solidFill>
                          <a:latin typeface="Calibri"/>
                        </a:defRPr>
                      </a:lvl6pPr>
                      <a:lvl7pPr marL="2743200" algn="l" rtl="0" eaLnBrk="1" latinLnBrk="0" hangingPunct="1">
                        <a:defRPr kumimoji="0" b="1" kern="1200">
                          <a:solidFill>
                            <a:schemeClr val="lt1"/>
                          </a:solidFill>
                          <a:latin typeface="Calibri"/>
                        </a:defRPr>
                      </a:lvl7pPr>
                      <a:lvl8pPr marL="3200400" algn="l" rtl="0" eaLnBrk="1" latinLnBrk="0" hangingPunct="1">
                        <a:defRPr kumimoji="0" b="1" kern="1200">
                          <a:solidFill>
                            <a:schemeClr val="lt1"/>
                          </a:solidFill>
                          <a:latin typeface="Calibri"/>
                        </a:defRPr>
                      </a:lvl8pPr>
                      <a:lvl9pPr marL="3657600" algn="l" rtl="0" eaLnBrk="1" latinLnBrk="0" hangingPunct="1">
                        <a:defRPr kumimoji="0" b="1" kern="1200">
                          <a:solidFill>
                            <a:schemeClr val="lt1"/>
                          </a:solidFill>
                          <a:latin typeface="Calibri"/>
                        </a:defRPr>
                      </a:lvl9pPr>
                    </a:lstStyle>
                    <a:p>
                      <a:r>
                        <a:rPr lang="en-US" sz="1600" dirty="0" smtClean="0">
                          <a:solidFill>
                            <a:schemeClr val="bg1"/>
                          </a:solidFill>
                          <a:latin typeface="Arial" pitchFamily="34" charset="0"/>
                          <a:cs typeface="Arial" pitchFamily="34" charset="0"/>
                        </a:rPr>
                        <a:t>Jan</a:t>
                      </a:r>
                      <a:endParaRPr lang="en-US" sz="1600" dirty="0">
                        <a:solidFill>
                          <a:schemeClr val="bg1"/>
                        </a:solidFill>
                        <a:latin typeface="Arial" pitchFamily="34" charset="0"/>
                        <a:cs typeface="Arial" pitchFamily="34" charset="0"/>
                      </a:endParaRPr>
                    </a:p>
                  </a:txBody>
                  <a:tcPr>
                    <a:lnL>
                      <a:noFill/>
                    </a:lnL>
                    <a:lnR>
                      <a:noFill/>
                    </a:lnR>
                    <a:lnT w="9525" cap="flat" cmpd="sng" algn="ctr">
                      <a:solidFill>
                        <a:srgbClr val="4BACC6">
                          <a:shade val="95000"/>
                          <a:satMod val="105000"/>
                        </a:srgbClr>
                      </a:solidFill>
                      <a:prstDash val="solid"/>
                    </a:lnT>
                    <a:lnB w="25400" cap="flat" cmpd="sng" algn="ctr">
                      <a:solidFill>
                        <a:sysClr val="window" lastClr="FFFFFF"/>
                      </a:solidFill>
                      <a:prstDash val="solid"/>
                    </a:lnB>
                    <a:lnTlToBr w="12700" cmpd="sng">
                      <a:noFill/>
                      <a:prstDash val="solid"/>
                    </a:lnTlToBr>
                    <a:lnBlToTr w="12700" cmpd="sng">
                      <a:noFill/>
                      <a:prstDash val="solid"/>
                    </a:lnBlToTr>
                    <a:solidFill>
                      <a:srgbClr val="4BACC6"/>
                    </a:solidFill>
                  </a:tcPr>
                </a:tc>
                <a:tc>
                  <a:txBody>
                    <a:bodyPr/>
                    <a:lstStyle>
                      <a:lvl1pPr marL="0" algn="l" rtl="0" eaLnBrk="1" latinLnBrk="0" hangingPunct="1">
                        <a:defRPr kumimoji="0" b="1" kern="1200">
                          <a:solidFill>
                            <a:schemeClr val="lt1"/>
                          </a:solidFill>
                          <a:latin typeface="Calibri"/>
                        </a:defRPr>
                      </a:lvl1pPr>
                      <a:lvl2pPr marL="457200" algn="l" rtl="0" eaLnBrk="1" latinLnBrk="0" hangingPunct="1">
                        <a:defRPr kumimoji="0" b="1" kern="1200">
                          <a:solidFill>
                            <a:schemeClr val="lt1"/>
                          </a:solidFill>
                          <a:latin typeface="Calibri"/>
                        </a:defRPr>
                      </a:lvl2pPr>
                      <a:lvl3pPr marL="914400" algn="l" rtl="0" eaLnBrk="1" latinLnBrk="0" hangingPunct="1">
                        <a:defRPr kumimoji="0" b="1" kern="1200">
                          <a:solidFill>
                            <a:schemeClr val="lt1"/>
                          </a:solidFill>
                          <a:latin typeface="Calibri"/>
                        </a:defRPr>
                      </a:lvl3pPr>
                      <a:lvl4pPr marL="1371600" algn="l" rtl="0" eaLnBrk="1" latinLnBrk="0" hangingPunct="1">
                        <a:defRPr kumimoji="0" b="1" kern="1200">
                          <a:solidFill>
                            <a:schemeClr val="lt1"/>
                          </a:solidFill>
                          <a:latin typeface="Calibri"/>
                        </a:defRPr>
                      </a:lvl4pPr>
                      <a:lvl5pPr marL="1828800" algn="l" rtl="0" eaLnBrk="1" latinLnBrk="0" hangingPunct="1">
                        <a:defRPr kumimoji="0" b="1" kern="1200">
                          <a:solidFill>
                            <a:schemeClr val="lt1"/>
                          </a:solidFill>
                          <a:latin typeface="Calibri"/>
                        </a:defRPr>
                      </a:lvl5pPr>
                      <a:lvl6pPr marL="2286000" algn="l" rtl="0" eaLnBrk="1" latinLnBrk="0" hangingPunct="1">
                        <a:defRPr kumimoji="0" b="1" kern="1200">
                          <a:solidFill>
                            <a:schemeClr val="lt1"/>
                          </a:solidFill>
                          <a:latin typeface="Calibri"/>
                        </a:defRPr>
                      </a:lvl6pPr>
                      <a:lvl7pPr marL="2743200" algn="l" rtl="0" eaLnBrk="1" latinLnBrk="0" hangingPunct="1">
                        <a:defRPr kumimoji="0" b="1" kern="1200">
                          <a:solidFill>
                            <a:schemeClr val="lt1"/>
                          </a:solidFill>
                          <a:latin typeface="Calibri"/>
                        </a:defRPr>
                      </a:lvl7pPr>
                      <a:lvl8pPr marL="3200400" algn="l" rtl="0" eaLnBrk="1" latinLnBrk="0" hangingPunct="1">
                        <a:defRPr kumimoji="0" b="1" kern="1200">
                          <a:solidFill>
                            <a:schemeClr val="lt1"/>
                          </a:solidFill>
                          <a:latin typeface="Calibri"/>
                        </a:defRPr>
                      </a:lvl8pPr>
                      <a:lvl9pPr marL="3657600" algn="l" rtl="0" eaLnBrk="1" latinLnBrk="0" hangingPunct="1">
                        <a:defRPr kumimoji="0" b="1" kern="1200">
                          <a:solidFill>
                            <a:schemeClr val="lt1"/>
                          </a:solidFill>
                          <a:latin typeface="Calibri"/>
                        </a:defRPr>
                      </a:lvl9pPr>
                    </a:lstStyle>
                    <a:p>
                      <a:r>
                        <a:rPr lang="en-US" sz="1600" dirty="0" smtClean="0">
                          <a:solidFill>
                            <a:schemeClr val="bg1"/>
                          </a:solidFill>
                          <a:latin typeface="Arial" pitchFamily="34" charset="0"/>
                          <a:cs typeface="Arial" pitchFamily="34" charset="0"/>
                        </a:rPr>
                        <a:t>Feb</a:t>
                      </a:r>
                      <a:endParaRPr lang="en-US" sz="1600" dirty="0">
                        <a:solidFill>
                          <a:schemeClr val="bg1"/>
                        </a:solidFill>
                        <a:latin typeface="Arial" pitchFamily="34" charset="0"/>
                        <a:cs typeface="Arial" pitchFamily="34" charset="0"/>
                      </a:endParaRPr>
                    </a:p>
                  </a:txBody>
                  <a:tcPr>
                    <a:lnL>
                      <a:noFill/>
                    </a:lnL>
                    <a:lnR>
                      <a:noFill/>
                    </a:lnR>
                    <a:lnT w="9525" cap="flat" cmpd="sng" algn="ctr">
                      <a:solidFill>
                        <a:srgbClr val="4BACC6">
                          <a:shade val="95000"/>
                          <a:satMod val="105000"/>
                        </a:srgbClr>
                      </a:solidFill>
                      <a:prstDash val="solid"/>
                    </a:lnT>
                    <a:lnB w="25400" cap="flat" cmpd="sng" algn="ctr">
                      <a:solidFill>
                        <a:sysClr val="window" lastClr="FFFFFF"/>
                      </a:solidFill>
                      <a:prstDash val="solid"/>
                    </a:lnB>
                    <a:lnTlToBr w="12700" cmpd="sng">
                      <a:noFill/>
                      <a:prstDash val="solid"/>
                    </a:lnTlToBr>
                    <a:lnBlToTr w="12700" cmpd="sng">
                      <a:noFill/>
                      <a:prstDash val="solid"/>
                    </a:lnBlToTr>
                    <a:solidFill>
                      <a:srgbClr val="4BACC6"/>
                    </a:solidFill>
                  </a:tcPr>
                </a:tc>
                <a:tc>
                  <a:txBody>
                    <a:bodyPr/>
                    <a:lstStyle>
                      <a:lvl1pPr marL="0" algn="l" rtl="0" eaLnBrk="1" latinLnBrk="0" hangingPunct="1">
                        <a:defRPr kumimoji="0" b="1" kern="1200">
                          <a:solidFill>
                            <a:schemeClr val="lt1"/>
                          </a:solidFill>
                          <a:latin typeface="Calibri"/>
                        </a:defRPr>
                      </a:lvl1pPr>
                      <a:lvl2pPr marL="457200" algn="l" rtl="0" eaLnBrk="1" latinLnBrk="0" hangingPunct="1">
                        <a:defRPr kumimoji="0" b="1" kern="1200">
                          <a:solidFill>
                            <a:schemeClr val="lt1"/>
                          </a:solidFill>
                          <a:latin typeface="Calibri"/>
                        </a:defRPr>
                      </a:lvl2pPr>
                      <a:lvl3pPr marL="914400" algn="l" rtl="0" eaLnBrk="1" latinLnBrk="0" hangingPunct="1">
                        <a:defRPr kumimoji="0" b="1" kern="1200">
                          <a:solidFill>
                            <a:schemeClr val="lt1"/>
                          </a:solidFill>
                          <a:latin typeface="Calibri"/>
                        </a:defRPr>
                      </a:lvl3pPr>
                      <a:lvl4pPr marL="1371600" algn="l" rtl="0" eaLnBrk="1" latinLnBrk="0" hangingPunct="1">
                        <a:defRPr kumimoji="0" b="1" kern="1200">
                          <a:solidFill>
                            <a:schemeClr val="lt1"/>
                          </a:solidFill>
                          <a:latin typeface="Calibri"/>
                        </a:defRPr>
                      </a:lvl4pPr>
                      <a:lvl5pPr marL="1828800" algn="l" rtl="0" eaLnBrk="1" latinLnBrk="0" hangingPunct="1">
                        <a:defRPr kumimoji="0" b="1" kern="1200">
                          <a:solidFill>
                            <a:schemeClr val="lt1"/>
                          </a:solidFill>
                          <a:latin typeface="Calibri"/>
                        </a:defRPr>
                      </a:lvl5pPr>
                      <a:lvl6pPr marL="2286000" algn="l" rtl="0" eaLnBrk="1" latinLnBrk="0" hangingPunct="1">
                        <a:defRPr kumimoji="0" b="1" kern="1200">
                          <a:solidFill>
                            <a:schemeClr val="lt1"/>
                          </a:solidFill>
                          <a:latin typeface="Calibri"/>
                        </a:defRPr>
                      </a:lvl6pPr>
                      <a:lvl7pPr marL="2743200" algn="l" rtl="0" eaLnBrk="1" latinLnBrk="0" hangingPunct="1">
                        <a:defRPr kumimoji="0" b="1" kern="1200">
                          <a:solidFill>
                            <a:schemeClr val="lt1"/>
                          </a:solidFill>
                          <a:latin typeface="Calibri"/>
                        </a:defRPr>
                      </a:lvl7pPr>
                      <a:lvl8pPr marL="3200400" algn="l" rtl="0" eaLnBrk="1" latinLnBrk="0" hangingPunct="1">
                        <a:defRPr kumimoji="0" b="1" kern="1200">
                          <a:solidFill>
                            <a:schemeClr val="lt1"/>
                          </a:solidFill>
                          <a:latin typeface="Calibri"/>
                        </a:defRPr>
                      </a:lvl8pPr>
                      <a:lvl9pPr marL="3657600" algn="l" rtl="0" eaLnBrk="1" latinLnBrk="0" hangingPunct="1">
                        <a:defRPr kumimoji="0" b="1" kern="1200">
                          <a:solidFill>
                            <a:schemeClr val="lt1"/>
                          </a:solidFill>
                          <a:latin typeface="Calibri"/>
                        </a:defRPr>
                      </a:lvl9pPr>
                    </a:lstStyle>
                    <a:p>
                      <a:r>
                        <a:rPr lang="en-US" sz="1600" dirty="0" smtClean="0">
                          <a:solidFill>
                            <a:schemeClr val="bg1"/>
                          </a:solidFill>
                          <a:latin typeface="Arial" pitchFamily="34" charset="0"/>
                          <a:cs typeface="Arial" pitchFamily="34" charset="0"/>
                        </a:rPr>
                        <a:t>March</a:t>
                      </a:r>
                      <a:endParaRPr lang="en-US" sz="1600" dirty="0">
                        <a:solidFill>
                          <a:schemeClr val="bg1"/>
                        </a:solidFill>
                        <a:latin typeface="Arial" pitchFamily="34" charset="0"/>
                        <a:cs typeface="Arial" pitchFamily="34" charset="0"/>
                      </a:endParaRPr>
                    </a:p>
                  </a:txBody>
                  <a:tcPr>
                    <a:lnL>
                      <a:noFill/>
                    </a:lnL>
                    <a:lnR>
                      <a:noFill/>
                    </a:lnR>
                    <a:lnT w="9525" cap="flat" cmpd="sng" algn="ctr">
                      <a:solidFill>
                        <a:srgbClr val="4BACC6">
                          <a:shade val="95000"/>
                          <a:satMod val="105000"/>
                        </a:srgbClr>
                      </a:solidFill>
                      <a:prstDash val="solid"/>
                    </a:lnT>
                    <a:lnB w="25400" cap="flat" cmpd="sng" algn="ctr">
                      <a:solidFill>
                        <a:sysClr val="window" lastClr="FFFFFF"/>
                      </a:solidFill>
                      <a:prstDash val="solid"/>
                    </a:lnB>
                    <a:lnTlToBr w="12700" cmpd="sng">
                      <a:noFill/>
                      <a:prstDash val="solid"/>
                    </a:lnTlToBr>
                    <a:lnBlToTr w="12700" cmpd="sng">
                      <a:noFill/>
                      <a:prstDash val="solid"/>
                    </a:lnBlToTr>
                    <a:solidFill>
                      <a:srgbClr val="4BACC6"/>
                    </a:solidFill>
                  </a:tcPr>
                </a:tc>
                <a:tc>
                  <a:txBody>
                    <a:bodyPr/>
                    <a:lstStyle>
                      <a:lvl1pPr marL="0" algn="l" rtl="0" eaLnBrk="1" latinLnBrk="0" hangingPunct="1">
                        <a:defRPr kumimoji="0" b="1" kern="1200">
                          <a:solidFill>
                            <a:schemeClr val="lt1"/>
                          </a:solidFill>
                          <a:latin typeface="Calibri"/>
                        </a:defRPr>
                      </a:lvl1pPr>
                      <a:lvl2pPr marL="457200" algn="l" rtl="0" eaLnBrk="1" latinLnBrk="0" hangingPunct="1">
                        <a:defRPr kumimoji="0" b="1" kern="1200">
                          <a:solidFill>
                            <a:schemeClr val="lt1"/>
                          </a:solidFill>
                          <a:latin typeface="Calibri"/>
                        </a:defRPr>
                      </a:lvl2pPr>
                      <a:lvl3pPr marL="914400" algn="l" rtl="0" eaLnBrk="1" latinLnBrk="0" hangingPunct="1">
                        <a:defRPr kumimoji="0" b="1" kern="1200">
                          <a:solidFill>
                            <a:schemeClr val="lt1"/>
                          </a:solidFill>
                          <a:latin typeface="Calibri"/>
                        </a:defRPr>
                      </a:lvl3pPr>
                      <a:lvl4pPr marL="1371600" algn="l" rtl="0" eaLnBrk="1" latinLnBrk="0" hangingPunct="1">
                        <a:defRPr kumimoji="0" b="1" kern="1200">
                          <a:solidFill>
                            <a:schemeClr val="lt1"/>
                          </a:solidFill>
                          <a:latin typeface="Calibri"/>
                        </a:defRPr>
                      </a:lvl4pPr>
                      <a:lvl5pPr marL="1828800" algn="l" rtl="0" eaLnBrk="1" latinLnBrk="0" hangingPunct="1">
                        <a:defRPr kumimoji="0" b="1" kern="1200">
                          <a:solidFill>
                            <a:schemeClr val="lt1"/>
                          </a:solidFill>
                          <a:latin typeface="Calibri"/>
                        </a:defRPr>
                      </a:lvl5pPr>
                      <a:lvl6pPr marL="2286000" algn="l" rtl="0" eaLnBrk="1" latinLnBrk="0" hangingPunct="1">
                        <a:defRPr kumimoji="0" b="1" kern="1200">
                          <a:solidFill>
                            <a:schemeClr val="lt1"/>
                          </a:solidFill>
                          <a:latin typeface="Calibri"/>
                        </a:defRPr>
                      </a:lvl6pPr>
                      <a:lvl7pPr marL="2743200" algn="l" rtl="0" eaLnBrk="1" latinLnBrk="0" hangingPunct="1">
                        <a:defRPr kumimoji="0" b="1" kern="1200">
                          <a:solidFill>
                            <a:schemeClr val="lt1"/>
                          </a:solidFill>
                          <a:latin typeface="Calibri"/>
                        </a:defRPr>
                      </a:lvl7pPr>
                      <a:lvl8pPr marL="3200400" algn="l" rtl="0" eaLnBrk="1" latinLnBrk="0" hangingPunct="1">
                        <a:defRPr kumimoji="0" b="1" kern="1200">
                          <a:solidFill>
                            <a:schemeClr val="lt1"/>
                          </a:solidFill>
                          <a:latin typeface="Calibri"/>
                        </a:defRPr>
                      </a:lvl8pPr>
                      <a:lvl9pPr marL="3657600" algn="l" rtl="0" eaLnBrk="1" latinLnBrk="0" hangingPunct="1">
                        <a:defRPr kumimoji="0" b="1" kern="1200">
                          <a:solidFill>
                            <a:schemeClr val="lt1"/>
                          </a:solidFill>
                          <a:latin typeface="Calibri"/>
                        </a:defRPr>
                      </a:lvl9pPr>
                    </a:lstStyle>
                    <a:p>
                      <a:r>
                        <a:rPr lang="en-US" sz="1600" dirty="0" smtClean="0">
                          <a:solidFill>
                            <a:schemeClr val="bg1"/>
                          </a:solidFill>
                          <a:latin typeface="Arial" pitchFamily="34" charset="0"/>
                          <a:cs typeface="Arial" pitchFamily="34" charset="0"/>
                        </a:rPr>
                        <a:t>April</a:t>
                      </a:r>
                      <a:endParaRPr lang="en-US" sz="1600" dirty="0">
                        <a:solidFill>
                          <a:schemeClr val="bg1"/>
                        </a:solidFill>
                        <a:latin typeface="Arial" pitchFamily="34" charset="0"/>
                        <a:cs typeface="Arial" pitchFamily="34" charset="0"/>
                      </a:endParaRPr>
                    </a:p>
                  </a:txBody>
                  <a:tcPr>
                    <a:lnL>
                      <a:noFill/>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25400" cap="flat" cmpd="sng" algn="ctr">
                      <a:solidFill>
                        <a:sysClr val="window" lastClr="FFFFFF"/>
                      </a:solidFill>
                      <a:prstDash val="solid"/>
                    </a:lnB>
                    <a:lnTlToBr w="12700" cmpd="sng">
                      <a:noFill/>
                      <a:prstDash val="solid"/>
                    </a:lnTlToBr>
                    <a:lnBlToTr w="12700" cmpd="sng">
                      <a:noFill/>
                      <a:prstDash val="solid"/>
                    </a:lnBlToTr>
                    <a:solidFill>
                      <a:srgbClr val="4BACC6"/>
                    </a:solidFill>
                  </a:tcPr>
                </a:tc>
              </a:tr>
              <a:tr h="516407">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r>
                        <a:rPr lang="en-US" sz="1200" dirty="0" smtClean="0">
                          <a:solidFill>
                            <a:schemeClr val="bg1"/>
                          </a:solidFill>
                          <a:latin typeface="Arial" pitchFamily="34" charset="0"/>
                          <a:cs typeface="Arial" pitchFamily="34" charset="0"/>
                        </a:rPr>
                        <a:t>System proposal</a:t>
                      </a:r>
                      <a:endParaRPr lang="en-US" sz="1200" dirty="0">
                        <a:solidFill>
                          <a:schemeClr val="bg1"/>
                        </a:solidFill>
                        <a:latin typeface="Arial" pitchFamily="34" charset="0"/>
                        <a:cs typeface="Arial" pitchFamily="34" charset="0"/>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25400" cap="flat" cmpd="sng" algn="ctr">
                      <a:solidFill>
                        <a:sysClr val="window" lastClr="FFFFFF"/>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solidFill>
                      <a:srgbClr val="4BACC6">
                        <a:alpha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chemeClr val="bg1"/>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25400" cap="flat" cmpd="sng" algn="ctr">
                      <a:solidFill>
                        <a:sysClr val="window" lastClr="FFFFFF"/>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chemeClr val="bg1"/>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25400" cap="flat" cmpd="sng" algn="ctr">
                      <a:solidFill>
                        <a:sysClr val="window" lastClr="FFFFFF"/>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solidFill>
                      <a:srgbClr val="4BACC6">
                        <a:alpha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rgbClr val="0070C0"/>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25400" cap="flat" cmpd="sng" algn="ctr">
                      <a:solidFill>
                        <a:sysClr val="window" lastClr="FFFFFF"/>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solidFill>
                      <a:srgbClr val="002060"/>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chemeClr val="bg1"/>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25400" cap="flat" cmpd="sng" algn="ctr">
                      <a:solidFill>
                        <a:sysClr val="window" lastClr="FFFFFF"/>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solidFill>
                      <a:srgbClr val="4BACC6">
                        <a:alpha val="40000"/>
                      </a:srgbClr>
                    </a:solidFill>
                  </a:tcPr>
                </a:tc>
              </a:tr>
              <a:tr h="604714">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r>
                        <a:rPr lang="en-US" sz="1200" dirty="0" smtClean="0">
                          <a:solidFill>
                            <a:schemeClr val="bg1"/>
                          </a:solidFill>
                          <a:latin typeface="Arial" pitchFamily="34" charset="0"/>
                          <a:cs typeface="Arial" pitchFamily="34" charset="0"/>
                        </a:rPr>
                        <a:t>Analysis</a:t>
                      </a:r>
                      <a:r>
                        <a:rPr lang="en-US" sz="1200" baseline="0" dirty="0" smtClean="0">
                          <a:solidFill>
                            <a:schemeClr val="bg1"/>
                          </a:solidFill>
                          <a:latin typeface="Arial" pitchFamily="34" charset="0"/>
                          <a:cs typeface="Arial" pitchFamily="34" charset="0"/>
                        </a:rPr>
                        <a:t> &amp; Documentation</a:t>
                      </a:r>
                      <a:endParaRPr lang="en-US" sz="1200" dirty="0" smtClean="0">
                        <a:solidFill>
                          <a:schemeClr val="bg1"/>
                        </a:solidFill>
                        <a:latin typeface="Arial" pitchFamily="34" charset="0"/>
                        <a:cs typeface="Arial" pitchFamily="34" charset="0"/>
                      </a:endParaRPr>
                    </a:p>
                    <a:p>
                      <a:endParaRPr lang="en-US" sz="1200" dirty="0">
                        <a:solidFill>
                          <a:schemeClr val="bg1"/>
                        </a:solidFill>
                        <a:latin typeface="Arial" pitchFamily="34" charset="0"/>
                        <a:cs typeface="Arial" pitchFamily="34" charset="0"/>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chemeClr val="bg1"/>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chemeClr val="bg1"/>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rgbClr val="0070C0"/>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solidFill>
                      <a:srgbClr val="002060"/>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chemeClr val="bg1"/>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noFill/>
                  </a:tcPr>
                </a:tc>
              </a:tr>
              <a:tr h="516407">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r>
                        <a:rPr lang="en-US" sz="1200" dirty="0" smtClean="0">
                          <a:solidFill>
                            <a:schemeClr val="bg1"/>
                          </a:solidFill>
                          <a:latin typeface="Arial" pitchFamily="34" charset="0"/>
                          <a:cs typeface="Arial" pitchFamily="34" charset="0"/>
                        </a:rPr>
                        <a:t>App wire framing</a:t>
                      </a: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solidFill>
                      <a:srgbClr val="4BACC6">
                        <a:alpha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ln>
                          <a:solidFill>
                            <a:schemeClr val="accent2"/>
                          </a:solidFill>
                        </a:ln>
                        <a:solidFill>
                          <a:schemeClr val="accent2">
                            <a:lumMod val="60000"/>
                            <a:lumOff val="40000"/>
                          </a:schemeClr>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ln>
                          <a:solidFill>
                            <a:schemeClr val="accent2"/>
                          </a:solidFill>
                        </a:ln>
                        <a:solidFill>
                          <a:schemeClr val="accent2">
                            <a:lumMod val="60000"/>
                            <a:lumOff val="40000"/>
                          </a:schemeClr>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rgbClr val="0070C0"/>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solidFill>
                      <a:srgbClr val="002060"/>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chemeClr val="bg1"/>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solidFill>
                      <a:srgbClr val="4BACC6">
                        <a:alpha val="40000"/>
                      </a:srgbClr>
                    </a:solidFill>
                  </a:tcPr>
                </a:tc>
              </a:tr>
              <a:tr h="516407">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r>
                        <a:rPr lang="en-US" sz="1200" dirty="0" smtClean="0">
                          <a:solidFill>
                            <a:schemeClr val="bg1"/>
                          </a:solidFill>
                          <a:latin typeface="Arial" pitchFamily="34" charset="0"/>
                          <a:cs typeface="Arial" pitchFamily="34" charset="0"/>
                        </a:rPr>
                        <a:t>App design</a:t>
                      </a:r>
                      <a:endParaRPr lang="en-US" sz="1200" dirty="0">
                        <a:solidFill>
                          <a:schemeClr val="bg1"/>
                        </a:solidFill>
                        <a:latin typeface="Arial" pitchFamily="34" charset="0"/>
                        <a:cs typeface="Arial" pitchFamily="34" charset="0"/>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chemeClr val="bg1"/>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chemeClr val="bg1"/>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rgbClr val="0070C0"/>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solidFill>
                      <a:srgbClr val="002060"/>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chemeClr val="bg1"/>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noFill/>
                  </a:tcPr>
                </a:tc>
              </a:tr>
              <a:tr h="516407">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Arial" pitchFamily="34" charset="0"/>
                          <a:cs typeface="Arial" pitchFamily="34" charset="0"/>
                        </a:rPr>
                        <a:t>Database design</a:t>
                      </a: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solidFill>
                      <a:srgbClr val="4BACC6">
                        <a:alpha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chemeClr val="bg1"/>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solidFill>
                      <a:srgbClr val="4BACC6">
                        <a:alpha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chemeClr val="bg1"/>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chemeClr val="bg1"/>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solidFill>
                      <a:srgbClr val="002060"/>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chemeClr val="bg1"/>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solidFill>
                      <a:srgbClr val="4BACC6">
                        <a:alpha val="40000"/>
                      </a:srgbClr>
                    </a:solidFill>
                  </a:tcPr>
                </a:tc>
              </a:tr>
              <a:tr h="516407">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r>
                        <a:rPr lang="en-US" sz="1200" smtClean="0">
                          <a:solidFill>
                            <a:schemeClr val="bg1"/>
                          </a:solidFill>
                          <a:latin typeface="Arial" pitchFamily="34" charset="0"/>
                          <a:cs typeface="Arial" pitchFamily="34" charset="0"/>
                        </a:rPr>
                        <a:t>Input design</a:t>
                      </a:r>
                      <a:endParaRPr lang="en-US" sz="1200" dirty="0">
                        <a:solidFill>
                          <a:schemeClr val="bg1"/>
                        </a:solidFill>
                        <a:latin typeface="Arial" pitchFamily="34" charset="0"/>
                        <a:cs typeface="Arial" pitchFamily="34" charset="0"/>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a:solidFill>
                          <a:schemeClr val="bg1"/>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chemeClr val="bg1"/>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chemeClr val="bg1"/>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solidFill>
                      <a:srgbClr val="002060"/>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chemeClr val="bg1"/>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noFill/>
                  </a:tcPr>
                </a:tc>
              </a:tr>
              <a:tr h="345551">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r>
                        <a:rPr lang="en-US" sz="1200" dirty="0" smtClean="0">
                          <a:solidFill>
                            <a:schemeClr val="bg1"/>
                          </a:solidFill>
                          <a:latin typeface="Arial" pitchFamily="34" charset="0"/>
                          <a:cs typeface="Arial" pitchFamily="34" charset="0"/>
                        </a:rPr>
                        <a:t>Output design</a:t>
                      </a:r>
                      <a:endParaRPr lang="en-US" sz="1200" dirty="0">
                        <a:solidFill>
                          <a:schemeClr val="bg1"/>
                        </a:solidFill>
                        <a:latin typeface="Arial" pitchFamily="34" charset="0"/>
                        <a:cs typeface="Arial" pitchFamily="34" charset="0"/>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solidFill>
                      <a:srgbClr val="4BACC6">
                        <a:alpha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chemeClr val="bg1"/>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solidFill>
                      <a:srgbClr val="4BACC6">
                        <a:alpha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chemeClr val="bg1"/>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chemeClr val="bg1"/>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solidFill>
                      <a:srgbClr val="002060"/>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chemeClr val="bg1"/>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solidFill>
                      <a:srgbClr val="4BACC6">
                        <a:alpha val="40000"/>
                      </a:srgbClr>
                    </a:solidFill>
                  </a:tcPr>
                </a:tc>
              </a:tr>
              <a:tr h="516407">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r>
                        <a:rPr lang="en-US" sz="1200" dirty="0" smtClean="0">
                          <a:solidFill>
                            <a:schemeClr val="bg1"/>
                          </a:solidFill>
                          <a:latin typeface="Arial" pitchFamily="34" charset="0"/>
                          <a:cs typeface="Arial" pitchFamily="34" charset="0"/>
                        </a:rPr>
                        <a:t>Release</a:t>
                      </a:r>
                      <a:r>
                        <a:rPr lang="en-US" sz="1200" baseline="0" dirty="0" smtClean="0">
                          <a:solidFill>
                            <a:schemeClr val="bg1"/>
                          </a:solidFill>
                          <a:latin typeface="Arial" pitchFamily="34" charset="0"/>
                          <a:cs typeface="Arial" pitchFamily="34" charset="0"/>
                        </a:rPr>
                        <a:t> V1</a:t>
                      </a:r>
                      <a:endParaRPr lang="en-US" sz="1200" dirty="0">
                        <a:solidFill>
                          <a:schemeClr val="bg1"/>
                        </a:solidFill>
                        <a:latin typeface="Arial" pitchFamily="34" charset="0"/>
                        <a:cs typeface="Arial" pitchFamily="34" charset="0"/>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chemeClr val="bg1"/>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chemeClr val="bg1"/>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chemeClr val="bg1"/>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solidFill>
                      <a:srgbClr val="002060"/>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chemeClr val="bg1"/>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noFill/>
                  </a:tcPr>
                </a:tc>
              </a:tr>
              <a:tr h="604714">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Arial" pitchFamily="34" charset="0"/>
                          <a:cs typeface="Arial" pitchFamily="34" charset="0"/>
                        </a:rPr>
                        <a:t>Report</a:t>
                      </a:r>
                      <a:r>
                        <a:rPr lang="en-US" sz="1200" baseline="0" dirty="0" smtClean="0">
                          <a:solidFill>
                            <a:schemeClr val="bg1"/>
                          </a:solidFill>
                          <a:latin typeface="Arial" pitchFamily="34" charset="0"/>
                          <a:cs typeface="Arial" pitchFamily="34" charset="0"/>
                        </a:rPr>
                        <a:t> writing</a:t>
                      </a:r>
                      <a:endParaRPr lang="en-US" sz="1200" dirty="0" smtClean="0">
                        <a:solidFill>
                          <a:schemeClr val="bg1"/>
                        </a:solidFill>
                        <a:latin typeface="Arial" pitchFamily="34" charset="0"/>
                        <a:cs typeface="Arial" pitchFamily="34" charset="0"/>
                      </a:endParaRPr>
                    </a:p>
                    <a:p>
                      <a:r>
                        <a:rPr lang="en-US" sz="1200" dirty="0" smtClean="0">
                          <a:solidFill>
                            <a:schemeClr val="bg1"/>
                          </a:solidFill>
                          <a:latin typeface="Arial" pitchFamily="34" charset="0"/>
                          <a:cs typeface="Arial" pitchFamily="34" charset="0"/>
                        </a:rPr>
                        <a:t> &amp;  Final Submission</a:t>
                      </a:r>
                      <a:endParaRPr lang="en-US" sz="1200" dirty="0">
                        <a:solidFill>
                          <a:schemeClr val="bg1"/>
                        </a:solidFill>
                        <a:latin typeface="Arial" pitchFamily="34" charset="0"/>
                        <a:cs typeface="Arial" pitchFamily="34" charset="0"/>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solidFill>
                      <a:srgbClr val="4BACC6">
                        <a:alpha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chemeClr val="bg1"/>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solidFill>
                      <a:srgbClr val="4BACC6">
                        <a:alpha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chemeClr val="bg1"/>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solidFill>
                      <a:srgbClr val="4BACC6">
                        <a:alpha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chemeClr val="bg1"/>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solidFill>
                      <a:srgbClr val="4BACC6">
                        <a:alpha val="40000"/>
                      </a:srgbClr>
                    </a:solidFill>
                  </a:tcPr>
                </a:tc>
                <a:tc>
                  <a:txBody>
                    <a:bodyPr/>
                    <a:lstStyle>
                      <a:lvl1pPr marL="0" algn="l" rtl="0" eaLnBrk="1" latinLnBrk="0" hangingPunct="1">
                        <a:defRPr kumimoji="0" kern="1200">
                          <a:solidFill>
                            <a:schemeClr val="dk1"/>
                          </a:solidFill>
                          <a:latin typeface="Calibri"/>
                        </a:defRPr>
                      </a:lvl1pPr>
                      <a:lvl2pPr marL="457200" algn="l" rtl="0" eaLnBrk="1" latinLnBrk="0" hangingPunct="1">
                        <a:defRPr kumimoji="0" kern="1200">
                          <a:solidFill>
                            <a:schemeClr val="dk1"/>
                          </a:solidFill>
                          <a:latin typeface="Calibri"/>
                        </a:defRPr>
                      </a:lvl2pPr>
                      <a:lvl3pPr marL="914400" algn="l" rtl="0" eaLnBrk="1" latinLnBrk="0" hangingPunct="1">
                        <a:defRPr kumimoji="0" kern="1200">
                          <a:solidFill>
                            <a:schemeClr val="dk1"/>
                          </a:solidFill>
                          <a:latin typeface="Calibri"/>
                        </a:defRPr>
                      </a:lvl3pPr>
                      <a:lvl4pPr marL="1371600" algn="l" rtl="0" eaLnBrk="1" latinLnBrk="0" hangingPunct="1">
                        <a:defRPr kumimoji="0" kern="1200">
                          <a:solidFill>
                            <a:schemeClr val="dk1"/>
                          </a:solidFill>
                          <a:latin typeface="Calibri"/>
                        </a:defRPr>
                      </a:lvl4pPr>
                      <a:lvl5pPr marL="1828800" algn="l" rtl="0" eaLnBrk="1" latinLnBrk="0" hangingPunct="1">
                        <a:defRPr kumimoji="0" kern="1200">
                          <a:solidFill>
                            <a:schemeClr val="dk1"/>
                          </a:solidFill>
                          <a:latin typeface="Calibri"/>
                        </a:defRPr>
                      </a:lvl5pPr>
                      <a:lvl6pPr marL="2286000" algn="l" rtl="0" eaLnBrk="1" latinLnBrk="0" hangingPunct="1">
                        <a:defRPr kumimoji="0" kern="1200">
                          <a:solidFill>
                            <a:schemeClr val="dk1"/>
                          </a:solidFill>
                          <a:latin typeface="Calibri"/>
                        </a:defRPr>
                      </a:lvl6pPr>
                      <a:lvl7pPr marL="2743200" algn="l" rtl="0" eaLnBrk="1" latinLnBrk="0" hangingPunct="1">
                        <a:defRPr kumimoji="0" kern="1200">
                          <a:solidFill>
                            <a:schemeClr val="dk1"/>
                          </a:solidFill>
                          <a:latin typeface="Calibri"/>
                        </a:defRPr>
                      </a:lvl7pPr>
                      <a:lvl8pPr marL="3200400" algn="l" rtl="0" eaLnBrk="1" latinLnBrk="0" hangingPunct="1">
                        <a:defRPr kumimoji="0" kern="1200">
                          <a:solidFill>
                            <a:schemeClr val="dk1"/>
                          </a:solidFill>
                          <a:latin typeface="Calibri"/>
                        </a:defRPr>
                      </a:lvl8pPr>
                      <a:lvl9pPr marL="3657600" algn="l" rtl="0" eaLnBrk="1" latinLnBrk="0" hangingPunct="1">
                        <a:defRPr kumimoji="0" kern="1200">
                          <a:solidFill>
                            <a:schemeClr val="dk1"/>
                          </a:solidFill>
                          <a:latin typeface="Calibri"/>
                        </a:defRPr>
                      </a:lvl9pPr>
                    </a:lstStyle>
                    <a:p>
                      <a:endParaRPr lang="en-US" dirty="0">
                        <a:solidFill>
                          <a:schemeClr val="bg1"/>
                        </a:solidFill>
                      </a:endParaRPr>
                    </a:p>
                  </a:txBody>
                  <a:tcPr>
                    <a:lnL w="9525" cap="flat" cmpd="sng" algn="ctr">
                      <a:solidFill>
                        <a:srgbClr val="4BACC6">
                          <a:shade val="95000"/>
                          <a:satMod val="105000"/>
                        </a:srgbClr>
                      </a:solidFill>
                      <a:prstDash val="solid"/>
                    </a:lnL>
                    <a:lnR w="9525" cap="flat" cmpd="sng" algn="ctr">
                      <a:solidFill>
                        <a:srgbClr val="4BACC6">
                          <a:shade val="95000"/>
                          <a:satMod val="105000"/>
                        </a:srgbClr>
                      </a:solidFill>
                      <a:prstDash val="solid"/>
                    </a:lnR>
                    <a:lnT w="9525" cap="flat" cmpd="sng" algn="ctr">
                      <a:solidFill>
                        <a:srgbClr val="4BACC6">
                          <a:shade val="95000"/>
                          <a:satMod val="105000"/>
                        </a:srgbClr>
                      </a:solidFill>
                      <a:prstDash val="solid"/>
                    </a:lnT>
                    <a:lnB w="9525" cap="flat" cmpd="sng" algn="ctr">
                      <a:solidFill>
                        <a:srgbClr val="4BACC6">
                          <a:shade val="95000"/>
                          <a:satMod val="105000"/>
                        </a:srgbClr>
                      </a:solidFill>
                      <a:prstDash val="solid"/>
                    </a:lnB>
                    <a:lnTlToBr w="12700" cmpd="sng">
                      <a:noFill/>
                      <a:prstDash val="solid"/>
                    </a:lnTlToBr>
                    <a:lnBlToTr w="12700" cmpd="sng">
                      <a:noFill/>
                      <a:prstDash val="solid"/>
                    </a:lnBlToTr>
                    <a:solidFill>
                      <a:srgbClr val="002060"/>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819400"/>
            <a:ext cx="6480048" cy="2301240"/>
          </a:xfrm>
        </p:spPr>
        <p:txBody>
          <a:bodyPr/>
          <a:lstStyle/>
          <a:p>
            <a:pPr algn="ctr"/>
            <a:r>
              <a:rPr lang="en-US" dirty="0" smtClean="0"/>
              <a:t>Thank You</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286</TotalTime>
  <Words>399</Words>
  <Application>Microsoft Office PowerPoint</Application>
  <PresentationFormat>On-screen Show (4:3)</PresentationFormat>
  <Paragraphs>74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Technic</vt:lpstr>
      <vt:lpstr>Bus guide and location reminder system  </vt:lpstr>
      <vt:lpstr>introduction</vt:lpstr>
      <vt:lpstr>Project Overview</vt:lpstr>
      <vt:lpstr>Project Benefits</vt:lpstr>
      <vt:lpstr>Features</vt:lpstr>
      <vt:lpstr>Methodology</vt:lpstr>
      <vt:lpstr>Gantt Chart</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dc:title>
  <dc:creator>ANPrince</dc:creator>
  <cp:lastModifiedBy>Rupak</cp:lastModifiedBy>
  <cp:revision>89</cp:revision>
  <dcterms:created xsi:type="dcterms:W3CDTF">2006-08-16T00:00:00Z</dcterms:created>
  <dcterms:modified xsi:type="dcterms:W3CDTF">2015-03-08T04:20:02Z</dcterms:modified>
</cp:coreProperties>
</file>