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cbfd79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ecbfd79d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513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42220" y="3075057"/>
            <a:ext cx="77075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300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ROCK PAPER SCISSOR LIZARD SPOCK</a:t>
            </a:r>
            <a:endParaRPr sz="3300"/>
          </a:p>
        </p:txBody>
      </p:sp>
      <p:sp>
        <p:nvSpPr>
          <p:cNvPr id="85" name="Google Shape;85;p13"/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Sourabh kulkarni</a:t>
            </a:r>
            <a:r>
              <a:rPr b="0" i="0" lang="en-IN" sz="18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 | </a:t>
            </a:r>
            <a:r>
              <a:rPr lang="en-IN" sz="1800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FSJ0220A007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4"/>
          <p:cNvGrpSpPr/>
          <p:nvPr/>
        </p:nvGrpSpPr>
        <p:grpSpPr>
          <a:xfrm>
            <a:off x="311499" y="570784"/>
            <a:ext cx="3954661" cy="584775"/>
            <a:chOff x="311499" y="510496"/>
            <a:chExt cx="3954661" cy="584775"/>
          </a:xfrm>
        </p:grpSpPr>
        <p:sp>
          <p:nvSpPr>
            <p:cNvPr id="91" name="Google Shape;91;p14"/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492370" y="510496"/>
              <a:ext cx="37737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3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About The Project</a:t>
              </a:r>
              <a:endParaRPr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492369" y="1909187"/>
            <a:ext cx="11364685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Your description goes here….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275" y="1909175"/>
            <a:ext cx="4438400" cy="46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11499" y="570784"/>
            <a:ext cx="3696577" cy="584775"/>
            <a:chOff x="311499" y="510496"/>
            <a:chExt cx="3696577" cy="584775"/>
          </a:xfrm>
        </p:grpSpPr>
        <p:sp>
          <p:nvSpPr>
            <p:cNvPr id="100" name="Google Shape;100;p15"/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492370" y="510496"/>
              <a:ext cx="35157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3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Why This Project</a:t>
              </a:r>
              <a:endParaRPr/>
            </a:p>
          </p:txBody>
        </p:sp>
      </p:grpSp>
      <p:sp>
        <p:nvSpPr>
          <p:cNvPr id="102" name="Google Shape;102;p15"/>
          <p:cNvSpPr txBox="1"/>
          <p:nvPr/>
        </p:nvSpPr>
        <p:spPr>
          <a:xfrm>
            <a:off x="683275" y="2280976"/>
            <a:ext cx="3466800" cy="86220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Reason 1: </a:t>
            </a: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Popular and most played game  by all age group.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4302375" y="2280975"/>
            <a:ext cx="3466800" cy="86220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Reason 2: Time killer and creates competition environment.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921450" y="2280975"/>
            <a:ext cx="3466800" cy="86220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Reason 3:E</a:t>
            </a: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asy</a:t>
            </a: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and simple to play.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11499" y="570784"/>
            <a:ext cx="2617757" cy="584775"/>
            <a:chOff x="311499" y="510496"/>
            <a:chExt cx="2617757" cy="584775"/>
          </a:xfrm>
        </p:grpSpPr>
        <p:sp>
          <p:nvSpPr>
            <p:cNvPr id="110" name="Google Shape;110;p16"/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492370" y="510496"/>
              <a:ext cx="24368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3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Project</a:t>
              </a:r>
              <a:endParaRPr/>
            </a:p>
          </p:txBody>
        </p:sp>
      </p:grp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7959"/>
            <a:ext cx="11887199" cy="516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7"/>
          <p:cNvGrpSpPr/>
          <p:nvPr/>
        </p:nvGrpSpPr>
        <p:grpSpPr>
          <a:xfrm>
            <a:off x="311499" y="570784"/>
            <a:ext cx="2617771" cy="584700"/>
            <a:chOff x="311499" y="510496"/>
            <a:chExt cx="2617771" cy="584700"/>
          </a:xfrm>
        </p:grpSpPr>
        <p:sp>
          <p:nvSpPr>
            <p:cNvPr id="118" name="Google Shape;118;p17"/>
            <p:cNvSpPr/>
            <p:nvPr/>
          </p:nvSpPr>
          <p:spPr>
            <a:xfrm>
              <a:off x="311499" y="542608"/>
              <a:ext cx="90300" cy="432000"/>
            </a:xfrm>
            <a:prstGeom prst="rect">
              <a:avLst/>
            </a:prstGeom>
            <a:solidFill>
              <a:srgbClr val="F0513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492370" y="510496"/>
              <a:ext cx="2436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3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Project</a:t>
              </a:r>
              <a:endParaRPr/>
            </a:p>
          </p:txBody>
        </p:sp>
      </p:grp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7884"/>
            <a:ext cx="11747235" cy="5397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8"/>
          <p:cNvGrpSpPr/>
          <p:nvPr/>
        </p:nvGrpSpPr>
        <p:grpSpPr>
          <a:xfrm>
            <a:off x="311499" y="570784"/>
            <a:ext cx="8653062" cy="584775"/>
            <a:chOff x="311499" y="510496"/>
            <a:chExt cx="8653062" cy="584775"/>
          </a:xfrm>
        </p:grpSpPr>
        <p:sp>
          <p:nvSpPr>
            <p:cNvPr id="126" name="Google Shape;126;p18"/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492370" y="510496"/>
              <a:ext cx="84721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3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Concepts Used To Implement This Project</a:t>
              </a:r>
              <a:endParaRPr/>
            </a:p>
          </p:txBody>
        </p:sp>
      </p:grpSp>
      <p:sp>
        <p:nvSpPr>
          <p:cNvPr id="128" name="Google Shape;128;p18"/>
          <p:cNvSpPr txBox="1"/>
          <p:nvPr/>
        </p:nvSpPr>
        <p:spPr>
          <a:xfrm>
            <a:off x="492369" y="1909187"/>
            <a:ext cx="11364685" cy="279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1. Concept 1: creating my html skeleton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2. Concept 2: styling the game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3. Concept 3: writing code using javascript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4. Concept 4:creating animations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5. Concept 5: launching game with 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9"/>
          <p:cNvGrpSpPr/>
          <p:nvPr/>
        </p:nvGrpSpPr>
        <p:grpSpPr>
          <a:xfrm>
            <a:off x="311499" y="570784"/>
            <a:ext cx="4722499" cy="584775"/>
            <a:chOff x="311499" y="510496"/>
            <a:chExt cx="4722499" cy="584775"/>
          </a:xfrm>
        </p:grpSpPr>
        <p:sp>
          <p:nvSpPr>
            <p:cNvPr id="134" name="Google Shape;134;p19"/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492370" y="510496"/>
              <a:ext cx="4541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3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Challenges Faced</a:t>
              </a:r>
              <a:endParaRPr/>
            </a:p>
          </p:txBody>
        </p:sp>
      </p:grpSp>
      <p:sp>
        <p:nvSpPr>
          <p:cNvPr id="136" name="Google Shape;136;p19"/>
          <p:cNvSpPr txBox="1"/>
          <p:nvPr/>
        </p:nvSpPr>
        <p:spPr>
          <a:xfrm>
            <a:off x="743578" y="2723104"/>
            <a:ext cx="3240000" cy="360000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Challenge 1: Building </a:t>
            </a: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logic</a:t>
            </a: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for game became challenging for me.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814883" y="1724801"/>
            <a:ext cx="979800" cy="8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rgbClr val="F05136"/>
                </a:solidFill>
                <a:latin typeface="Avenir"/>
                <a:ea typeface="Avenir"/>
                <a:cs typeface="Avenir"/>
                <a:sym typeface="Avenir"/>
              </a:rPr>
              <a:t>01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4429225" y="2723104"/>
            <a:ext cx="3240000" cy="360000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Challenge 2: writing the code in javascript for my game was also a challenging part for me.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5490504" y="1724801"/>
            <a:ext cx="979800" cy="8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rgbClr val="F05136"/>
                </a:solidFill>
                <a:latin typeface="Avenir"/>
                <a:ea typeface="Avenir"/>
                <a:cs typeface="Avenir"/>
                <a:sym typeface="Avenir"/>
              </a:rPr>
              <a:t>02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8098549" y="2723104"/>
            <a:ext cx="3240000" cy="360000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Challenge 3: TIME=&gt;managing my time was a </a:t>
            </a: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great</a:t>
            </a: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challenge for me, i guess i managed it very well as the days went on.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9378382" y="1724801"/>
            <a:ext cx="979800" cy="8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rgbClr val="F05136"/>
                </a:solidFill>
                <a:latin typeface="Avenir"/>
                <a:ea typeface="Avenir"/>
                <a:cs typeface="Avenir"/>
                <a:sym typeface="Avenir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519286" y="3013501"/>
            <a:ext cx="33489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848" l="1110" r="0" t="0"/>
          <a:stretch/>
        </p:blipFill>
        <p:spPr>
          <a:xfrm rot="355158">
            <a:off x="-204061" y="3125689"/>
            <a:ext cx="4219796" cy="3942674"/>
          </a:xfrm>
          <a:custGeom>
            <a:rect b="b" l="l" r="r" t="t"/>
            <a:pathLst>
              <a:path extrusionOk="0" h="3942674" w="4219796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