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E0A33-17B6-4F28-966C-2D4B10E3B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FE952-E0C5-4872-8671-3DA5692D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97343-5F0A-4BD6-953C-9966149B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C19DF-2652-40BA-8E1A-E2DB24EC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2B1BB-2697-4C7B-BB37-4AD81A7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EBC6D-9FE0-4F6E-AD7D-A4C64C4A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006E2-5EF6-4233-B72E-158DCF1E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C591F-D14B-4DB8-83C6-7C40B15D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132D8-10FE-4786-9363-C1434440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B5FCD-262F-42E7-9796-E70988E3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DF1EAB-5CD3-41C9-BFEE-1AAD3E72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96AAF-3C26-423A-8192-1D8EA4FF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ABE31-CABE-49C3-A3AB-98CECE0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31748-7F09-4771-933E-3147539E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B55FB-F98A-4D92-8DA2-4FB4391B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C8DAD-CB8F-4481-8F96-1EC23C71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E8CEA-00E2-4C44-A46E-4BA622BB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FC3A8-BF8A-429C-9429-CEC7AB7A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1A490-F119-4282-A882-ABF364C2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7A162-C0BE-4608-AC0D-6B33E23D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5C885-34C8-4E78-B4A7-5CDA4DC2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31BB8-5240-4C87-9ADA-D0565AD5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CBF93-0E1D-45BD-8BB1-A34271ED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BD2B1-9D45-4AD0-A3FC-A5B5573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B2757-CBFB-4E6C-A536-77920438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DBF9-9908-4318-BBDE-01248A20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E1C14-5234-43CA-AE32-EA943793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96E31-7A04-448C-B2EE-05E4378F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E9141-EF48-4042-B3F9-59978AA0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FC67A-AF58-454F-994D-40EABE4B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27716-2AB8-4BE6-A724-7679BE05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BE8C7-D6E1-42FE-B7BB-3563069A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65160-929F-47E8-A63F-4D80D1B1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E03CE-3107-4DD9-883A-77C3E3FDD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1AE5E1-2B74-4CAB-BE2C-BD6A8DE5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C6622-0410-4913-A178-037B54FBD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30E37A-7B1D-411A-BCB2-F2F33550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C33499-8D45-4C72-BD7A-5FB67B2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E00AA5-8964-41EC-B054-D4246866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42771-2007-49BF-A76D-A6776FC0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E56868-F4CF-4A15-9097-3D3ECC62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C1365-FE65-4E7A-B9D4-F2F0F4FD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5C614-CBAE-4159-88D1-E16CF749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CD70CB-6822-4BBE-9362-0663CF6A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605C9-87F4-4A80-9996-14A425A5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76958-B9D3-43C9-9305-EB1DF1F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90B3-76DE-43C8-BC38-6FE907BC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04EA3-CE25-4C10-B2C3-8586484D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3CECB-DDD7-4587-B673-922E73F5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B3964-5A5C-440C-9EBC-C7471C8F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2838E-7D12-4BEF-A6B9-59B23544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124B1-9131-4A23-BCA9-E85C558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5E5F2-A0CD-4639-BE77-13397339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A4683-79C7-4905-B3B7-99D242D65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00AB3-5325-427C-A0F2-6A9ED6A0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BE960-FFEE-478C-BD8D-9A205674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4466D-0DB1-42FF-97BB-16764D09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36CD8-7A4E-4E07-AD5E-E2103FE9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0F063E-E050-4053-85A6-89391858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47CA1-6FA0-47D8-871C-984BB88B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34362-1F0C-4FA3-A8FB-F0C011D3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4480-B887-4479-8567-FB47AFCDFFE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7E8FF-B9B9-4ACF-9ABC-82FC7055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76197-41B9-4D02-826B-4AC1621D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0A3C-FA45-4B98-B982-66E546C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75FA-FF50-4ED4-9A1E-CCD4E480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669" y="1122363"/>
            <a:ext cx="9679619" cy="2340760"/>
          </a:xfrm>
        </p:spPr>
        <p:txBody>
          <a:bodyPr/>
          <a:lstStyle/>
          <a:p>
            <a:r>
              <a:rPr lang="en-US" altLang="zh-CN" dirty="0"/>
              <a:t>Input File Handling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DC23D-BE22-4EF3-8DC9-C04EC04F2DAC}"/>
              </a:ext>
            </a:extLst>
          </p:cNvPr>
          <p:cNvSpPr txBox="1"/>
          <p:nvPr/>
        </p:nvSpPr>
        <p:spPr>
          <a:xfrm>
            <a:off x="5275903" y="4749553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Diandian</a:t>
            </a:r>
            <a:r>
              <a:rPr lang="en-US" altLang="zh-CN" dirty="0"/>
              <a:t> Chen</a:t>
            </a:r>
          </a:p>
          <a:p>
            <a:r>
              <a:rPr lang="en-US" altLang="zh-CN" dirty="0"/>
              <a:t>June 15,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79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Now previous content is pasted with HEX encoding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E2F53-B2A5-44F0-9E63-E2D5A2E5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63" y="2000738"/>
            <a:ext cx="7826706" cy="4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3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If you close it and open it again, you can see now the whole context is organized in HEX style too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A5C196-1B21-4FDE-8BFE-A40B128F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39" y="2072419"/>
            <a:ext cx="7731459" cy="45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283092" cy="469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600" dirty="0"/>
              <a:t>If you want to verify how data sent via UART is like, you can write a simple top level module, and make sure to: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this top level module file and Nexys4DDR_C.xdc into your project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</a:t>
            </a:r>
            <a:r>
              <a:rPr lang="en-US" altLang="zh-CN" sz="1600" dirty="0" err="1"/>
              <a:t>clk_i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uart_tx_in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in port I/O of your top level module (names should appear the same as in .</a:t>
            </a:r>
            <a:r>
              <a:rPr lang="en-US" altLang="zh-CN" sz="1600" dirty="0" err="1"/>
              <a:t>xdc</a:t>
            </a:r>
            <a:r>
              <a:rPr lang="en-US" altLang="zh-CN" sz="1600" dirty="0"/>
              <a:t> file)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Wire </a:t>
            </a:r>
            <a:r>
              <a:rPr lang="en-US" altLang="zh-CN" sz="1600" dirty="0" err="1"/>
              <a:t>dwOut</a:t>
            </a:r>
            <a:r>
              <a:rPr lang="en-US" altLang="zh-CN" sz="1600" dirty="0"/>
              <a:t> of </a:t>
            </a:r>
            <a:r>
              <a:rPr lang="en-US" altLang="zh-CN" sz="1600" dirty="0" err="1"/>
              <a:t>IOExpansion</a:t>
            </a:r>
            <a:r>
              <a:rPr lang="en-US" altLang="zh-CN" sz="1600" dirty="0"/>
              <a:t> module to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and verify sent data on LEDs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9304E-7C3C-4605-A73A-938C51F7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471618"/>
            <a:ext cx="9839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283092" cy="469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600" dirty="0"/>
              <a:t>If you want to verify how data sent via UART is like, you can write a simple top level module, and make sure to: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this top level module file and Nexys4DDR_C.xdc into your project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Include </a:t>
            </a:r>
            <a:r>
              <a:rPr lang="en-US" altLang="zh-CN" sz="1600" dirty="0" err="1"/>
              <a:t>clk_i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uart_tx_in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in port I/O of your top level module (names should appear the same as in .</a:t>
            </a:r>
            <a:r>
              <a:rPr lang="en-US" altLang="zh-CN" sz="1600" dirty="0" err="1"/>
              <a:t>xdc</a:t>
            </a:r>
            <a:r>
              <a:rPr lang="en-US" altLang="zh-CN" sz="1600" dirty="0"/>
              <a:t> file)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Wire </a:t>
            </a:r>
            <a:r>
              <a:rPr lang="en-US" altLang="zh-CN" sz="1600" dirty="0" err="1"/>
              <a:t>dwOut</a:t>
            </a:r>
            <a:r>
              <a:rPr lang="en-US" altLang="zh-CN" sz="1600" dirty="0"/>
              <a:t> of </a:t>
            </a:r>
            <a:r>
              <a:rPr lang="en-US" altLang="zh-CN" sz="1600" dirty="0" err="1"/>
              <a:t>IOExpansion</a:t>
            </a:r>
            <a:r>
              <a:rPr lang="en-US" altLang="zh-CN" sz="1600" dirty="0"/>
              <a:t> module to </a:t>
            </a:r>
            <a:r>
              <a:rPr lang="en-US" altLang="zh-CN" sz="1600" dirty="0" err="1"/>
              <a:t>led_o</a:t>
            </a:r>
            <a:r>
              <a:rPr lang="en-US" altLang="zh-CN" sz="1600" dirty="0"/>
              <a:t> and verify sent data on LEDs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46C61-C431-41CE-8D25-2AAE236D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7" y="3553923"/>
            <a:ext cx="10963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61"/>
            <a:ext cx="10189308" cy="38960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To obtain the same result for board implementation as from simulation, we should make sure input file is read in the same way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For </a:t>
            </a:r>
            <a:r>
              <a:rPr lang="en-US" altLang="zh-CN" sz="1600" b="1" dirty="0"/>
              <a:t>simulation</a:t>
            </a:r>
            <a:r>
              <a:rPr lang="en-US" altLang="zh-CN" sz="1600" dirty="0"/>
              <a:t>, input file is read by Verilog system function </a:t>
            </a:r>
            <a:r>
              <a:rPr lang="en-US" altLang="zh-CN" sz="1600" b="1" dirty="0"/>
              <a:t>$</a:t>
            </a:r>
            <a:r>
              <a:rPr lang="en-US" altLang="zh-CN" sz="1600" b="1" dirty="0" err="1"/>
              <a:t>readmemh</a:t>
            </a:r>
            <a:r>
              <a:rPr lang="en-US" altLang="zh-CN" sz="1600" b="1" dirty="0"/>
              <a:t>() </a:t>
            </a:r>
            <a:r>
              <a:rPr lang="en-US" altLang="zh-CN" sz="1600" dirty="0"/>
              <a:t>into a register array that only exists in simulation; and for board implementation, input file is sent using </a:t>
            </a:r>
            <a:r>
              <a:rPr lang="en-US" altLang="zh-CN" sz="1600" b="1" dirty="0" err="1"/>
              <a:t>RealTerm</a:t>
            </a:r>
            <a:r>
              <a:rPr lang="en-US" altLang="zh-CN" sz="1600" b="1" dirty="0"/>
              <a:t> via UART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Such difference can cause discrepancy between how input is organized and fed into each neuron every cycle between simulation and board implementation:</a:t>
            </a:r>
            <a:br>
              <a:rPr lang="en-US" altLang="zh-CN" sz="1600" dirty="0"/>
            </a:br>
            <a:r>
              <a:rPr lang="en-US" altLang="zh-CN" sz="1600" dirty="0"/>
              <a:t>1. </a:t>
            </a:r>
            <a:r>
              <a:rPr lang="en-US" altLang="zh-CN" sz="1600" b="1" dirty="0" err="1"/>
              <a:t>RealTerm</a:t>
            </a:r>
            <a:r>
              <a:rPr lang="en-US" altLang="zh-CN" sz="1600" b="1" dirty="0"/>
              <a:t> reads hex data digit by digit, line by line</a:t>
            </a:r>
            <a:r>
              <a:rPr lang="en-US" altLang="zh-CN" sz="1600" dirty="0"/>
              <a:t>, while $</a:t>
            </a:r>
            <a:r>
              <a:rPr lang="en-US" altLang="zh-CN" sz="1600" dirty="0" err="1"/>
              <a:t>readmemh</a:t>
            </a:r>
            <a:r>
              <a:rPr lang="en-US" altLang="zh-CN" sz="1600" dirty="0"/>
              <a:t>() reads designated file in a somehow interleaved way if 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array and file format are not well set</a:t>
            </a:r>
            <a:br>
              <a:rPr lang="en-US" altLang="zh-CN" sz="1600" dirty="0"/>
            </a:br>
            <a:r>
              <a:rPr lang="en-US" altLang="zh-CN" sz="1600" dirty="0"/>
              <a:t>2. $</a:t>
            </a:r>
            <a:r>
              <a:rPr lang="en-US" altLang="zh-CN" sz="1600" dirty="0" err="1"/>
              <a:t>readmemh</a:t>
            </a:r>
            <a:r>
              <a:rPr lang="en-US" altLang="zh-CN" sz="1600" dirty="0"/>
              <a:t>() directly reads ASCII number text as hex number, while </a:t>
            </a:r>
            <a:r>
              <a:rPr lang="en-US" altLang="zh-CN" sz="1600" b="1" dirty="0" err="1"/>
              <a:t>RealTerm</a:t>
            </a:r>
            <a:r>
              <a:rPr lang="en-US" altLang="zh-CN" sz="1600" b="1" dirty="0"/>
              <a:t> reads text by its encoding code</a:t>
            </a:r>
            <a:r>
              <a:rPr lang="en-US" altLang="zh-CN" sz="1600" dirty="0"/>
              <a:t> (e.g. number “0” in text is read as hex “30” if text is encoded in ASCII)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To make sure input file is read in the same way, we need to organize text file in an appropriate format, with appropriate encoding</a:t>
            </a:r>
          </a:p>
        </p:txBody>
      </p:sp>
    </p:spTree>
    <p:extLst>
      <p:ext uri="{BB962C8B-B14F-4D97-AF65-F5344CB8AC3E}">
        <p14:creationId xmlns:p14="http://schemas.microsoft.com/office/powerpoint/2010/main" val="348612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884"/>
            <a:ext cx="10189308" cy="389600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Originally our DNN needs </a:t>
            </a:r>
            <a:r>
              <a:rPr lang="en-US" altLang="zh-CN" sz="1600" b="1" dirty="0"/>
              <a:t>128 bits per clock</a:t>
            </a:r>
            <a:r>
              <a:rPr lang="en-US" altLang="zh-CN" sz="1600" dirty="0"/>
              <a:t>, and in simulation the input file is loaded into a register array as source of input, while in real UART transmission the input file is read as is digit by digit by </a:t>
            </a:r>
            <a:r>
              <a:rPr lang="en-US" altLang="zh-CN" sz="1600" dirty="0" err="1"/>
              <a:t>RealTerm</a:t>
            </a:r>
            <a:r>
              <a:rPr lang="en-US" altLang="zh-CN" sz="1600" dirty="0"/>
              <a:t>. It seems input file can be read in the same way by $</a:t>
            </a:r>
            <a:r>
              <a:rPr lang="en-US" altLang="zh-CN" sz="1600" dirty="0" err="1"/>
              <a:t>readmemh</a:t>
            </a:r>
            <a:r>
              <a:rPr lang="en-US" altLang="zh-CN" sz="1600" dirty="0"/>
              <a:t>() and UART transmission </a:t>
            </a:r>
            <a:r>
              <a:rPr lang="en-US" altLang="zh-CN" sz="1600" b="1" dirty="0"/>
              <a:t>if register loaded by $</a:t>
            </a:r>
            <a:r>
              <a:rPr lang="en-US" altLang="zh-CN" sz="1600" b="1" dirty="0" err="1"/>
              <a:t>readmemh</a:t>
            </a:r>
            <a:r>
              <a:rPr lang="en-US" altLang="zh-CN" sz="1600" b="1" dirty="0"/>
              <a:t>() is equally wide as or wider than bits per line in input file </a:t>
            </a:r>
            <a:r>
              <a:rPr lang="en-US" altLang="zh-CN" sz="1600" dirty="0"/>
              <a:t>(currently, due to that our latest DNN needs 256 bits per clock, I changed register width in register array to 256b, and there are 32 hex digits in each line of input file, which is 128 bits per line)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We need to process original input file (one whole image per line -&gt; 784 pixels * 8 bit / pixel per line -&gt; 49 * 128 bits per line) into a new input file </a:t>
            </a:r>
            <a:r>
              <a:rPr lang="en-US" altLang="zh-CN" sz="1600" b="1" dirty="0"/>
              <a:t>organized as 128 bits per line, 49 lines per image</a:t>
            </a:r>
          </a:p>
          <a:p>
            <a:pPr algn="just">
              <a:lnSpc>
                <a:spcPct val="120000"/>
              </a:lnSpc>
            </a:pPr>
            <a:r>
              <a:rPr lang="en-US" altLang="zh-CN" sz="1600" dirty="0"/>
              <a:t>We also need to make sure the processed file is stored as </a:t>
            </a:r>
            <a:r>
              <a:rPr lang="en-US" altLang="zh-CN" sz="1600" b="1" dirty="0"/>
              <a:t>hex encoded</a:t>
            </a:r>
            <a:r>
              <a:rPr lang="en-US" altLang="zh-CN" sz="1600" dirty="0"/>
              <a:t>, so that </a:t>
            </a:r>
            <a:r>
              <a:rPr lang="en-US" altLang="zh-CN" sz="1600" dirty="0" err="1"/>
              <a:t>RealTerm</a:t>
            </a:r>
            <a:r>
              <a:rPr lang="en-US" altLang="zh-CN" sz="1600" dirty="0"/>
              <a:t> can send data in the input file as expected</a:t>
            </a:r>
          </a:p>
        </p:txBody>
      </p:sp>
    </p:spTree>
    <p:extLst>
      <p:ext uri="{BB962C8B-B14F-4D97-AF65-F5344CB8AC3E}">
        <p14:creationId xmlns:p14="http://schemas.microsoft.com/office/powerpoint/2010/main" val="106754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008"/>
            <a:ext cx="10189308" cy="389600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I used a Python script to convert original input file into a 32-hex-digits-per-line data file (you can find this script in this GITHUB folder)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2AFEB9-FBA7-4543-9C67-424B0EDA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76" y="3125142"/>
            <a:ext cx="4926664" cy="28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761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First use the Python script to process the original input file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92DFCB-FCB8-4494-B657-384F8AF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10" y="2094524"/>
            <a:ext cx="7488351" cy="44345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0037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69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First use the Python script to process the original input file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264F5E-A6D0-4513-AB0B-260E462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63" y="2000738"/>
            <a:ext cx="7826706" cy="4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Open the processed file in Sublime Text 3 and copy the whole context (ctrl + A, ctrl + C)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20BC45-4275-48D5-8ED4-27291A9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83" y="1947661"/>
            <a:ext cx="7993270" cy="47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Reopen this file with HEX encoding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17DA5-863C-4FA6-8BC9-76619E74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25" y="1881534"/>
            <a:ext cx="8001729" cy="47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C3C-029E-4CE4-8A95-30301DB4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7C4EA6-382C-4071-B08F-5DB3890F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72"/>
            <a:ext cx="10189308" cy="61354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/>
              <a:t>You can see totally different context with HEX encoding. Again select all and paste (ctrl + A then ctrl + V)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35B37-91F1-4DF1-A308-1F89914E0BB7}"/>
              </a:ext>
            </a:extLst>
          </p:cNvPr>
          <p:cNvSpPr txBox="1">
            <a:spLocks/>
          </p:cNvSpPr>
          <p:nvPr/>
        </p:nvSpPr>
        <p:spPr>
          <a:xfrm>
            <a:off x="10700238" y="290167"/>
            <a:ext cx="1307124" cy="3182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100" dirty="0"/>
              <a:t>I store the data file as hex encoded in a somewhat strange way, you can try to do it in a more scientific way</a:t>
            </a:r>
          </a:p>
          <a:p>
            <a:pPr algn="just">
              <a:lnSpc>
                <a:spcPct val="120000"/>
              </a:lnSpc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31A26-13E2-4BE3-BDBA-99798EFC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00" y="1938214"/>
            <a:ext cx="7852508" cy="46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797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主题​​</vt:lpstr>
      <vt:lpstr>Input File Handling</vt:lpstr>
      <vt:lpstr>Purpose</vt:lpstr>
      <vt:lpstr>Method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File Handling</dc:title>
  <dc:creator>Diandian Chen</dc:creator>
  <cp:lastModifiedBy>Sourya Dey</cp:lastModifiedBy>
  <cp:revision>13</cp:revision>
  <dcterms:created xsi:type="dcterms:W3CDTF">2018-06-15T23:26:36Z</dcterms:created>
  <dcterms:modified xsi:type="dcterms:W3CDTF">2019-05-10T07:44:51Z</dcterms:modified>
</cp:coreProperties>
</file>