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3861"/>
            <a:ext cx="91440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36605"/>
            <a:ext cx="91440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69A4-A959-40E4-B8F6-2E9C4E5053FA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34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69A4-A959-40E4-B8F6-2E9C4E5053FA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63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7536"/>
            <a:ext cx="2628900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7536"/>
            <a:ext cx="7734300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69A4-A959-40E4-B8F6-2E9C4E5053FA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20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69A4-A959-40E4-B8F6-2E9C4E5053FA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75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6419"/>
            <a:ext cx="1051560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14203"/>
            <a:ext cx="1051560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69A4-A959-40E4-B8F6-2E9C4E5053FA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1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7680"/>
            <a:ext cx="5181600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37680"/>
            <a:ext cx="5181600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69A4-A959-40E4-B8F6-2E9C4E5053FA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3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7536"/>
            <a:ext cx="10515600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3916"/>
            <a:ext cx="515778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2747"/>
            <a:ext cx="5157787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3916"/>
            <a:ext cx="518318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2747"/>
            <a:ext cx="5183188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69A4-A959-40E4-B8F6-2E9C4E5053FA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0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69A4-A959-40E4-B8F6-2E9C4E5053FA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20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69A4-A959-40E4-B8F6-2E9C4E5053FA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02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77597"/>
            <a:ext cx="617220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69A4-A959-40E4-B8F6-2E9C4E5053FA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63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77597"/>
            <a:ext cx="617220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69A4-A959-40E4-B8F6-2E9C4E5053FA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3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7536"/>
            <a:ext cx="1051560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7680"/>
            <a:ext cx="1051560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669A4-A959-40E4-B8F6-2E9C4E5053FA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05626"/>
            <a:ext cx="41148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D118-E5EC-4EE0-B387-96B37C1C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94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0AD4E735-C9E8-48AE-9FC6-E0E8F70C8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838" y="39518"/>
            <a:ext cx="3179134" cy="53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6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photo, white&#10;&#10;Description generated with high confidence">
            <a:extLst>
              <a:ext uri="{FF2B5EF4-FFF2-40B4-BE49-F238E27FC236}">
                <a16:creationId xmlns:a16="http://schemas.microsoft.com/office/drawing/2014/main" id="{D1F183D4-20C1-4946-94B5-32006EA42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33" y="694637"/>
            <a:ext cx="3868134" cy="40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8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9A105A-997C-4DB4-99A9-7EE076D88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38" y="438525"/>
            <a:ext cx="7157324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9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7A5814-9281-4BE2-968B-0EEDDF6CF7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88" r="34686" b="21940"/>
          <a:stretch/>
        </p:blipFill>
        <p:spPr>
          <a:xfrm>
            <a:off x="1286766" y="143538"/>
            <a:ext cx="9618467" cy="50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5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sourya varenya</dc:creator>
  <cp:lastModifiedBy>sourya varenya</cp:lastModifiedBy>
  <cp:revision>2</cp:revision>
  <dcterms:created xsi:type="dcterms:W3CDTF">2018-07-06T14:34:09Z</dcterms:created>
  <dcterms:modified xsi:type="dcterms:W3CDTF">2018-12-16T14:19:22Z</dcterms:modified>
</cp:coreProperties>
</file>