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674" r:id="rId2"/>
    <p:sldId id="767" r:id="rId3"/>
    <p:sldId id="704" r:id="rId4"/>
    <p:sldId id="730" r:id="rId5"/>
    <p:sldId id="758" r:id="rId6"/>
    <p:sldId id="764" r:id="rId7"/>
    <p:sldId id="765" r:id="rId8"/>
    <p:sldId id="705" r:id="rId9"/>
    <p:sldId id="766" r:id="rId10"/>
    <p:sldId id="706" r:id="rId11"/>
    <p:sldId id="759" r:id="rId12"/>
    <p:sldId id="707" r:id="rId13"/>
    <p:sldId id="708" r:id="rId14"/>
    <p:sldId id="722" r:id="rId15"/>
    <p:sldId id="761" r:id="rId16"/>
    <p:sldId id="763" r:id="rId17"/>
    <p:sldId id="762" r:id="rId18"/>
    <p:sldId id="698" r:id="rId19"/>
    <p:sldId id="736" r:id="rId20"/>
    <p:sldId id="737" r:id="rId21"/>
    <p:sldId id="738" r:id="rId22"/>
    <p:sldId id="739" r:id="rId23"/>
    <p:sldId id="740" r:id="rId24"/>
    <p:sldId id="741" r:id="rId25"/>
    <p:sldId id="742" r:id="rId26"/>
    <p:sldId id="743" r:id="rId27"/>
    <p:sldId id="744" r:id="rId28"/>
    <p:sldId id="745" r:id="rId29"/>
    <p:sldId id="746" r:id="rId30"/>
    <p:sldId id="747" r:id="rId31"/>
    <p:sldId id="748" r:id="rId32"/>
    <p:sldId id="749" r:id="rId33"/>
  </p:sldIdLst>
  <p:sldSz cx="9144000" cy="6858000" type="screen4x3"/>
  <p:notesSz cx="6858000" cy="9144000"/>
  <p:defaultTextStyle>
    <a:defPPr>
      <a:defRPr lang="en-US"/>
    </a:defPPr>
    <a:lvl1pPr algn="ctr" rtl="0" fontAlgn="base">
      <a:spcBef>
        <a:spcPct val="0"/>
      </a:spcBef>
      <a:spcAft>
        <a:spcPct val="0"/>
      </a:spcAft>
      <a:defRPr b="1" kern="1200">
        <a:solidFill>
          <a:srgbClr val="000000"/>
        </a:solidFill>
        <a:latin typeface="Tahoma" panose="020B0604030504040204" pitchFamily="34" charset="0"/>
        <a:ea typeface="+mn-ea"/>
        <a:cs typeface="+mn-cs"/>
      </a:defRPr>
    </a:lvl1pPr>
    <a:lvl2pPr marL="457200" algn="ctr" rtl="0" fontAlgn="base">
      <a:spcBef>
        <a:spcPct val="0"/>
      </a:spcBef>
      <a:spcAft>
        <a:spcPct val="0"/>
      </a:spcAft>
      <a:defRPr b="1" kern="1200">
        <a:solidFill>
          <a:srgbClr val="000000"/>
        </a:solidFill>
        <a:latin typeface="Tahoma" panose="020B0604030504040204" pitchFamily="34" charset="0"/>
        <a:ea typeface="+mn-ea"/>
        <a:cs typeface="+mn-cs"/>
      </a:defRPr>
    </a:lvl2pPr>
    <a:lvl3pPr marL="914400" algn="ctr" rtl="0" fontAlgn="base">
      <a:spcBef>
        <a:spcPct val="0"/>
      </a:spcBef>
      <a:spcAft>
        <a:spcPct val="0"/>
      </a:spcAft>
      <a:defRPr b="1" kern="1200">
        <a:solidFill>
          <a:srgbClr val="000000"/>
        </a:solidFill>
        <a:latin typeface="Tahoma" panose="020B0604030504040204" pitchFamily="34" charset="0"/>
        <a:ea typeface="+mn-ea"/>
        <a:cs typeface="+mn-cs"/>
      </a:defRPr>
    </a:lvl3pPr>
    <a:lvl4pPr marL="1371600" algn="ctr" rtl="0" fontAlgn="base">
      <a:spcBef>
        <a:spcPct val="0"/>
      </a:spcBef>
      <a:spcAft>
        <a:spcPct val="0"/>
      </a:spcAft>
      <a:defRPr b="1" kern="1200">
        <a:solidFill>
          <a:srgbClr val="000000"/>
        </a:solidFill>
        <a:latin typeface="Tahoma" panose="020B0604030504040204" pitchFamily="34" charset="0"/>
        <a:ea typeface="+mn-ea"/>
        <a:cs typeface="+mn-cs"/>
      </a:defRPr>
    </a:lvl4pPr>
    <a:lvl5pPr marL="1828800" algn="ctr" rtl="0" fontAlgn="base">
      <a:spcBef>
        <a:spcPct val="0"/>
      </a:spcBef>
      <a:spcAft>
        <a:spcPct val="0"/>
      </a:spcAft>
      <a:defRPr b="1" kern="1200">
        <a:solidFill>
          <a:srgbClr val="000000"/>
        </a:solidFill>
        <a:latin typeface="Tahoma" panose="020B0604030504040204" pitchFamily="34" charset="0"/>
        <a:ea typeface="+mn-ea"/>
        <a:cs typeface="+mn-cs"/>
      </a:defRPr>
    </a:lvl5pPr>
    <a:lvl6pPr marL="2286000" algn="l" defTabSz="914400" rtl="0" eaLnBrk="1" latinLnBrk="0" hangingPunct="1">
      <a:defRPr b="1" kern="1200">
        <a:solidFill>
          <a:srgbClr val="000000"/>
        </a:solidFill>
        <a:latin typeface="Tahoma" panose="020B0604030504040204" pitchFamily="34" charset="0"/>
        <a:ea typeface="+mn-ea"/>
        <a:cs typeface="+mn-cs"/>
      </a:defRPr>
    </a:lvl6pPr>
    <a:lvl7pPr marL="2743200" algn="l" defTabSz="914400" rtl="0" eaLnBrk="1" latinLnBrk="0" hangingPunct="1">
      <a:defRPr b="1" kern="1200">
        <a:solidFill>
          <a:srgbClr val="000000"/>
        </a:solidFill>
        <a:latin typeface="Tahoma" panose="020B0604030504040204" pitchFamily="34" charset="0"/>
        <a:ea typeface="+mn-ea"/>
        <a:cs typeface="+mn-cs"/>
      </a:defRPr>
    </a:lvl7pPr>
    <a:lvl8pPr marL="3200400" algn="l" defTabSz="914400" rtl="0" eaLnBrk="1" latinLnBrk="0" hangingPunct="1">
      <a:defRPr b="1" kern="1200">
        <a:solidFill>
          <a:srgbClr val="000000"/>
        </a:solidFill>
        <a:latin typeface="Tahoma" panose="020B0604030504040204" pitchFamily="34" charset="0"/>
        <a:ea typeface="+mn-ea"/>
        <a:cs typeface="+mn-cs"/>
      </a:defRPr>
    </a:lvl8pPr>
    <a:lvl9pPr marL="3657600" algn="l" defTabSz="914400" rtl="0" eaLnBrk="1" latinLnBrk="0" hangingPunct="1">
      <a:defRPr b="1" kern="1200">
        <a:solidFill>
          <a:srgbClr val="000000"/>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E7E2"/>
    <a:srgbClr val="00B0AC"/>
    <a:srgbClr val="BDD2E9"/>
    <a:srgbClr val="000000"/>
    <a:srgbClr val="CC0000"/>
    <a:srgbClr val="FF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89916" autoAdjust="0"/>
  </p:normalViewPr>
  <p:slideViewPr>
    <p:cSldViewPr>
      <p:cViewPr varScale="1">
        <p:scale>
          <a:sx n="61" d="100"/>
          <a:sy n="61" d="100"/>
        </p:scale>
        <p:origin x="15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84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Times New Roman" pitchFamily="18" charset="0"/>
              </a:defRPr>
            </a:lvl1pPr>
          </a:lstStyle>
          <a:p>
            <a:pPr>
              <a:defRPr/>
            </a:pPr>
            <a:endParaRPr lang="en-US"/>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7F766524-0D9F-4CB1-8DCA-4B4FB23FAC29}" type="slidenum">
              <a:rPr lang="en-US" altLang="pt-BR"/>
              <a:pPr/>
              <a:t>‹nº›</a:t>
            </a:fld>
            <a:endParaRPr lang="en-US" altLang="pt-BR"/>
          </a:p>
        </p:txBody>
      </p:sp>
    </p:spTree>
    <p:extLst>
      <p:ext uri="{BB962C8B-B14F-4D97-AF65-F5344CB8AC3E}">
        <p14:creationId xmlns:p14="http://schemas.microsoft.com/office/powerpoint/2010/main" val="803555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latin typeface="Times New Roman" pitchFamily="18" charset="0"/>
              </a:defRPr>
            </a:lvl1pPr>
          </a:lstStyle>
          <a:p>
            <a:pPr>
              <a:defRPr/>
            </a:pPr>
            <a:endParaRPr lang="en-US"/>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latin typeface="Times New Roman" pitchFamily="18"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latin typeface="Times New Roman" pitchFamily="18" charset="0"/>
              </a:defRPr>
            </a:lvl1pPr>
          </a:lstStyle>
          <a:p>
            <a:pPr>
              <a:defRPr/>
            </a:pPr>
            <a:endParaRPr lang="en-US"/>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D01D6FF4-1B05-4EF6-8B49-3B813F39614A}" type="slidenum">
              <a:rPr lang="en-US" altLang="pt-BR"/>
              <a:pPr/>
              <a:t>‹nº›</a:t>
            </a:fld>
            <a:endParaRPr lang="en-US" altLang="pt-BR"/>
          </a:p>
        </p:txBody>
      </p:sp>
    </p:spTree>
    <p:extLst>
      <p:ext uri="{BB962C8B-B14F-4D97-AF65-F5344CB8AC3E}">
        <p14:creationId xmlns:p14="http://schemas.microsoft.com/office/powerpoint/2010/main" val="303439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29842A8-DD24-4E0C-8C82-B9FE6FB9ECA6}" type="slidenum">
              <a:rPr lang="en-US" altLang="pt-BR" b="0">
                <a:solidFill>
                  <a:schemeClr val="tx1"/>
                </a:solidFill>
                <a:latin typeface="Times New Roman" panose="02020603050405020304" pitchFamily="18" charset="0"/>
              </a:rPr>
              <a:pPr eaLnBrk="1" hangingPunct="1"/>
              <a:t>1</a:t>
            </a:fld>
            <a:endParaRPr lang="en-US" altLang="pt-BR"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77285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683ED7D3-3D2C-4266-8441-D8B535CD5C4A}" type="slidenum">
              <a:rPr lang="en-US" altLang="pt-BR" b="0">
                <a:solidFill>
                  <a:schemeClr val="tx1"/>
                </a:solidFill>
                <a:latin typeface="Times New Roman" panose="02020603050405020304" pitchFamily="18" charset="0"/>
              </a:rPr>
              <a:pPr eaLnBrk="1" hangingPunct="1"/>
              <a:t>12</a:t>
            </a:fld>
            <a:endParaRPr lang="en-US" altLang="pt-BR" b="0">
              <a:solidFill>
                <a:schemeClr val="tx1"/>
              </a:solidFill>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73822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F0B0C795-4B7F-4C29-A3B5-7F82C6111211}" type="slidenum">
              <a:rPr lang="en-US" altLang="pt-BR" b="0">
                <a:solidFill>
                  <a:schemeClr val="tx1"/>
                </a:solidFill>
                <a:latin typeface="Times New Roman" panose="02020603050405020304" pitchFamily="18" charset="0"/>
              </a:rPr>
              <a:pPr eaLnBrk="1" hangingPunct="1"/>
              <a:t>13</a:t>
            </a:fld>
            <a:endParaRPr lang="en-US" altLang="pt-BR" b="0">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6409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F60A4D58-B0BA-4FF2-9A2A-FE55F5AC505C}" type="slidenum">
              <a:rPr lang="en-US" altLang="pt-BR" b="0">
                <a:solidFill>
                  <a:schemeClr val="tx1"/>
                </a:solidFill>
                <a:latin typeface="Times New Roman" panose="02020603050405020304" pitchFamily="18" charset="0"/>
              </a:rPr>
              <a:pPr eaLnBrk="1" hangingPunct="1"/>
              <a:t>14</a:t>
            </a:fld>
            <a:endParaRPr lang="en-US" altLang="pt-BR" b="0">
              <a:solidFill>
                <a:schemeClr val="tx1"/>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61791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709D9D22-B925-498F-884C-96DA9C0954B3}" type="slidenum">
              <a:rPr lang="en-US" altLang="pt-BR" sz="1200" b="0">
                <a:solidFill>
                  <a:schemeClr val="tx1"/>
                </a:solidFill>
                <a:latin typeface="Times New Roman" panose="02020603050405020304" pitchFamily="18" charset="0"/>
              </a:rPr>
              <a:pPr algn="r" eaLnBrk="1" hangingPunct="1"/>
              <a:t>15</a:t>
            </a:fld>
            <a:endParaRPr lang="en-US" altLang="pt-BR" sz="1200" b="0">
              <a:solidFill>
                <a:schemeClr val="tx1"/>
              </a:solidFill>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41956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31B37D04-0D7A-4FDD-9270-4171D0DB7A86}" type="slidenum">
              <a:rPr lang="en-US" altLang="pt-BR" sz="1200" b="0">
                <a:solidFill>
                  <a:schemeClr val="tx1"/>
                </a:solidFill>
                <a:latin typeface="Times New Roman" panose="02020603050405020304" pitchFamily="18" charset="0"/>
              </a:rPr>
              <a:pPr algn="r" eaLnBrk="1" hangingPunct="1"/>
              <a:t>16</a:t>
            </a:fld>
            <a:endParaRPr lang="en-US" altLang="pt-BR" sz="1200" b="0">
              <a:solidFill>
                <a:schemeClr val="tx1"/>
              </a:solidFill>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70573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0B1BB662-F26F-4102-9395-CECFE92AE231}" type="slidenum">
              <a:rPr lang="en-US" altLang="pt-BR" sz="1200" b="0">
                <a:solidFill>
                  <a:schemeClr val="tx1"/>
                </a:solidFill>
                <a:latin typeface="Times New Roman" panose="02020603050405020304" pitchFamily="18" charset="0"/>
              </a:rPr>
              <a:pPr algn="r" eaLnBrk="1" hangingPunct="1"/>
              <a:t>17</a:t>
            </a:fld>
            <a:endParaRPr lang="en-US" altLang="pt-BR" sz="1200" b="0">
              <a:solidFill>
                <a:schemeClr val="tx1"/>
              </a:solidFill>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420193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603F96F-4E4B-44E9-A845-A0FB588C3575}" type="slidenum">
              <a:rPr lang="en-US" altLang="pt-BR" b="0">
                <a:solidFill>
                  <a:schemeClr val="tx1"/>
                </a:solidFill>
                <a:latin typeface="Times New Roman" panose="02020603050405020304" pitchFamily="18" charset="0"/>
              </a:rPr>
              <a:pPr eaLnBrk="1" hangingPunct="1"/>
              <a:t>18</a:t>
            </a:fld>
            <a:endParaRPr lang="en-US" altLang="pt-BR" b="0">
              <a:solidFill>
                <a:schemeClr val="tx1"/>
              </a:solidFil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11110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8F1D114A-3ED5-4094-A145-04EB63365E25}" type="slidenum">
              <a:rPr lang="en-US" altLang="pt-BR" b="0">
                <a:solidFill>
                  <a:schemeClr val="tx1"/>
                </a:solidFill>
                <a:latin typeface="Times New Roman" panose="02020603050405020304" pitchFamily="18" charset="0"/>
              </a:rPr>
              <a:pPr eaLnBrk="1" hangingPunct="1"/>
              <a:t>19</a:t>
            </a:fld>
            <a:endParaRPr lang="en-US" altLang="pt-BR" b="0">
              <a:solidFill>
                <a:schemeClr val="tx1"/>
              </a:solidFill>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405081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E9A8581A-7533-43DF-9CDC-610E7E25E60F}" type="slidenum">
              <a:rPr lang="en-US" altLang="pt-BR" b="0">
                <a:solidFill>
                  <a:schemeClr val="tx1"/>
                </a:solidFill>
                <a:latin typeface="Times New Roman" panose="02020603050405020304" pitchFamily="18" charset="0"/>
              </a:rPr>
              <a:pPr eaLnBrk="1" hangingPunct="1"/>
              <a:t>20</a:t>
            </a:fld>
            <a:endParaRPr lang="en-US" altLang="pt-BR" b="0">
              <a:solidFill>
                <a:schemeClr val="tx1"/>
              </a:solidFil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268942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AADD3FF3-9C80-4164-BA47-492C7D380B52}" type="slidenum">
              <a:rPr lang="en-US" altLang="pt-BR" b="0">
                <a:solidFill>
                  <a:schemeClr val="tx1"/>
                </a:solidFill>
                <a:latin typeface="Times New Roman" panose="02020603050405020304" pitchFamily="18" charset="0"/>
              </a:rPr>
              <a:pPr eaLnBrk="1" hangingPunct="1"/>
              <a:t>21</a:t>
            </a:fld>
            <a:endParaRPr lang="en-US" altLang="pt-BR" b="0">
              <a:solidFill>
                <a:schemeClr val="tx1"/>
              </a:solidFill>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23843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29842A8-DD24-4E0C-8C82-B9FE6FB9ECA6}" type="slidenum">
              <a:rPr lang="en-US" altLang="pt-BR" b="0">
                <a:solidFill>
                  <a:schemeClr val="tx1"/>
                </a:solidFill>
                <a:latin typeface="Times New Roman" panose="02020603050405020304" pitchFamily="18" charset="0"/>
              </a:rPr>
              <a:pPr eaLnBrk="1" hangingPunct="1"/>
              <a:t>2</a:t>
            </a:fld>
            <a:endParaRPr lang="en-US" altLang="pt-BR"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9030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17091490-C094-4092-AD16-18E7B5FA0FB4}" type="slidenum">
              <a:rPr lang="en-US" altLang="pt-BR" b="0">
                <a:solidFill>
                  <a:schemeClr val="tx1"/>
                </a:solidFill>
                <a:latin typeface="Times New Roman" panose="02020603050405020304" pitchFamily="18" charset="0"/>
              </a:rPr>
              <a:pPr eaLnBrk="1" hangingPunct="1"/>
              <a:t>22</a:t>
            </a:fld>
            <a:endParaRPr lang="en-US" altLang="pt-BR" b="0">
              <a:solidFill>
                <a:schemeClr val="tx1"/>
              </a:solidFil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37960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006FCCD9-19CA-4648-8475-DAA1D4CE704B}" type="slidenum">
              <a:rPr lang="en-US" altLang="pt-BR" b="0">
                <a:solidFill>
                  <a:schemeClr val="tx1"/>
                </a:solidFill>
                <a:latin typeface="Times New Roman" panose="02020603050405020304" pitchFamily="18" charset="0"/>
              </a:rPr>
              <a:pPr eaLnBrk="1" hangingPunct="1"/>
              <a:t>23</a:t>
            </a:fld>
            <a:endParaRPr lang="en-US" altLang="pt-BR" b="0">
              <a:solidFill>
                <a:schemeClr val="tx1"/>
              </a:solidFill>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4247154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AFA70774-39DE-49DA-85F5-A8666700412B}" type="slidenum">
              <a:rPr lang="en-US" altLang="pt-BR" b="0">
                <a:solidFill>
                  <a:schemeClr val="tx1"/>
                </a:solidFill>
                <a:latin typeface="Times New Roman" panose="02020603050405020304" pitchFamily="18" charset="0"/>
              </a:rPr>
              <a:pPr eaLnBrk="1" hangingPunct="1"/>
              <a:t>24</a:t>
            </a:fld>
            <a:endParaRPr lang="en-US" altLang="pt-BR" b="0">
              <a:solidFill>
                <a:schemeClr val="tx1"/>
              </a:solidFill>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91759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45CF2D1-7A8F-4913-9D37-D6177B0CCC04}" type="slidenum">
              <a:rPr lang="en-US" altLang="pt-BR" b="0">
                <a:solidFill>
                  <a:schemeClr val="tx1"/>
                </a:solidFill>
                <a:latin typeface="Times New Roman" panose="02020603050405020304" pitchFamily="18" charset="0"/>
              </a:rPr>
              <a:pPr eaLnBrk="1" hangingPunct="1"/>
              <a:t>25</a:t>
            </a:fld>
            <a:endParaRPr lang="en-US" altLang="pt-BR" b="0">
              <a:solidFill>
                <a:schemeClr val="tx1"/>
              </a:solidFill>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576044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3EC5CCDB-D632-4928-B724-B5152F75396D}" type="slidenum">
              <a:rPr lang="en-US" altLang="pt-BR" b="0">
                <a:solidFill>
                  <a:schemeClr val="tx1"/>
                </a:solidFill>
                <a:latin typeface="Times New Roman" panose="02020603050405020304" pitchFamily="18" charset="0"/>
              </a:rPr>
              <a:pPr eaLnBrk="1" hangingPunct="1"/>
              <a:t>26</a:t>
            </a:fld>
            <a:endParaRPr lang="en-US" altLang="pt-BR" b="0">
              <a:solidFill>
                <a:schemeClr val="tx1"/>
              </a:solidFil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960079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6ABE376D-1D3F-4DB7-B6AC-586039C63190}" type="slidenum">
              <a:rPr lang="en-US" altLang="pt-BR" b="0">
                <a:solidFill>
                  <a:schemeClr val="tx1"/>
                </a:solidFill>
                <a:latin typeface="Times New Roman" panose="02020603050405020304" pitchFamily="18" charset="0"/>
              </a:rPr>
              <a:pPr eaLnBrk="1" hangingPunct="1"/>
              <a:t>27</a:t>
            </a:fld>
            <a:endParaRPr lang="en-US" altLang="pt-BR" b="0">
              <a:solidFill>
                <a:schemeClr val="tx1"/>
              </a:solidFill>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761046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34419C3-F9AF-4FC7-A437-D342BF4C67D0}" type="slidenum">
              <a:rPr lang="en-US" altLang="pt-BR" b="0">
                <a:solidFill>
                  <a:schemeClr val="tx1"/>
                </a:solidFill>
                <a:latin typeface="Times New Roman" panose="02020603050405020304" pitchFamily="18" charset="0"/>
              </a:rPr>
              <a:pPr eaLnBrk="1" hangingPunct="1"/>
              <a:t>28</a:t>
            </a:fld>
            <a:endParaRPr lang="en-US" altLang="pt-BR" b="0">
              <a:solidFill>
                <a:schemeClr val="tx1"/>
              </a:solidFill>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4058610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0574074F-D284-4DD6-8304-BDEB57DDEC37}" type="slidenum">
              <a:rPr lang="en-US" altLang="pt-BR" b="0">
                <a:solidFill>
                  <a:schemeClr val="tx1"/>
                </a:solidFill>
                <a:latin typeface="Times New Roman" panose="02020603050405020304" pitchFamily="18" charset="0"/>
              </a:rPr>
              <a:pPr eaLnBrk="1" hangingPunct="1"/>
              <a:t>29</a:t>
            </a:fld>
            <a:endParaRPr lang="en-US" altLang="pt-BR" b="0">
              <a:solidFill>
                <a:schemeClr val="tx1"/>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2471000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36BB93C9-75B1-4B86-B3E4-94D45604A728}" type="slidenum">
              <a:rPr lang="en-US" altLang="pt-BR" b="0">
                <a:solidFill>
                  <a:schemeClr val="tx1"/>
                </a:solidFill>
                <a:latin typeface="Times New Roman" panose="02020603050405020304" pitchFamily="18" charset="0"/>
              </a:rPr>
              <a:pPr eaLnBrk="1" hangingPunct="1"/>
              <a:t>30</a:t>
            </a:fld>
            <a:endParaRPr lang="en-US" altLang="pt-BR" b="0">
              <a:solidFill>
                <a:schemeClr val="tx1"/>
              </a:solidFill>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988542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0609DF5D-9AA0-4A7F-B3C0-ADDC34A60477}" type="slidenum">
              <a:rPr lang="en-US" altLang="pt-BR" b="0">
                <a:solidFill>
                  <a:schemeClr val="tx1"/>
                </a:solidFill>
                <a:latin typeface="Times New Roman" panose="02020603050405020304" pitchFamily="18" charset="0"/>
              </a:rPr>
              <a:pPr eaLnBrk="1" hangingPunct="1"/>
              <a:t>31</a:t>
            </a:fld>
            <a:endParaRPr lang="en-US" altLang="pt-BR" b="0">
              <a:solidFill>
                <a:schemeClr val="tx1"/>
              </a:solidFill>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20028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AB27859-E9D8-4D99-B98D-17735FE62E7D}" type="slidenum">
              <a:rPr lang="en-US" altLang="pt-BR" b="0">
                <a:solidFill>
                  <a:schemeClr val="tx1"/>
                </a:solidFill>
                <a:latin typeface="Times New Roman" panose="02020603050405020304" pitchFamily="18" charset="0"/>
              </a:rPr>
              <a:pPr eaLnBrk="1" hangingPunct="1"/>
              <a:t>3</a:t>
            </a:fld>
            <a:endParaRPr lang="en-US" altLang="pt-BR" b="0">
              <a:solidFill>
                <a:schemeClr val="tx1"/>
              </a:solidFill>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30963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7B8630F3-CC7D-436C-A939-68A0C98AE209}" type="slidenum">
              <a:rPr lang="en-US" altLang="pt-BR" b="0">
                <a:solidFill>
                  <a:schemeClr val="tx1"/>
                </a:solidFill>
                <a:latin typeface="Times New Roman" panose="02020603050405020304" pitchFamily="18" charset="0"/>
              </a:rPr>
              <a:pPr eaLnBrk="1" hangingPunct="1"/>
              <a:t>32</a:t>
            </a:fld>
            <a:endParaRPr lang="en-US" altLang="pt-BR" b="0">
              <a:solidFill>
                <a:schemeClr val="tx1"/>
              </a:solidFill>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79321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41E6349-4B91-4E81-BBDB-7B88AABFB5D7}" type="slidenum">
              <a:rPr lang="en-US" altLang="pt-BR" b="0">
                <a:solidFill>
                  <a:schemeClr val="tx1"/>
                </a:solidFill>
                <a:latin typeface="Times New Roman" panose="02020603050405020304" pitchFamily="18" charset="0"/>
              </a:rPr>
              <a:pPr eaLnBrk="1" hangingPunct="1"/>
              <a:t>4</a:t>
            </a:fld>
            <a:endParaRPr lang="en-US" altLang="pt-BR" b="0">
              <a:solidFill>
                <a:schemeClr val="tx1"/>
              </a:solidFill>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9814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B09885D3-0BA5-43E6-8863-D4F983E30309}" type="slidenum">
              <a:rPr lang="en-US" altLang="pt-BR" sz="1200" b="0">
                <a:solidFill>
                  <a:schemeClr val="tx1"/>
                </a:solidFill>
                <a:latin typeface="Times New Roman" panose="02020603050405020304" pitchFamily="18" charset="0"/>
              </a:rPr>
              <a:pPr algn="r" eaLnBrk="1" hangingPunct="1"/>
              <a:t>5</a:t>
            </a:fld>
            <a:endParaRPr lang="en-US" altLang="pt-BR" sz="12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87637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CDA7F3B3-38D0-4378-B9AF-698616CD60FB}" type="slidenum">
              <a:rPr lang="en-US" altLang="pt-BR" b="0">
                <a:solidFill>
                  <a:schemeClr val="tx1"/>
                </a:solidFill>
                <a:latin typeface="Times New Roman" panose="02020603050405020304" pitchFamily="18" charset="0"/>
              </a:rPr>
              <a:pPr eaLnBrk="1" hangingPunct="1"/>
              <a:t>8</a:t>
            </a:fld>
            <a:endParaRPr lang="en-US" altLang="pt-BR" b="0">
              <a:solidFill>
                <a:schemeClr val="tx1"/>
              </a:solidFill>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148837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97156FB4-A454-4A70-9155-B881D6400907}" type="slidenum">
              <a:rPr lang="en-US" altLang="pt-BR" sz="1200" b="0">
                <a:solidFill>
                  <a:schemeClr val="tx1"/>
                </a:solidFill>
                <a:latin typeface="Times New Roman" panose="02020603050405020304" pitchFamily="18" charset="0"/>
              </a:rPr>
              <a:pPr algn="r" eaLnBrk="1" hangingPunct="1"/>
              <a:t>9</a:t>
            </a:fld>
            <a:endParaRPr lang="en-US" altLang="pt-BR" sz="1200" b="0">
              <a:solidFill>
                <a:schemeClr val="tx1"/>
              </a:solidFill>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336021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F34C04A-D969-4293-856F-18D2142C3CBF}" type="slidenum">
              <a:rPr lang="en-US" altLang="pt-BR" b="0">
                <a:solidFill>
                  <a:schemeClr val="tx1"/>
                </a:solidFill>
                <a:latin typeface="Times New Roman" panose="02020603050405020304" pitchFamily="18" charset="0"/>
              </a:rPr>
              <a:pPr eaLnBrk="1" hangingPunct="1"/>
              <a:t>10</a:t>
            </a:fld>
            <a:endParaRPr lang="en-US" altLang="pt-BR" b="0">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999973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B507BCB1-F743-4D50-B4FB-6FF823F229FA}" type="slidenum">
              <a:rPr lang="en-US" altLang="pt-BR" sz="1200" b="0">
                <a:solidFill>
                  <a:schemeClr val="tx1"/>
                </a:solidFill>
                <a:latin typeface="Times New Roman" panose="02020603050405020304" pitchFamily="18" charset="0"/>
              </a:rPr>
              <a:pPr algn="r" eaLnBrk="1" hangingPunct="1"/>
              <a:t>11</a:t>
            </a:fld>
            <a:endParaRPr lang="en-US" altLang="pt-BR" sz="1200" b="0">
              <a:solidFill>
                <a:schemeClr val="tx1"/>
              </a:solidFill>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p>
        </p:txBody>
      </p:sp>
    </p:spTree>
    <p:extLst>
      <p:ext uri="{BB962C8B-B14F-4D97-AF65-F5344CB8AC3E}">
        <p14:creationId xmlns:p14="http://schemas.microsoft.com/office/powerpoint/2010/main" val="920319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blipFill dpi="0" rotWithShape="0">
          <a:blip r:embed="rId2">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ctrTitle" sz="quarter"/>
          </p:nvPr>
        </p:nvSpPr>
        <p:spPr>
          <a:xfrm>
            <a:off x="685800" y="1676400"/>
            <a:ext cx="7772400" cy="1828800"/>
          </a:xfrm>
        </p:spPr>
        <p:txBody>
          <a:bodyPr/>
          <a:lstStyle>
            <a:lvl1pPr>
              <a:defRPr>
                <a:effectLst>
                  <a:outerShdw blurRad="38100" dist="38100" dir="2700000" algn="tl">
                    <a:srgbClr val="FFFFFF"/>
                  </a:outerShdw>
                </a:effectLst>
              </a:defRPr>
            </a:lvl1pPr>
          </a:lstStyle>
          <a:p>
            <a:r>
              <a:rPr lang="pt-BR"/>
              <a:t>Clique para editar o estilo do título mestre</a:t>
            </a:r>
          </a:p>
        </p:txBody>
      </p:sp>
      <p:sp>
        <p:nvSpPr>
          <p:cNvPr id="339971" name="Rectangle 3"/>
          <p:cNvSpPr>
            <a:spLocks noGrp="1" noChangeArrowheads="1"/>
          </p:cNvSpPr>
          <p:nvPr>
            <p:ph type="subTitle" sz="quarter" idx="1"/>
          </p:nvPr>
        </p:nvSpPr>
        <p:spPr>
          <a:xfrm>
            <a:off x="1371600" y="3886200"/>
            <a:ext cx="6400800" cy="1752600"/>
          </a:xfrm>
        </p:spPr>
        <p:txBody>
          <a:bodyPr/>
          <a:lstStyle>
            <a:lvl1pPr marL="0" indent="0">
              <a:defRPr>
                <a:effectLst>
                  <a:outerShdw blurRad="38100" dist="38100" dir="2700000" algn="tl">
                    <a:srgbClr val="FFFFFF"/>
                  </a:outerShdw>
                </a:effectLst>
              </a:defRPr>
            </a:lvl1pPr>
          </a:lstStyle>
          <a:p>
            <a:r>
              <a:rPr lang="pt-BR"/>
              <a:t>Clique para editar o estilo do subtítulo mestre</a:t>
            </a:r>
          </a:p>
        </p:txBody>
      </p:sp>
      <p:sp>
        <p:nvSpPr>
          <p:cNvPr id="4" name="Rectangle 4"/>
          <p:cNvSpPr>
            <a:spLocks noGrp="1" noChangeArrowheads="1"/>
          </p:cNvSpPr>
          <p:nvPr>
            <p:ph type="dt" sz="quarter" idx="10"/>
          </p:nvPr>
        </p:nvSpPr>
        <p:spPr/>
        <p:txBody>
          <a:bodyPr/>
          <a:lstStyle>
            <a:lvl1pPr>
              <a:defRPr smtClean="0">
                <a:effectLst>
                  <a:outerShdw blurRad="38100" dist="38100" dir="2700000" algn="tl">
                    <a:srgbClr val="000000"/>
                  </a:outerShdw>
                </a:effectLst>
              </a:defRPr>
            </a:lvl1pPr>
          </a:lstStyle>
          <a:p>
            <a:pPr>
              <a:defRPr/>
            </a:pPr>
            <a:endParaRPr lang="pt-BR"/>
          </a:p>
        </p:txBody>
      </p:sp>
      <p:sp>
        <p:nvSpPr>
          <p:cNvPr id="5" name="Rectangle 5"/>
          <p:cNvSpPr>
            <a:spLocks noGrp="1" noChangeArrowheads="1"/>
          </p:cNvSpPr>
          <p:nvPr>
            <p:ph type="ftr" sz="quarter" idx="11"/>
          </p:nvPr>
        </p:nvSpPr>
        <p:spPr/>
        <p:txBody>
          <a:bodyPr/>
          <a:lstStyle>
            <a:lvl1pPr>
              <a:defRPr smtClean="0">
                <a:effectLst>
                  <a:outerShdw blurRad="38100" dist="38100" dir="2700000" algn="tl">
                    <a:srgbClr val="000000"/>
                  </a:outerShdw>
                </a:effectLst>
              </a:defRPr>
            </a:lvl1pPr>
          </a:lstStyle>
          <a:p>
            <a:pPr>
              <a:defRPr/>
            </a:pPr>
            <a:endParaRPr lang="pt-BR"/>
          </a:p>
        </p:txBody>
      </p:sp>
      <p:sp>
        <p:nvSpPr>
          <p:cNvPr id="6" name="Rectangle 6"/>
          <p:cNvSpPr>
            <a:spLocks noGrp="1" noChangeArrowheads="1"/>
          </p:cNvSpPr>
          <p:nvPr>
            <p:ph type="sldNum" sz="quarter" idx="12"/>
          </p:nvPr>
        </p:nvSpPr>
        <p:spPr/>
        <p:txBody>
          <a:bodyPr/>
          <a:lstStyle>
            <a:lvl1pPr>
              <a:defRPr>
                <a:solidFill>
                  <a:schemeClr val="tx1"/>
                </a:solidFill>
                <a:effectLst>
                  <a:outerShdw blurRad="38100" dist="38100" dir="2700000" algn="tl">
                    <a:srgbClr val="000000"/>
                  </a:outerShdw>
                </a:effectLst>
              </a:defRPr>
            </a:lvl1pPr>
          </a:lstStyle>
          <a:p>
            <a:fld id="{2CC81722-4094-4EF5-B5EF-3564298A1383}" type="slidenum">
              <a:rPr lang="pt-BR" altLang="pt-BR"/>
              <a:pPr/>
              <a:t>‹nº›</a:t>
            </a:fld>
            <a:endParaRPr lang="pt-BR" altLang="pt-BR"/>
          </a:p>
        </p:txBody>
      </p:sp>
    </p:spTree>
    <p:extLst>
      <p:ext uri="{BB962C8B-B14F-4D97-AF65-F5344CB8AC3E}">
        <p14:creationId xmlns:p14="http://schemas.microsoft.com/office/powerpoint/2010/main" val="17447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F60267C8-F950-40EB-B1B6-F94DD2DBF951}" type="slidenum">
              <a:rPr lang="pt-BR" altLang="pt-BR"/>
              <a:pPr/>
              <a:t>‹nº›</a:t>
            </a:fld>
            <a:endParaRPr lang="pt-BR" altLang="pt-BR"/>
          </a:p>
        </p:txBody>
      </p:sp>
    </p:spTree>
    <p:extLst>
      <p:ext uri="{BB962C8B-B14F-4D97-AF65-F5344CB8AC3E}">
        <p14:creationId xmlns:p14="http://schemas.microsoft.com/office/powerpoint/2010/main" val="15680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40513" y="404813"/>
            <a:ext cx="2057400" cy="56991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68313" y="404813"/>
            <a:ext cx="6019800" cy="56991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1E95AA5-54B6-4D79-BD6D-E0039B4439C2}" type="slidenum">
              <a:rPr lang="pt-BR" altLang="pt-BR"/>
              <a:pPr/>
              <a:t>‹nº›</a:t>
            </a:fld>
            <a:endParaRPr lang="pt-BR" altLang="pt-BR"/>
          </a:p>
        </p:txBody>
      </p:sp>
    </p:spTree>
    <p:extLst>
      <p:ext uri="{BB962C8B-B14F-4D97-AF65-F5344CB8AC3E}">
        <p14:creationId xmlns:p14="http://schemas.microsoft.com/office/powerpoint/2010/main" val="267577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8313" y="404813"/>
            <a:ext cx="8229600" cy="13716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68313" y="1989138"/>
            <a:ext cx="4038600" cy="41148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59313" y="1989138"/>
            <a:ext cx="4038600" cy="41148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BCFA8A75-A6BD-4A2F-B6B7-66CE0C4792B1}" type="slidenum">
              <a:rPr lang="pt-BR" altLang="pt-BR"/>
              <a:pPr/>
              <a:t>‹nº›</a:t>
            </a:fld>
            <a:endParaRPr lang="pt-BR" altLang="pt-BR"/>
          </a:p>
        </p:txBody>
      </p:sp>
    </p:spTree>
    <p:extLst>
      <p:ext uri="{BB962C8B-B14F-4D97-AF65-F5344CB8AC3E}">
        <p14:creationId xmlns:p14="http://schemas.microsoft.com/office/powerpoint/2010/main" val="6082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2450C1F6-0D8E-42F8-94A2-064D420BEBF0}" type="slidenum">
              <a:rPr lang="pt-BR" altLang="pt-BR"/>
              <a:pPr/>
              <a:t>‹nº›</a:t>
            </a:fld>
            <a:endParaRPr lang="pt-BR" altLang="pt-BR"/>
          </a:p>
        </p:txBody>
      </p:sp>
    </p:spTree>
    <p:extLst>
      <p:ext uri="{BB962C8B-B14F-4D97-AF65-F5344CB8AC3E}">
        <p14:creationId xmlns:p14="http://schemas.microsoft.com/office/powerpoint/2010/main" val="13466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1206E9C0-42D3-4D93-A0AE-D7073A671A80}" type="slidenum">
              <a:rPr lang="pt-BR" altLang="pt-BR"/>
              <a:pPr/>
              <a:t>‹nº›</a:t>
            </a:fld>
            <a:endParaRPr lang="pt-BR" altLang="pt-BR"/>
          </a:p>
        </p:txBody>
      </p:sp>
    </p:spTree>
    <p:extLst>
      <p:ext uri="{BB962C8B-B14F-4D97-AF65-F5344CB8AC3E}">
        <p14:creationId xmlns:p14="http://schemas.microsoft.com/office/powerpoint/2010/main" val="180837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68313" y="1989138"/>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59313" y="1989138"/>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B93EAE22-9BEA-4A67-BE65-A569655DE0E3}" type="slidenum">
              <a:rPr lang="pt-BR" altLang="pt-BR"/>
              <a:pPr/>
              <a:t>‹nº›</a:t>
            </a:fld>
            <a:endParaRPr lang="pt-BR" altLang="pt-BR"/>
          </a:p>
        </p:txBody>
      </p:sp>
    </p:spTree>
    <p:extLst>
      <p:ext uri="{BB962C8B-B14F-4D97-AF65-F5344CB8AC3E}">
        <p14:creationId xmlns:p14="http://schemas.microsoft.com/office/powerpoint/2010/main" val="395016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fld id="{08CF72A9-356B-46F4-862D-B7FED5D13F66}" type="slidenum">
              <a:rPr lang="pt-BR" altLang="pt-BR"/>
              <a:pPr/>
              <a:t>‹nº›</a:t>
            </a:fld>
            <a:endParaRPr lang="pt-BR" altLang="pt-BR"/>
          </a:p>
        </p:txBody>
      </p:sp>
    </p:spTree>
    <p:extLst>
      <p:ext uri="{BB962C8B-B14F-4D97-AF65-F5344CB8AC3E}">
        <p14:creationId xmlns:p14="http://schemas.microsoft.com/office/powerpoint/2010/main" val="311513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fld id="{8335D666-D453-44E9-885C-6FF782A7CDD6}" type="slidenum">
              <a:rPr lang="pt-BR" altLang="pt-BR"/>
              <a:pPr/>
              <a:t>‹nº›</a:t>
            </a:fld>
            <a:endParaRPr lang="pt-BR" altLang="pt-BR"/>
          </a:p>
        </p:txBody>
      </p:sp>
    </p:spTree>
    <p:extLst>
      <p:ext uri="{BB962C8B-B14F-4D97-AF65-F5344CB8AC3E}">
        <p14:creationId xmlns:p14="http://schemas.microsoft.com/office/powerpoint/2010/main" val="382953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fld id="{5194710C-89D1-400A-BA38-55FEC35794D7}" type="slidenum">
              <a:rPr lang="pt-BR" altLang="pt-BR"/>
              <a:pPr/>
              <a:t>‹nº›</a:t>
            </a:fld>
            <a:endParaRPr lang="pt-BR" altLang="pt-BR"/>
          </a:p>
        </p:txBody>
      </p:sp>
    </p:spTree>
    <p:extLst>
      <p:ext uri="{BB962C8B-B14F-4D97-AF65-F5344CB8AC3E}">
        <p14:creationId xmlns:p14="http://schemas.microsoft.com/office/powerpoint/2010/main" val="341067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8FD05F0A-F857-4E6B-83A5-9EF92F212F79}" type="slidenum">
              <a:rPr lang="pt-BR" altLang="pt-BR"/>
              <a:pPr/>
              <a:t>‹nº›</a:t>
            </a:fld>
            <a:endParaRPr lang="pt-BR" altLang="pt-BR"/>
          </a:p>
        </p:txBody>
      </p:sp>
    </p:spTree>
    <p:extLst>
      <p:ext uri="{BB962C8B-B14F-4D97-AF65-F5344CB8AC3E}">
        <p14:creationId xmlns:p14="http://schemas.microsoft.com/office/powerpoint/2010/main" val="54736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746A17C1-9C59-4F63-8E62-DF07CCF0AA92}" type="slidenum">
              <a:rPr lang="pt-BR" altLang="pt-BR"/>
              <a:pPr/>
              <a:t>‹nº›</a:t>
            </a:fld>
            <a:endParaRPr lang="pt-BR" altLang="pt-BR"/>
          </a:p>
        </p:txBody>
      </p:sp>
    </p:spTree>
    <p:extLst>
      <p:ext uri="{BB962C8B-B14F-4D97-AF65-F5344CB8AC3E}">
        <p14:creationId xmlns:p14="http://schemas.microsoft.com/office/powerpoint/2010/main" val="246787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bwMode="auto">
          <a:xfrm>
            <a:off x="457200" y="404813"/>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
        <p:nvSpPr>
          <p:cNvPr id="338947" name="Rectangle 3"/>
          <p:cNvSpPr>
            <a:spLocks noGrp="1" noChangeArrowheads="1"/>
          </p:cNvSpPr>
          <p:nvPr>
            <p:ph type="body" idx="1"/>
          </p:nvPr>
        </p:nvSpPr>
        <p:spPr bwMode="auto">
          <a:xfrm>
            <a:off x="468313" y="1989138"/>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3389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smtClean="0">
                <a:solidFill>
                  <a:schemeClr val="tx1"/>
                </a:solidFill>
                <a:effectLst>
                  <a:outerShdw blurRad="38100" dist="38100" dir="2700000" algn="tl">
                    <a:srgbClr val="C0C0C0"/>
                  </a:outerShdw>
                </a:effectLst>
                <a:latin typeface="Arial" charset="0"/>
              </a:defRPr>
            </a:lvl1pPr>
          </a:lstStyle>
          <a:p>
            <a:pPr>
              <a:defRPr/>
            </a:pPr>
            <a:endParaRPr lang="pt-BR"/>
          </a:p>
        </p:txBody>
      </p:sp>
      <p:sp>
        <p:nvSpPr>
          <p:cNvPr id="3389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smtClean="0">
                <a:solidFill>
                  <a:schemeClr val="tx1"/>
                </a:solidFill>
                <a:effectLst>
                  <a:outerShdw blurRad="38100" dist="38100" dir="2700000" algn="tl">
                    <a:srgbClr val="C0C0C0"/>
                  </a:outerShdw>
                </a:effectLst>
                <a:latin typeface="Arial" charset="0"/>
              </a:defRPr>
            </a:lvl1pPr>
          </a:lstStyle>
          <a:p>
            <a:pPr>
              <a:defRPr/>
            </a:pPr>
            <a:endParaRPr lang="pt-BR"/>
          </a:p>
        </p:txBody>
      </p:sp>
      <p:sp>
        <p:nvSpPr>
          <p:cNvPr id="3389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effectLst>
                  <a:outerShdw blurRad="38100" dist="38100" dir="2700000" algn="tl">
                    <a:srgbClr val="C0C0C0"/>
                  </a:outerShdw>
                </a:effectLst>
                <a:latin typeface="Arial" panose="020B0604020202020204" pitchFamily="34" charset="0"/>
              </a:defRPr>
            </a:lvl1pPr>
          </a:lstStyle>
          <a:p>
            <a:fld id="{03540D85-3D3D-4D0E-8EC7-F3648FE6B080}" type="slidenum">
              <a:rPr lang="pt-BR" altLang="pt-BR"/>
              <a:pPr/>
              <a:t>‹nº›</a:t>
            </a:fld>
            <a:endParaRPr lang="pt-BR" altLang="pt-BR"/>
          </a:p>
        </p:txBody>
      </p:sp>
      <p:sp>
        <p:nvSpPr>
          <p:cNvPr id="1034" name="Rectangle 10"/>
          <p:cNvSpPr>
            <a:spLocks noChangeArrowheads="1"/>
          </p:cNvSpPr>
          <p:nvPr userDrawn="1"/>
        </p:nvSpPr>
        <p:spPr bwMode="auto">
          <a:xfrm>
            <a:off x="0" y="0"/>
            <a:ext cx="9144000" cy="765175"/>
          </a:xfrm>
          <a:prstGeom prst="rect">
            <a:avLst/>
          </a:prstGeom>
          <a:gradFill rotWithShape="1">
            <a:gsLst>
              <a:gs pos="0">
                <a:srgbClr val="339966"/>
              </a:gs>
              <a:gs pos="50000">
                <a:schemeClr val="tx1"/>
              </a:gs>
              <a:gs pos="100000">
                <a:srgbClr val="33996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pt-BR"/>
          </a:p>
        </p:txBody>
      </p:sp>
      <p:sp>
        <p:nvSpPr>
          <p:cNvPr id="1035" name="Rectangle 11"/>
          <p:cNvSpPr>
            <a:spLocks noChangeArrowheads="1"/>
          </p:cNvSpPr>
          <p:nvPr userDrawn="1"/>
        </p:nvSpPr>
        <p:spPr bwMode="auto">
          <a:xfrm>
            <a:off x="2051050" y="44450"/>
            <a:ext cx="709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pt-BR" altLang="pt-BR" dirty="0">
                <a:effectLst>
                  <a:outerShdw blurRad="38100" dist="38100" dir="2700000" algn="tl">
                    <a:srgbClr val="000000">
                      <a:alpha val="43137"/>
                    </a:srgbClr>
                  </a:outerShdw>
                </a:effectLst>
              </a:rPr>
              <a:t>CURSO SUPERIOR DE TECNOLOGIA EM ANÁLISE </a:t>
            </a:r>
          </a:p>
          <a:p>
            <a:pPr algn="ctr" eaLnBrk="1" hangingPunct="1">
              <a:defRPr/>
            </a:pPr>
            <a:r>
              <a:rPr lang="pt-BR" altLang="pt-BR" dirty="0">
                <a:effectLst>
                  <a:outerShdw blurRad="38100" dist="38100" dir="2700000" algn="tl">
                    <a:srgbClr val="000000">
                      <a:alpha val="43137"/>
                    </a:srgbClr>
                  </a:outerShdw>
                </a:effectLst>
              </a:rPr>
              <a:t>E DESENVOLVIMENTO DE SISTEMAS</a:t>
            </a:r>
          </a:p>
        </p:txBody>
      </p:sp>
      <p:sp>
        <p:nvSpPr>
          <p:cNvPr id="1036" name="Rectangle 12"/>
          <p:cNvSpPr>
            <a:spLocks noChangeArrowheads="1"/>
          </p:cNvSpPr>
          <p:nvPr userDrawn="1"/>
        </p:nvSpPr>
        <p:spPr bwMode="auto">
          <a:xfrm>
            <a:off x="0" y="0"/>
            <a:ext cx="2106613" cy="765175"/>
          </a:xfrm>
          <a:prstGeom prst="rect">
            <a:avLst/>
          </a:prstGeom>
          <a:gradFill rotWithShape="1">
            <a:gsLst>
              <a:gs pos="0">
                <a:srgbClr val="003300"/>
              </a:gs>
              <a:gs pos="50000">
                <a:srgbClr val="FFFFFF"/>
              </a:gs>
              <a:gs pos="100000">
                <a:srgbClr val="003300"/>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pt-BR"/>
          </a:p>
        </p:txBody>
      </p:sp>
      <p:pic>
        <p:nvPicPr>
          <p:cNvPr id="11" name="Picture 1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4775" y="44450"/>
            <a:ext cx="183515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Lst>
  <p:hf hdr="0" ftr="0" dt="0"/>
  <p:txStyles>
    <p:titleStyle>
      <a:lvl1pPr algn="ctr" rtl="0" eaLnBrk="0" fontAlgn="base" hangingPunct="0">
        <a:spcBef>
          <a:spcPct val="0"/>
        </a:spcBef>
        <a:spcAft>
          <a:spcPct val="0"/>
        </a:spcAft>
        <a:defRPr sz="2000" b="1">
          <a:solidFill>
            <a:srgbClr val="0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000" b="1">
          <a:solidFill>
            <a:srgbClr val="000000"/>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2000" b="1">
          <a:solidFill>
            <a:srgbClr val="000000"/>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2000" b="1">
          <a:solidFill>
            <a:srgbClr val="000000"/>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2000" b="1">
          <a:solidFill>
            <a:srgbClr val="000000"/>
          </a:solidFill>
          <a:effectLst>
            <a:outerShdw blurRad="38100" dist="38100" dir="2700000" algn="tl">
              <a:srgbClr val="C0C0C0"/>
            </a:outerShdw>
          </a:effectLst>
          <a:latin typeface="Tahoma" pitchFamily="34" charset="0"/>
        </a:defRPr>
      </a:lvl5pPr>
      <a:lvl6pPr marL="457200" algn="ctr" rtl="0" fontAlgn="base">
        <a:spcBef>
          <a:spcPct val="0"/>
        </a:spcBef>
        <a:spcAft>
          <a:spcPct val="0"/>
        </a:spcAft>
        <a:defRPr sz="2000" b="1">
          <a:solidFill>
            <a:srgbClr val="000000"/>
          </a:solidFill>
          <a:effectLst>
            <a:outerShdw blurRad="38100" dist="38100" dir="2700000" algn="tl">
              <a:srgbClr val="C0C0C0"/>
            </a:outerShdw>
          </a:effectLst>
          <a:latin typeface="Tahoma" pitchFamily="34" charset="0"/>
        </a:defRPr>
      </a:lvl6pPr>
      <a:lvl7pPr marL="914400" algn="ctr" rtl="0" fontAlgn="base">
        <a:spcBef>
          <a:spcPct val="0"/>
        </a:spcBef>
        <a:spcAft>
          <a:spcPct val="0"/>
        </a:spcAft>
        <a:defRPr sz="2000" b="1">
          <a:solidFill>
            <a:srgbClr val="000000"/>
          </a:solidFill>
          <a:effectLst>
            <a:outerShdw blurRad="38100" dist="38100" dir="2700000" algn="tl">
              <a:srgbClr val="C0C0C0"/>
            </a:outerShdw>
          </a:effectLst>
          <a:latin typeface="Tahoma" pitchFamily="34" charset="0"/>
        </a:defRPr>
      </a:lvl7pPr>
      <a:lvl8pPr marL="1371600" algn="ctr" rtl="0" fontAlgn="base">
        <a:spcBef>
          <a:spcPct val="0"/>
        </a:spcBef>
        <a:spcAft>
          <a:spcPct val="0"/>
        </a:spcAft>
        <a:defRPr sz="2000" b="1">
          <a:solidFill>
            <a:srgbClr val="000000"/>
          </a:solidFill>
          <a:effectLst>
            <a:outerShdw blurRad="38100" dist="38100" dir="2700000" algn="tl">
              <a:srgbClr val="C0C0C0"/>
            </a:outerShdw>
          </a:effectLst>
          <a:latin typeface="Tahoma" pitchFamily="34" charset="0"/>
        </a:defRPr>
      </a:lvl8pPr>
      <a:lvl9pPr marL="1828800" algn="ctr" rtl="0" fontAlgn="base">
        <a:spcBef>
          <a:spcPct val="0"/>
        </a:spcBef>
        <a:spcAft>
          <a:spcPct val="0"/>
        </a:spcAft>
        <a:defRPr sz="2000" b="1">
          <a:solidFill>
            <a:srgbClr val="000000"/>
          </a:solidFill>
          <a:effectLst>
            <a:outerShdw blurRad="38100" dist="38100" dir="2700000" algn="tl">
              <a:srgbClr val="C0C0C0"/>
            </a:outerShdw>
          </a:effectLst>
          <a:latin typeface="Tahoma" pitchFamily="34" charset="0"/>
        </a:defRPr>
      </a:lvl9pPr>
    </p:titleStyle>
    <p:bodyStyle>
      <a:lvl1pPr marL="342900" indent="-342900" algn="just" rtl="0" eaLnBrk="0" fontAlgn="base" hangingPunct="0">
        <a:spcBef>
          <a:spcPct val="20000"/>
        </a:spcBef>
        <a:spcAft>
          <a:spcPct val="50000"/>
        </a:spcAft>
        <a:buClr>
          <a:schemeClr val="hlink"/>
        </a:buClr>
        <a:buSzPct val="6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50000"/>
        </a:spcAft>
        <a:buClr>
          <a:schemeClr val="folHlink"/>
        </a:buClr>
        <a:buSzPct val="65000"/>
        <a:buFont typeface="Wingdings" panose="05000000000000000000" pitchFamily="2" charset="2"/>
        <a:buChar char="n"/>
        <a:defRPr sz="1600">
          <a:solidFill>
            <a:srgbClr val="000000"/>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1600">
          <a:solidFill>
            <a:srgbClr val="0000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1600">
          <a:solidFill>
            <a:srgbClr val="000000"/>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1600">
          <a:solidFill>
            <a:srgbClr val="000000"/>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1600">
          <a:solidFill>
            <a:srgbClr val="000000"/>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1600">
          <a:solidFill>
            <a:srgbClr val="000000"/>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1600">
          <a:solidFill>
            <a:srgbClr val="000000"/>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1600">
          <a:solidFill>
            <a:srgbClr val="000000"/>
          </a:solidFill>
          <a:effectLst>
            <a:outerShdw blurRad="38100" dist="38100" dir="2700000" algn="tl">
              <a:srgbClr val="C0C0C0"/>
            </a:outerShdw>
          </a:effectLst>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69D4E175-54C2-493C-8147-269ADC959E42}" type="slidenum">
              <a:rPr lang="pt-BR" altLang="pt-BR" b="0">
                <a:latin typeface="Arial" panose="020B0604020202020204" pitchFamily="34" charset="0"/>
              </a:rPr>
              <a:pPr eaLnBrk="1" hangingPunct="1"/>
              <a:t>1</a:t>
            </a:fld>
            <a:endParaRPr lang="pt-BR" altLang="pt-BR" b="0">
              <a:latin typeface="Arial" panose="020B0604020202020204" pitchFamily="34" charset="0"/>
            </a:endParaRPr>
          </a:p>
        </p:txBody>
      </p:sp>
      <p:sp>
        <p:nvSpPr>
          <p:cNvPr id="3075" name="Rectangle 2"/>
          <p:cNvSpPr>
            <a:spLocks noGrp="1" noChangeArrowheads="1"/>
          </p:cNvSpPr>
          <p:nvPr>
            <p:ph type="title"/>
          </p:nvPr>
        </p:nvSpPr>
        <p:spPr>
          <a:xfrm>
            <a:off x="457200" y="404813"/>
            <a:ext cx="8229600" cy="1371600"/>
          </a:xfrm>
        </p:spPr>
        <p:txBody>
          <a:bodyPr/>
          <a:lstStyle/>
          <a:p>
            <a:pPr eaLnBrk="1" hangingPunct="1"/>
            <a:r>
              <a:rPr lang="pt-BR" altLang="pt-BR" dirty="0">
                <a:effectLst/>
              </a:rPr>
              <a:t>Unidade 8</a:t>
            </a:r>
          </a:p>
        </p:txBody>
      </p:sp>
      <p:sp>
        <p:nvSpPr>
          <p:cNvPr id="3076"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pt-BR" altLang="pt-BR" sz="1800" b="1" dirty="0">
              <a:effectLst/>
            </a:endParaRPr>
          </a:p>
          <a:p>
            <a:pPr marL="93663" indent="263525" algn="ctr" eaLnBrk="1" hangingPunct="1">
              <a:lnSpc>
                <a:spcPct val="80000"/>
              </a:lnSpc>
              <a:buNone/>
            </a:pPr>
            <a:r>
              <a:rPr lang="pt-BR" altLang="pt-BR" sz="1800" b="1" dirty="0">
                <a:effectLst/>
              </a:rPr>
              <a:t>Alocação Dinâmica de Memória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485FBD7E-3D01-49CC-A195-DA55AA47F260}" type="slidenum">
              <a:rPr lang="pt-BR" altLang="pt-BR" b="0">
                <a:latin typeface="Arial" panose="020B0604020202020204" pitchFamily="34" charset="0"/>
              </a:rPr>
              <a:pPr eaLnBrk="1" hangingPunct="1"/>
              <a:t>10</a:t>
            </a:fld>
            <a:endParaRPr lang="pt-BR" altLang="pt-BR" b="0">
              <a:latin typeface="Arial" panose="020B0604020202020204" pitchFamily="34" charset="0"/>
            </a:endParaRPr>
          </a:p>
        </p:txBody>
      </p:sp>
      <p:sp>
        <p:nvSpPr>
          <p:cNvPr id="10243" name="Rectangle 2"/>
          <p:cNvSpPr>
            <a:spLocks noGrp="1" noChangeArrowheads="1"/>
          </p:cNvSpPr>
          <p:nvPr>
            <p:ph type="title"/>
          </p:nvPr>
        </p:nvSpPr>
        <p:spPr>
          <a:xfrm>
            <a:off x="457200" y="404813"/>
            <a:ext cx="8229600" cy="1371600"/>
          </a:xfrm>
        </p:spPr>
        <p:txBody>
          <a:bodyPr/>
          <a:lstStyle/>
          <a:p>
            <a:pPr eaLnBrk="1" hangingPunct="1"/>
            <a:r>
              <a:rPr lang="pt-BR" altLang="pt-BR" b="0">
                <a:effectLst/>
              </a:rPr>
              <a:t> </a:t>
            </a:r>
            <a:r>
              <a:rPr lang="pt-BR" altLang="pt-BR">
                <a:effectLst/>
              </a:rPr>
              <a:t>2.1 - </a:t>
            </a:r>
            <a:r>
              <a:rPr lang="en-US" altLang="pt-BR">
                <a:effectLst/>
              </a:rPr>
              <a:t>Funções da biblioteca padrão da Linguagem C</a:t>
            </a:r>
            <a:br>
              <a:rPr lang="en-US" altLang="pt-BR">
                <a:effectLst/>
              </a:rPr>
            </a:br>
            <a:r>
              <a:rPr lang="en-US" altLang="pt-BR">
                <a:effectLst/>
              </a:rPr>
              <a:t>Malloc</a:t>
            </a:r>
            <a:endParaRPr lang="pt-BR" altLang="pt-BR">
              <a:effectLst/>
            </a:endParaRPr>
          </a:p>
        </p:txBody>
      </p:sp>
      <p:sp>
        <p:nvSpPr>
          <p:cNvPr id="10244" name="Rectangle 3"/>
          <p:cNvSpPr>
            <a:spLocks noGrp="1" noChangeArrowheads="1"/>
          </p:cNvSpPr>
          <p:nvPr>
            <p:ph type="body" sz="half" idx="1"/>
          </p:nvPr>
        </p:nvSpPr>
        <p:spPr>
          <a:xfrm>
            <a:off x="457200" y="1484313"/>
            <a:ext cx="8291513" cy="4114800"/>
          </a:xfrm>
        </p:spPr>
        <p:txBody>
          <a:bodyPr/>
          <a:lstStyle/>
          <a:p>
            <a:pPr marL="93663" indent="0" eaLnBrk="1" hangingPunct="1">
              <a:lnSpc>
                <a:spcPct val="80000"/>
              </a:lnSpc>
              <a:spcBef>
                <a:spcPct val="0"/>
              </a:spcBef>
              <a:spcAft>
                <a:spcPct val="0"/>
              </a:spcAft>
              <a:buClrTx/>
              <a:buSzTx/>
              <a:buFontTx/>
              <a:buNone/>
            </a:pPr>
            <a:endParaRPr lang="pt-BR" altLang="pt-BR" sz="2000">
              <a:effectLst/>
            </a:endParaRPr>
          </a:p>
          <a:p>
            <a:pPr marL="93663" indent="0" eaLnBrk="1" hangingPunct="1">
              <a:buSzTx/>
              <a:buFont typeface="Wingdings" panose="05000000000000000000" pitchFamily="2" charset="2"/>
              <a:buChar char="§"/>
            </a:pPr>
            <a:r>
              <a:rPr lang="pt-BR" altLang="pt-BR" sz="2000">
                <a:effectLst/>
              </a:rPr>
              <a:t>  A sintaxe seguinte, porém, é mais clara:</a:t>
            </a:r>
          </a:p>
          <a:p>
            <a:pPr marL="93663" indent="0" eaLnBrk="1" hangingPunct="1">
              <a:buSzTx/>
              <a:buFont typeface="Wingdings" panose="05000000000000000000" pitchFamily="2" charset="2"/>
              <a:buChar char="§"/>
            </a:pPr>
            <a:r>
              <a:rPr lang="pt-BR" altLang="pt-BR" sz="2000" i="1">
                <a:effectLst/>
              </a:rPr>
              <a:t> pont</a:t>
            </a:r>
            <a:r>
              <a:rPr lang="pt-BR" altLang="pt-BR" sz="2000">
                <a:effectLst/>
              </a:rPr>
              <a:t> = (</a:t>
            </a:r>
            <a:r>
              <a:rPr lang="pt-BR" altLang="pt-BR" sz="2000" i="1">
                <a:effectLst/>
              </a:rPr>
              <a:t>tipo</a:t>
            </a:r>
            <a:r>
              <a:rPr lang="pt-BR" altLang="pt-BR" sz="2000">
                <a:effectLst/>
              </a:rPr>
              <a:t>*)malloc(</a:t>
            </a:r>
            <a:r>
              <a:rPr lang="pt-BR" altLang="pt-BR" sz="2000" i="1">
                <a:effectLst/>
              </a:rPr>
              <a:t>num</a:t>
            </a:r>
            <a:r>
              <a:rPr lang="pt-BR" altLang="pt-BR" sz="2000">
                <a:effectLst/>
              </a:rPr>
              <a:t>*sizeof(</a:t>
            </a:r>
            <a:r>
              <a:rPr lang="pt-BR" altLang="pt-BR" sz="2000" i="1">
                <a:effectLst/>
              </a:rPr>
              <a:t>tipo</a:t>
            </a:r>
            <a:r>
              <a:rPr lang="pt-BR" altLang="pt-BR" sz="2000">
                <a:effectLst/>
              </a:rPr>
              <a:t>));</a:t>
            </a:r>
          </a:p>
          <a:p>
            <a:pPr marL="93663" indent="0" eaLnBrk="1" hangingPunct="1">
              <a:buSzTx/>
              <a:buFont typeface="Wingdings" panose="05000000000000000000" pitchFamily="2" charset="2"/>
              <a:buNone/>
            </a:pPr>
            <a:r>
              <a:rPr lang="pt-BR" altLang="pt-BR" sz="2000">
                <a:effectLst/>
              </a:rPr>
              <a:t>Onde:</a:t>
            </a:r>
          </a:p>
          <a:p>
            <a:pPr lvl="1" eaLnBrk="1" hangingPunct="1">
              <a:buSzTx/>
              <a:buFont typeface="Wingdings" panose="05000000000000000000" pitchFamily="2" charset="2"/>
              <a:buChar char="§"/>
            </a:pPr>
            <a:r>
              <a:rPr lang="pt-BR" altLang="pt-BR" sz="2000">
                <a:effectLst/>
              </a:rPr>
              <a:t>A variável “</a:t>
            </a:r>
            <a:r>
              <a:rPr lang="pt-BR" altLang="pt-BR" sz="2000" b="1">
                <a:effectLst/>
              </a:rPr>
              <a:t>num</a:t>
            </a:r>
            <a:r>
              <a:rPr lang="pt-BR" altLang="pt-BR" sz="2000" b="1" i="1">
                <a:effectLst/>
              </a:rPr>
              <a:t>”</a:t>
            </a:r>
            <a:r>
              <a:rPr lang="pt-BR" altLang="pt-BR" sz="2000">
                <a:effectLst/>
              </a:rPr>
              <a:t> é a quantidade de elementos que queremos poder armazenar no espaço alocado.</a:t>
            </a:r>
          </a:p>
          <a:p>
            <a:pPr lvl="1" eaLnBrk="1" hangingPunct="1">
              <a:buSzTx/>
              <a:buFont typeface="Wingdings" panose="05000000000000000000" pitchFamily="2" charset="2"/>
              <a:buChar char="§"/>
            </a:pPr>
            <a:r>
              <a:rPr lang="pt-BR" altLang="pt-BR" sz="2000">
                <a:effectLst/>
              </a:rPr>
              <a:t> O operador “</a:t>
            </a:r>
            <a:r>
              <a:rPr lang="pt-BR" altLang="pt-BR" sz="2000" b="1">
                <a:effectLst/>
              </a:rPr>
              <a:t>sizeof()</a:t>
            </a:r>
            <a:r>
              <a:rPr lang="pt-BR" altLang="pt-BR" sz="2000">
                <a:effectLst/>
              </a:rPr>
              <a:t>” retorna o número de bytes de um tipo. Ele é útil para se saber o tamanho de tipos.</a:t>
            </a:r>
          </a:p>
        </p:txBody>
      </p:sp>
      <p:sp>
        <p:nvSpPr>
          <p:cNvPr id="10247" name="Rectangle 7"/>
          <p:cNvSpPr>
            <a:spLocks noChangeArrowheads="1"/>
          </p:cNvSpPr>
          <p:nvPr/>
        </p:nvSpPr>
        <p:spPr bwMode="auto">
          <a:xfrm>
            <a:off x="1974850" y="5949950"/>
            <a:ext cx="4425950" cy="376238"/>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pt-BR"/>
              <a:t>p=(float *) malloc(40*sizeof(float));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15DD9AD8-801B-4F7A-B78C-45905DE84B6D}" type="slidenum">
              <a:rPr lang="pt-BR" altLang="pt-BR" sz="1400" b="0">
                <a:effectLst>
                  <a:outerShdw blurRad="38100" dist="38100" dir="2700000" algn="tl">
                    <a:srgbClr val="C0C0C0"/>
                  </a:outerShdw>
                </a:effectLst>
                <a:latin typeface="Arial" panose="020B0604020202020204" pitchFamily="34" charset="0"/>
              </a:rPr>
              <a:pPr algn="r" eaLnBrk="1" hangingPunct="1"/>
              <a:t>11</a:t>
            </a:fld>
            <a:endParaRPr lang="pt-BR" altLang="pt-BR" sz="1400" b="0">
              <a:effectLst>
                <a:outerShdw blurRad="38100" dist="38100" dir="2700000" algn="tl">
                  <a:srgbClr val="C0C0C0"/>
                </a:outerShdw>
              </a:effectLst>
              <a:latin typeface="Arial" panose="020B0604020202020204" pitchFamily="34" charset="0"/>
            </a:endParaRPr>
          </a:p>
        </p:txBody>
      </p:sp>
      <p:sp>
        <p:nvSpPr>
          <p:cNvPr id="97283"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effectLst/>
              </a:rPr>
              <a:t>2.1 - </a:t>
            </a:r>
            <a:r>
              <a:rPr lang="en-US" altLang="pt-BR">
                <a:effectLst/>
              </a:rPr>
              <a:t>Funções da biblioteca padrão da Linguagem C</a:t>
            </a:r>
            <a:endParaRPr lang="pt-BR" altLang="pt-BR">
              <a:effectLst/>
            </a:endParaRPr>
          </a:p>
        </p:txBody>
      </p:sp>
      <p:sp>
        <p:nvSpPr>
          <p:cNvPr id="1202179"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dirty="0"/>
              <a:t>Operador </a:t>
            </a:r>
            <a:r>
              <a:rPr lang="pt-BR" altLang="pt-BR" sz="2000" dirty="0" err="1"/>
              <a:t>sizeof</a:t>
            </a:r>
            <a:r>
              <a:rPr lang="pt-BR" altLang="pt-BR" sz="2000" dirty="0"/>
              <a:t>()</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dirty="0"/>
              <a:t>   Esse operador aceita um parâmetro, que pode ser tanto um tipo de variável como uma própria variável, e retorna o tamanho daquele tipo ou objeto em bytes: A = </a:t>
            </a:r>
            <a:r>
              <a:rPr lang="pt-BR" altLang="pt-BR" sz="2000" b="0" dirty="0" err="1"/>
              <a:t>sizeof</a:t>
            </a:r>
            <a:r>
              <a:rPr lang="pt-BR" altLang="pt-BR" sz="2000" b="0" dirty="0"/>
              <a:t> (B);</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dirty="0"/>
              <a:t>   O </a:t>
            </a:r>
            <a:r>
              <a:rPr lang="pt-BR" altLang="pt-BR" sz="2000" dirty="0" err="1"/>
              <a:t>sizeof</a:t>
            </a:r>
            <a:r>
              <a:rPr lang="pt-BR" altLang="pt-BR" sz="2000" b="0" dirty="0"/>
              <a:t> irá retornar 1 a “A” porque </a:t>
            </a:r>
            <a:r>
              <a:rPr lang="pt-BR" altLang="pt-BR" sz="2000" dirty="0"/>
              <a:t>char</a:t>
            </a:r>
            <a:r>
              <a:rPr lang="pt-BR" altLang="pt-BR" sz="2000" b="0" dirty="0"/>
              <a:t> é um tipo com tamanho de 1 byte.</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dirty="0"/>
              <a:t>  O valor retornado por </a:t>
            </a:r>
            <a:r>
              <a:rPr lang="pt-BR" altLang="pt-BR" sz="2000" b="0" dirty="0" err="1"/>
              <a:t>sizeof</a:t>
            </a:r>
            <a:r>
              <a:rPr lang="pt-BR" altLang="pt-BR" sz="2000" b="0" dirty="0"/>
              <a:t> é uma constante, então é sempre determinado antes da execução do programa.</a:t>
            </a:r>
            <a:r>
              <a:rPr lang="pt-BR" altLang="pt-BR" sz="1600" b="0" dirty="0">
                <a:effectLst>
                  <a:outerShdw blurRad="38100" dist="38100" dir="2700000" algn="tl">
                    <a:srgbClr val="C0C0C0"/>
                  </a:outerShdw>
                </a:effectLst>
              </a:rPr>
              <a:t>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dirty="0"/>
              <a:t>O uso do operador </a:t>
            </a:r>
            <a:r>
              <a:rPr lang="pt-BR" altLang="pt-BR" sz="2000" b="0" dirty="0" err="1"/>
              <a:t>sizeof</a:t>
            </a:r>
            <a:r>
              <a:rPr lang="pt-BR" altLang="pt-BR" sz="2000" b="0" dirty="0"/>
              <a:t> torna o código independente da máquina em que for compilado. O seu uso torna o código facilmente portável.</a:t>
            </a:r>
          </a:p>
        </p:txBody>
      </p:sp>
      <p:sp>
        <p:nvSpPr>
          <p:cNvPr id="97285"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97286"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00EEE736-384A-40A9-A93A-011DABBAFCDE}" type="slidenum">
              <a:rPr lang="pt-BR" altLang="pt-BR" b="0">
                <a:latin typeface="Arial" panose="020B0604020202020204" pitchFamily="34" charset="0"/>
              </a:rPr>
              <a:pPr eaLnBrk="1" hangingPunct="1"/>
              <a:t>12</a:t>
            </a:fld>
            <a:endParaRPr lang="pt-BR" altLang="pt-BR" b="0">
              <a:latin typeface="Arial" panose="020B0604020202020204" pitchFamily="34" charset="0"/>
            </a:endParaRPr>
          </a:p>
        </p:txBody>
      </p:sp>
      <p:sp>
        <p:nvSpPr>
          <p:cNvPr id="11267" name="Rectangle 2"/>
          <p:cNvSpPr>
            <a:spLocks noGrp="1" noChangeArrowheads="1"/>
          </p:cNvSpPr>
          <p:nvPr>
            <p:ph type="title"/>
          </p:nvPr>
        </p:nvSpPr>
        <p:spPr>
          <a:xfrm>
            <a:off x="457200" y="404813"/>
            <a:ext cx="8229600" cy="1371600"/>
          </a:xfrm>
        </p:spPr>
        <p:txBody>
          <a:bodyPr/>
          <a:lstStyle/>
          <a:p>
            <a:pPr eaLnBrk="1" hangingPunct="1"/>
            <a:r>
              <a:rPr lang="pt-BR" altLang="pt-BR" b="0">
                <a:effectLst/>
              </a:rPr>
              <a:t> </a:t>
            </a:r>
            <a:r>
              <a:rPr lang="pt-BR" altLang="pt-BR">
                <a:effectLst/>
              </a:rPr>
              <a:t>2.1 - </a:t>
            </a:r>
            <a:r>
              <a:rPr lang="en-US" altLang="pt-BR">
                <a:effectLst/>
              </a:rPr>
              <a:t>Funções da biblioteca padrão da Linguagem C</a:t>
            </a:r>
            <a:br>
              <a:rPr lang="en-US" altLang="pt-BR">
                <a:effectLst/>
              </a:rPr>
            </a:br>
            <a:r>
              <a:rPr lang="en-US" altLang="pt-BR">
                <a:effectLst/>
              </a:rPr>
              <a:t>Malloc</a:t>
            </a:r>
            <a:endParaRPr lang="pt-BR" altLang="pt-BR">
              <a:effectLst/>
            </a:endParaRPr>
          </a:p>
        </p:txBody>
      </p:sp>
      <p:sp>
        <p:nvSpPr>
          <p:cNvPr id="11268" name="Rectangle 3"/>
          <p:cNvSpPr>
            <a:spLocks noGrp="1" noChangeArrowheads="1"/>
          </p:cNvSpPr>
          <p:nvPr>
            <p:ph type="body" sz="half" idx="1"/>
          </p:nvPr>
        </p:nvSpPr>
        <p:spPr>
          <a:xfrm>
            <a:off x="457200" y="1484313"/>
            <a:ext cx="8291513" cy="4114800"/>
          </a:xfrm>
        </p:spPr>
        <p:txBody>
          <a:bodyPr/>
          <a:lstStyle/>
          <a:p>
            <a:pPr marL="93663" indent="0" eaLnBrk="1" hangingPunct="1">
              <a:lnSpc>
                <a:spcPct val="80000"/>
              </a:lnSpc>
              <a:spcBef>
                <a:spcPct val="0"/>
              </a:spcBef>
              <a:spcAft>
                <a:spcPct val="0"/>
              </a:spcAft>
              <a:buClrTx/>
              <a:buSzTx/>
              <a:buFontTx/>
              <a:buNone/>
            </a:pPr>
            <a:endParaRPr lang="pt-BR" altLang="pt-BR" sz="2000">
              <a:effectLst/>
            </a:endParaRPr>
          </a:p>
          <a:p>
            <a:pPr marL="93663" indent="0" eaLnBrk="1" hangingPunct="1">
              <a:buFont typeface="Wingdings" panose="05000000000000000000" pitchFamily="2" charset="2"/>
              <a:buNone/>
            </a:pPr>
            <a:r>
              <a:rPr lang="pt-BR" altLang="pt-BR" sz="1600">
                <a:effectLst/>
              </a:rPr>
              <a:t>	</a:t>
            </a:r>
            <a:r>
              <a:rPr lang="pt-BR" altLang="pt-BR" sz="2000" b="1">
                <a:effectLst/>
              </a:rPr>
              <a:t>Exemplo: </a:t>
            </a:r>
            <a:r>
              <a:rPr lang="pt-BR" altLang="pt-BR" sz="2000">
                <a:effectLst/>
              </a:rPr>
              <a:t>Se quisermos declarar um vetor chamado vet, tipo int, com “</a:t>
            </a:r>
            <a:r>
              <a:rPr lang="pt-BR" altLang="pt-BR" sz="2000" b="1">
                <a:effectLst/>
              </a:rPr>
              <a:t>num</a:t>
            </a:r>
            <a:r>
              <a:rPr lang="pt-BR" altLang="pt-BR" sz="2000">
                <a:effectLst/>
              </a:rPr>
              <a:t>” elementos podemos usar o trecho abaixo:</a:t>
            </a:r>
          </a:p>
          <a:p>
            <a:pPr marL="93663" indent="0" eaLnBrk="1" hangingPunct="1">
              <a:buFont typeface="Wingdings" panose="05000000000000000000" pitchFamily="2" charset="2"/>
              <a:buNone/>
            </a:pPr>
            <a:r>
              <a:rPr lang="pt-BR" altLang="pt-BR" sz="2000">
                <a:effectLst/>
              </a:rPr>
              <a:t>   int *vet;  // declaração do ponteiro</a:t>
            </a:r>
          </a:p>
          <a:p>
            <a:pPr marL="93663" indent="0" eaLnBrk="1" hangingPunct="1">
              <a:buFont typeface="Wingdings" panose="05000000000000000000" pitchFamily="2" charset="2"/>
              <a:buNone/>
            </a:pPr>
            <a:r>
              <a:rPr lang="pt-BR" altLang="pt-BR" sz="2000">
                <a:effectLst/>
              </a:rPr>
              <a:t>   vet = (int*)malloc(num*2); // alocação de </a:t>
            </a:r>
            <a:r>
              <a:rPr lang="pt-BR" altLang="pt-BR" sz="2000" b="1">
                <a:effectLst/>
              </a:rPr>
              <a:t>num</a:t>
            </a:r>
            <a:r>
              <a:rPr lang="pt-BR" altLang="pt-BR" sz="2000">
                <a:effectLst/>
              </a:rPr>
              <a:t> blocos de 2 </a:t>
            </a:r>
            <a:r>
              <a:rPr lang="pt-BR" altLang="pt-BR" sz="2000" i="1">
                <a:effectLst/>
              </a:rPr>
              <a:t>bytes</a:t>
            </a:r>
            <a:endParaRPr lang="pt-BR" altLang="pt-BR" sz="2000">
              <a:effectLst/>
            </a:endParaRPr>
          </a:p>
          <a:p>
            <a:pPr marL="93663" indent="0" eaLnBrk="1" hangingPunct="1">
              <a:buFont typeface="Wingdings" panose="05000000000000000000" pitchFamily="2" charset="2"/>
              <a:buNone/>
            </a:pPr>
            <a:r>
              <a:rPr lang="pt-BR" altLang="pt-BR" sz="2000">
                <a:effectLst/>
              </a:rPr>
              <a:t>	ou ainda</a:t>
            </a:r>
          </a:p>
          <a:p>
            <a:pPr marL="93663" indent="0" eaLnBrk="1" hangingPunct="1">
              <a:buFont typeface="Wingdings" panose="05000000000000000000" pitchFamily="2" charset="2"/>
              <a:buNone/>
            </a:pPr>
            <a:r>
              <a:rPr lang="pt-BR" altLang="pt-BR" sz="2000">
                <a:effectLst/>
              </a:rPr>
              <a:t>   int *vet; // declaração do ponteiro</a:t>
            </a:r>
          </a:p>
          <a:p>
            <a:pPr marL="93663" indent="0" eaLnBrk="1" hangingPunct="1">
              <a:buFont typeface="Wingdings" panose="05000000000000000000" pitchFamily="2" charset="2"/>
              <a:buNone/>
            </a:pPr>
            <a:r>
              <a:rPr lang="en-US" altLang="pt-BR" sz="2000">
                <a:effectLst/>
              </a:rPr>
              <a:t>   vet = (int*) malloc(num * sizeof(int));</a:t>
            </a:r>
            <a:endParaRPr lang="pt-BR" altLang="pt-BR" sz="2000">
              <a:effectLst/>
            </a:endParaRPr>
          </a:p>
          <a:p>
            <a:pPr marL="93663" indent="0" eaLnBrk="1" hangingPunct="1">
              <a:buFont typeface="Wingdings" panose="05000000000000000000" pitchFamily="2" charset="2"/>
              <a:buNone/>
            </a:pPr>
            <a:r>
              <a:rPr lang="pt-BR" altLang="pt-BR" sz="2000">
                <a:effectLst/>
              </a:rPr>
              <a:t>	Caso  não seja possível alocar o espaço requisitado a função malloc() retorna a constante simbólica NULL.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81C389E6-72F6-4C83-8D2F-0DCD2B0E7D3E}" type="slidenum">
              <a:rPr lang="pt-BR" altLang="pt-BR" b="0">
                <a:latin typeface="Arial" panose="020B0604020202020204" pitchFamily="34" charset="0"/>
              </a:rPr>
              <a:pPr eaLnBrk="1" hangingPunct="1"/>
              <a:t>13</a:t>
            </a:fld>
            <a:endParaRPr lang="pt-BR" altLang="pt-BR" b="0">
              <a:latin typeface="Arial" panose="020B0604020202020204" pitchFamily="34" charset="0"/>
            </a:endParaRPr>
          </a:p>
        </p:txBody>
      </p:sp>
      <p:sp>
        <p:nvSpPr>
          <p:cNvPr id="12291" name="Rectangle 2"/>
          <p:cNvSpPr>
            <a:spLocks noGrp="1" noChangeArrowheads="1"/>
          </p:cNvSpPr>
          <p:nvPr>
            <p:ph type="title"/>
          </p:nvPr>
        </p:nvSpPr>
        <p:spPr>
          <a:xfrm>
            <a:off x="457200" y="404813"/>
            <a:ext cx="8229600" cy="1371600"/>
          </a:xfrm>
        </p:spPr>
        <p:txBody>
          <a:bodyPr/>
          <a:lstStyle/>
          <a:p>
            <a:pPr eaLnBrk="1" hangingPunct="1"/>
            <a:r>
              <a:rPr lang="pt-BR" altLang="pt-BR" b="0">
                <a:effectLst/>
              </a:rPr>
              <a:t> </a:t>
            </a:r>
            <a:r>
              <a:rPr lang="pt-BR" altLang="pt-BR">
                <a:effectLst/>
              </a:rPr>
              <a:t>2.1 - </a:t>
            </a:r>
            <a:r>
              <a:rPr lang="en-US" altLang="pt-BR">
                <a:effectLst/>
              </a:rPr>
              <a:t>Funções da biblioteca padrão da Linguagem C</a:t>
            </a:r>
            <a:br>
              <a:rPr lang="en-US" altLang="pt-BR">
                <a:effectLst/>
              </a:rPr>
            </a:br>
            <a:r>
              <a:rPr lang="en-US" altLang="pt-BR">
                <a:effectLst/>
              </a:rPr>
              <a:t>Free </a:t>
            </a:r>
            <a:endParaRPr lang="pt-BR" altLang="pt-BR">
              <a:effectLst/>
            </a:endParaRPr>
          </a:p>
        </p:txBody>
      </p:sp>
      <p:sp>
        <p:nvSpPr>
          <p:cNvPr id="12292" name="Rectangle 3"/>
          <p:cNvSpPr>
            <a:spLocks noGrp="1" noChangeArrowheads="1"/>
          </p:cNvSpPr>
          <p:nvPr>
            <p:ph type="body" sz="half" idx="1"/>
          </p:nvPr>
        </p:nvSpPr>
        <p:spPr>
          <a:xfrm>
            <a:off x="457200" y="1484313"/>
            <a:ext cx="8291513" cy="4114800"/>
          </a:xfrm>
        </p:spPr>
        <p:txBody>
          <a:bodyPr/>
          <a:lstStyle/>
          <a:p>
            <a:pPr marL="93663" indent="0" eaLnBrk="1" hangingPunct="1">
              <a:lnSpc>
                <a:spcPct val="80000"/>
              </a:lnSpc>
              <a:spcBef>
                <a:spcPct val="0"/>
              </a:spcBef>
              <a:spcAft>
                <a:spcPct val="0"/>
              </a:spcAft>
              <a:buClrTx/>
              <a:buSzTx/>
              <a:buFontTx/>
              <a:buNone/>
            </a:pPr>
            <a:endParaRPr lang="pt-BR" altLang="pt-BR" sz="2400">
              <a:effectLst/>
            </a:endParaRPr>
          </a:p>
          <a:p>
            <a:pPr marL="93663" indent="0" eaLnBrk="1" hangingPunct="1">
              <a:buSzTx/>
              <a:buFont typeface="Wingdings" panose="05000000000000000000" pitchFamily="2" charset="2"/>
              <a:buChar char="§"/>
            </a:pPr>
            <a:r>
              <a:rPr lang="pt-BR" altLang="pt-BR" sz="2000" b="1">
                <a:effectLst/>
              </a:rPr>
              <a:t> Sintaxe</a:t>
            </a:r>
            <a:r>
              <a:rPr lang="pt-BR" altLang="pt-BR" sz="2000">
                <a:effectLst/>
              </a:rPr>
              <a:t>: Para liberar (desalocar) o espaço de memória se usa a função free(), cuja sintaxe é a seguinte:</a:t>
            </a:r>
          </a:p>
          <a:p>
            <a:pPr marL="93663" indent="0" eaLnBrk="1" hangingPunct="1">
              <a:buFont typeface="Wingdings" panose="05000000000000000000" pitchFamily="2" charset="2"/>
              <a:buNone/>
            </a:pPr>
            <a:r>
              <a:rPr lang="pt-BR" altLang="pt-BR" sz="2000">
                <a:effectLst/>
              </a:rPr>
              <a:t>	free(pont);</a:t>
            </a:r>
          </a:p>
          <a:p>
            <a:pPr marL="93663" indent="0" eaLnBrk="1" hangingPunct="1">
              <a:buFont typeface="Wingdings" panose="05000000000000000000" pitchFamily="2" charset="2"/>
              <a:buNone/>
            </a:pPr>
            <a:r>
              <a:rPr lang="pt-BR" altLang="pt-BR" sz="2000">
                <a:effectLst/>
              </a:rPr>
              <a:t>	onde:</a:t>
            </a:r>
          </a:p>
          <a:p>
            <a:pPr marL="93663" indent="0" eaLnBrk="1" hangingPunct="1">
              <a:buFont typeface="Wingdings" panose="05000000000000000000" pitchFamily="2" charset="2"/>
              <a:buNone/>
            </a:pPr>
            <a:r>
              <a:rPr lang="pt-BR" altLang="pt-BR" sz="2000">
                <a:effectLst/>
              </a:rPr>
              <a:t>	</a:t>
            </a:r>
            <a:r>
              <a:rPr lang="pt-BR" altLang="pt-BR" sz="2000" b="1">
                <a:effectLst/>
              </a:rPr>
              <a:t>pont</a:t>
            </a:r>
            <a:r>
              <a:rPr lang="pt-BR" altLang="pt-BR" sz="2000">
                <a:effectLst/>
              </a:rPr>
              <a:t> é o nome do ponteiro que contém o endereço do início do espaço de memória reservado.</a:t>
            </a:r>
          </a:p>
          <a:p>
            <a:pPr marL="93663" indent="0" algn="l" eaLnBrk="1" hangingPunct="1">
              <a:spcBef>
                <a:spcPct val="0"/>
              </a:spcBef>
              <a:spcAft>
                <a:spcPct val="0"/>
              </a:spcAft>
              <a:buSzTx/>
              <a:buFont typeface="Wingdings" panose="05000000000000000000" pitchFamily="2" charset="2"/>
              <a:buChar char="§"/>
            </a:pPr>
            <a:r>
              <a:rPr lang="es-ES" altLang="pt-BR" sz="2000">
                <a:effectLst/>
              </a:rPr>
              <a:t> Como o programa sabe quantos bytes devem ser liberados? </a:t>
            </a:r>
          </a:p>
          <a:p>
            <a:pPr marL="93663" indent="0" algn="l" eaLnBrk="1" hangingPunct="1">
              <a:spcBef>
                <a:spcPct val="0"/>
              </a:spcBef>
              <a:spcAft>
                <a:spcPct val="0"/>
              </a:spcAft>
              <a:buSzTx/>
              <a:buFont typeface="Wingdings" panose="05000000000000000000" pitchFamily="2" charset="2"/>
              <a:buChar char="§"/>
            </a:pPr>
            <a:r>
              <a:rPr lang="es-ES" altLang="pt-BR" sz="2000">
                <a:effectLst/>
              </a:rPr>
              <a:t> Quando se faz a alocação de memória, o programa guarda o número de bytes alocados numa "tabela de alocação" interna.</a:t>
            </a:r>
            <a:endParaRPr lang="pt-BR" altLang="pt-BR" sz="2000">
              <a:effectLst/>
            </a:endParaRPr>
          </a:p>
        </p:txBody>
      </p:sp>
      <p:sp>
        <p:nvSpPr>
          <p:cNvPr id="12293" name="Rectangle 4"/>
          <p:cNvSpPr>
            <a:spLocks noChangeArrowheads="1"/>
          </p:cNvSpPr>
          <p:nvPr/>
        </p:nvSpPr>
        <p:spPr bwMode="auto">
          <a:xfrm>
            <a:off x="3343275" y="5805488"/>
            <a:ext cx="2471738" cy="376237"/>
          </a:xfrm>
          <a:prstGeom prst="rect">
            <a:avLst/>
          </a:prstGeom>
          <a:solidFill>
            <a:schemeClr val="folHlink"/>
          </a:solidFill>
          <a:ln w="9525" algn="ctr">
            <a:solidFill>
              <a:srgbClr val="000000"/>
            </a:solidFill>
            <a:miter lim="800000"/>
            <a:headEnd/>
            <a:tailEnd/>
          </a:ln>
        </p:spPr>
        <p:txBody>
          <a:bodyPr wrap="none">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r>
              <a:rPr lang="pt-BR" altLang="pt-BR"/>
              <a:t>aloc_dinamica2.cpp</a:t>
            </a:r>
          </a:p>
        </p:txBody>
      </p:sp>
      <p:sp>
        <p:nvSpPr>
          <p:cNvPr id="12295" name="Rectangle 7"/>
          <p:cNvSpPr>
            <a:spLocks noChangeArrowheads="1"/>
          </p:cNvSpPr>
          <p:nvPr/>
        </p:nvSpPr>
        <p:spPr bwMode="auto">
          <a:xfrm>
            <a:off x="4211638" y="4149725"/>
            <a:ext cx="1152525" cy="376238"/>
          </a:xfrm>
          <a:prstGeom prst="rect">
            <a:avLst/>
          </a:prstGeom>
          <a:solidFill>
            <a:srgbClr val="BDD2E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pt-BR"/>
              <a:t> free(p);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8B94B195-226A-4143-B730-D984E3D6F29D}" type="slidenum">
              <a:rPr lang="pt-BR" altLang="pt-BR" b="0">
                <a:latin typeface="Arial" panose="020B0604020202020204" pitchFamily="34" charset="0"/>
              </a:rPr>
              <a:pPr eaLnBrk="1" hangingPunct="1"/>
              <a:t>14</a:t>
            </a:fld>
            <a:endParaRPr lang="pt-BR" altLang="pt-BR" b="0">
              <a:latin typeface="Arial" panose="020B0604020202020204" pitchFamily="34" charset="0"/>
            </a:endParaRPr>
          </a:p>
        </p:txBody>
      </p:sp>
      <p:sp>
        <p:nvSpPr>
          <p:cNvPr id="8195" name="Rectangle 2"/>
          <p:cNvSpPr>
            <a:spLocks noGrp="1" noChangeArrowheads="1"/>
          </p:cNvSpPr>
          <p:nvPr>
            <p:ph type="title"/>
          </p:nvPr>
        </p:nvSpPr>
        <p:spPr>
          <a:xfrm>
            <a:off x="457200" y="404813"/>
            <a:ext cx="8229600" cy="1371600"/>
          </a:xfrm>
        </p:spPr>
        <p:txBody>
          <a:bodyPr/>
          <a:lstStyle/>
          <a:p>
            <a:pPr eaLnBrk="1" hangingPunct="1"/>
            <a:r>
              <a:rPr lang="pt-BR" altLang="pt-BR">
                <a:effectLst/>
              </a:rPr>
              <a:t>2.1 - </a:t>
            </a:r>
            <a:r>
              <a:rPr lang="en-US" altLang="pt-BR">
                <a:effectLst/>
              </a:rPr>
              <a:t>Funções da biblioteca padrão da Linguagem C</a:t>
            </a:r>
            <a:endParaRPr lang="pt-BR" altLang="pt-BR">
              <a:effectLst/>
            </a:endParaRPr>
          </a:p>
        </p:txBody>
      </p:sp>
      <p:sp>
        <p:nvSpPr>
          <p:cNvPr id="1143811"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defRPr/>
            </a:pPr>
            <a:endParaRPr lang="pt-BR" sz="1800" b="1">
              <a:effectLst/>
            </a:endParaRPr>
          </a:p>
          <a:p>
            <a:pPr marL="93663" indent="263525" eaLnBrk="1" hangingPunct="1">
              <a:buFont typeface="Wingdings" panose="05000000000000000000" pitchFamily="2" charset="2"/>
              <a:buChar char="n"/>
              <a:defRPr/>
            </a:pPr>
            <a:r>
              <a:rPr lang="pt-BR" sz="2000">
                <a:effectLst/>
              </a:rPr>
              <a:t>Os elementos de um vetor são armazenados seqüencialmente na memória do computador. Na declaração de um vetor, como por exemplo </a:t>
            </a:r>
            <a:r>
              <a:rPr lang="pt-BR" sz="2000" b="1">
                <a:effectLst/>
              </a:rPr>
              <a:t>int vet[10] </a:t>
            </a:r>
            <a:r>
              <a:rPr lang="pt-BR" sz="2000">
                <a:effectLst/>
              </a:rPr>
              <a:t>é dito ao processador reservar (alocar) um certo número de blocos de memória para armazenamento dos elementos do vetor. Porém, neste modo de declaração, não se pode alocar um número variável de elementos.</a:t>
            </a:r>
            <a:r>
              <a:rPr lang="pt-BR" sz="2000"/>
              <a:t> </a:t>
            </a:r>
          </a:p>
          <a:p>
            <a:pPr marL="93663" indent="263525" eaLnBrk="1" hangingPunct="1">
              <a:buFont typeface="Wingdings" panose="05000000000000000000" pitchFamily="2" charset="2"/>
              <a:buChar char="n"/>
              <a:defRPr/>
            </a:pPr>
            <a:r>
              <a:rPr lang="pt-BR" sz="2000">
                <a:effectLst/>
              </a:rPr>
              <a:t>A linguagem C permite alocar dinamicamente (em tempo de execução), blocos de memória usando ponteiros. Dada a íntima relação entre ponteiros e vetores, isto significa que podemos declarar dinamicamente vetores de tamanho variável. </a:t>
            </a:r>
          </a:p>
          <a:p>
            <a:pPr marL="93663" indent="263525" eaLnBrk="1" hangingPunct="1">
              <a:buFont typeface="Wingdings" panose="05000000000000000000" pitchFamily="2" charset="2"/>
              <a:buChar char="n"/>
              <a:defRPr/>
            </a:pPr>
            <a:r>
              <a:rPr lang="pt-BR" sz="2000">
                <a:effectLst/>
              </a:rPr>
              <a:t>Isto é desejável caso queiramos poupar memória, isto é não reservar mais memória que o necessário para o armazenamento de dados.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03C6402B-BC69-4AB1-A492-BCFF9FCC6CE7}" type="slidenum">
              <a:rPr lang="pt-BR" altLang="pt-BR" sz="1400" b="0">
                <a:effectLst>
                  <a:outerShdw blurRad="38100" dist="38100" dir="2700000" algn="tl">
                    <a:srgbClr val="C0C0C0"/>
                  </a:outerShdw>
                </a:effectLst>
                <a:latin typeface="Arial" panose="020B0604020202020204" pitchFamily="34" charset="0"/>
              </a:rPr>
              <a:pPr algn="r" eaLnBrk="1" hangingPunct="1"/>
              <a:t>15</a:t>
            </a:fld>
            <a:endParaRPr lang="pt-BR" altLang="pt-BR" sz="1400" b="0">
              <a:effectLst>
                <a:outerShdw blurRad="38100" dist="38100" dir="2700000" algn="tl">
                  <a:srgbClr val="C0C0C0"/>
                </a:outerShdw>
              </a:effectLst>
              <a:latin typeface="Arial" panose="020B0604020202020204" pitchFamily="34" charset="0"/>
            </a:endParaRPr>
          </a:p>
        </p:txBody>
      </p:sp>
      <p:sp>
        <p:nvSpPr>
          <p:cNvPr id="100355"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effectLst/>
              </a:rPr>
              <a:t>2.1 - </a:t>
            </a:r>
            <a:r>
              <a:rPr lang="en-US" altLang="pt-BR">
                <a:effectLst/>
              </a:rPr>
              <a:t>Funções da biblioteca padrão da Linguagem C</a:t>
            </a:r>
            <a:br>
              <a:rPr lang="en-US" altLang="pt-BR">
                <a:effectLst/>
              </a:rPr>
            </a:br>
            <a:r>
              <a:rPr lang="en-US" altLang="pt-BR">
                <a:effectLst/>
              </a:rPr>
              <a:t> </a:t>
            </a:r>
            <a:r>
              <a:rPr lang="pt-BR" altLang="pt-BR">
                <a:effectLst/>
              </a:rPr>
              <a:t>Calloc</a:t>
            </a:r>
          </a:p>
        </p:txBody>
      </p:sp>
      <p:sp>
        <p:nvSpPr>
          <p:cNvPr id="1143811" name="Rectangle 3"/>
          <p:cNvSpPr>
            <a:spLocks noGrp="1" noChangeArrowheads="1"/>
          </p:cNvSpPr>
          <p:nvPr>
            <p:ph type="body" sz="half" idx="4294967295"/>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pt-BR" altLang="pt-BR" sz="2000"/>
          </a:p>
          <a:p>
            <a:pPr marL="93663" indent="263525" eaLnBrk="1" hangingPunct="1">
              <a:buFont typeface="Wingdings" panose="05000000000000000000" pitchFamily="2" charset="2"/>
              <a:buChar char="n"/>
            </a:pPr>
            <a:r>
              <a:rPr lang="pt-BR" altLang="pt-BR" sz="2000">
                <a:effectLst/>
              </a:rPr>
              <a:t>A função calloc() também serve para alocar memória, mas possui um protótipo um pouco diferente:</a:t>
            </a:r>
          </a:p>
          <a:p>
            <a:pPr marL="93663" indent="263525" algn="ctr" eaLnBrk="1" hangingPunct="1">
              <a:spcBef>
                <a:spcPct val="0"/>
              </a:spcBef>
              <a:spcAft>
                <a:spcPct val="0"/>
              </a:spcAft>
              <a:buClrTx/>
              <a:buSzTx/>
              <a:buFontTx/>
              <a:buNone/>
            </a:pPr>
            <a:r>
              <a:rPr lang="es-ES" altLang="pt-BR" sz="2000" b="1">
                <a:effectLst/>
              </a:rPr>
              <a:t>p=(int *) calloc ( A, sizeof (int) );</a:t>
            </a:r>
          </a:p>
          <a:p>
            <a:pPr marL="93663" indent="263525" algn="ctr" eaLnBrk="1" hangingPunct="1">
              <a:spcBef>
                <a:spcPct val="0"/>
              </a:spcBef>
              <a:spcAft>
                <a:spcPct val="0"/>
              </a:spcAft>
              <a:buClrTx/>
              <a:buSzTx/>
              <a:buFontTx/>
              <a:buNone/>
            </a:pPr>
            <a:endParaRPr lang="pt-BR" altLang="pt-BR" sz="2000">
              <a:effectLst/>
            </a:endParaRPr>
          </a:p>
          <a:p>
            <a:pPr marL="93663" indent="263525" eaLnBrk="1" hangingPunct="1">
              <a:buFont typeface="Wingdings" panose="05000000000000000000" pitchFamily="2" charset="2"/>
              <a:buChar char="n"/>
            </a:pPr>
            <a:r>
              <a:rPr lang="pt-BR" altLang="pt-BR" sz="2000">
                <a:effectLst/>
              </a:rPr>
              <a:t>A função aloca uma quantidade de memória igual a </a:t>
            </a:r>
            <a:r>
              <a:rPr lang="pt-BR" altLang="pt-BR" sz="2000" b="1">
                <a:effectLst/>
              </a:rPr>
              <a:t>A * (tamanho de int)</a:t>
            </a:r>
            <a:r>
              <a:rPr lang="pt-BR" altLang="pt-BR" sz="2000">
                <a:effectLst/>
              </a:rPr>
              <a:t>, isto é, aloca memória suficiente para um vetor de </a:t>
            </a:r>
            <a:r>
              <a:rPr lang="pt-BR" altLang="pt-BR" sz="2000" b="1">
                <a:effectLst/>
              </a:rPr>
              <a:t>A</a:t>
            </a:r>
            <a:r>
              <a:rPr lang="pt-BR" altLang="pt-BR" sz="2000">
                <a:effectLst/>
              </a:rPr>
              <a:t> objetos de tamanho </a:t>
            </a:r>
            <a:r>
              <a:rPr lang="pt-BR" altLang="pt-BR" sz="2000" b="1">
                <a:effectLst/>
              </a:rPr>
              <a:t>2 ou 4 (depende do compilador)</a:t>
            </a:r>
            <a:r>
              <a:rPr lang="pt-BR" altLang="pt-BR" sz="2000">
                <a:effectLs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5C6CD5B1-E093-437C-9438-4629C0C79A49}" type="slidenum">
              <a:rPr lang="pt-BR" altLang="pt-BR" sz="1400" b="0">
                <a:effectLst>
                  <a:outerShdw blurRad="38100" dist="38100" dir="2700000" algn="tl">
                    <a:srgbClr val="C0C0C0"/>
                  </a:outerShdw>
                </a:effectLst>
                <a:latin typeface="Arial" panose="020B0604020202020204" pitchFamily="34" charset="0"/>
              </a:rPr>
              <a:pPr algn="r" eaLnBrk="1" hangingPunct="1"/>
              <a:t>16</a:t>
            </a:fld>
            <a:endParaRPr lang="pt-BR" altLang="pt-BR" sz="1400" b="0">
              <a:effectLst>
                <a:outerShdw blurRad="38100" dist="38100" dir="2700000" algn="tl">
                  <a:srgbClr val="C0C0C0"/>
                </a:outerShdw>
              </a:effectLst>
              <a:latin typeface="Arial" panose="020B0604020202020204" pitchFamily="34" charset="0"/>
            </a:endParaRPr>
          </a:p>
        </p:txBody>
      </p:sp>
      <p:sp>
        <p:nvSpPr>
          <p:cNvPr id="104451"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effectLst/>
              </a:rPr>
              <a:t>2.1 - </a:t>
            </a:r>
            <a:r>
              <a:rPr lang="en-US" altLang="pt-BR">
                <a:effectLst/>
              </a:rPr>
              <a:t>Funções da biblioteca padrão da Linguagem C</a:t>
            </a:r>
            <a:br>
              <a:rPr lang="en-US" altLang="pt-BR">
                <a:effectLst/>
              </a:rPr>
            </a:br>
            <a:r>
              <a:rPr lang="en-US" altLang="pt-BR">
                <a:effectLst/>
              </a:rPr>
              <a:t> </a:t>
            </a:r>
            <a:r>
              <a:rPr lang="pt-BR" altLang="pt-BR">
                <a:effectLst/>
              </a:rPr>
              <a:t>Calloc</a:t>
            </a:r>
          </a:p>
        </p:txBody>
      </p:sp>
      <p:sp>
        <p:nvSpPr>
          <p:cNvPr id="1143811" name="Rectangle 3"/>
          <p:cNvSpPr>
            <a:spLocks noGrp="1" noChangeArrowheads="1"/>
          </p:cNvSpPr>
          <p:nvPr>
            <p:ph type="body" sz="half" idx="4294967295"/>
          </p:nvPr>
        </p:nvSpPr>
        <p:spPr>
          <a:xfrm>
            <a:off x="457200" y="1484313"/>
            <a:ext cx="82915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3663" indent="263525" eaLnBrk="1" hangingPunct="1">
              <a:buFont typeface="Wingdings" panose="05000000000000000000" pitchFamily="2" charset="2"/>
              <a:buChar char="n"/>
            </a:pPr>
            <a:endParaRPr lang="pt-BR" altLang="pt-BR" sz="2000">
              <a:effectLst/>
            </a:endParaRPr>
          </a:p>
        </p:txBody>
      </p:sp>
      <p:sp>
        <p:nvSpPr>
          <p:cNvPr id="104453" name="Rectangle 5"/>
          <p:cNvSpPr>
            <a:spLocks noChangeArrowheads="1"/>
          </p:cNvSpPr>
          <p:nvPr/>
        </p:nvSpPr>
        <p:spPr bwMode="auto">
          <a:xfrm>
            <a:off x="539750" y="1525588"/>
            <a:ext cx="5761038" cy="4495800"/>
          </a:xfrm>
          <a:prstGeom prst="rect">
            <a:avLst/>
          </a:prstGeom>
          <a:solidFill>
            <a:srgbClr val="BDD2E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pt-BR" altLang="pt-BR" b="0"/>
              <a:t>main (){</a:t>
            </a:r>
          </a:p>
          <a:p>
            <a:pPr algn="l"/>
            <a:r>
              <a:rPr lang="pt-BR" altLang="pt-BR" b="0"/>
              <a:t>int *p;</a:t>
            </a:r>
          </a:p>
          <a:p>
            <a:pPr algn="l"/>
            <a:r>
              <a:rPr lang="pt-BR" altLang="pt-BR" b="0"/>
              <a:t>int a=20;</a:t>
            </a:r>
          </a:p>
          <a:p>
            <a:pPr algn="l"/>
            <a:r>
              <a:rPr lang="pt-BR" altLang="pt-BR" b="0"/>
              <a:t>int i</a:t>
            </a:r>
          </a:p>
          <a:p>
            <a:pPr algn="l"/>
            <a:r>
              <a:rPr lang="pt-BR" altLang="pt-BR" b="0"/>
              <a:t>p=(int *)</a:t>
            </a:r>
            <a:r>
              <a:rPr lang="pt-BR" altLang="pt-BR"/>
              <a:t>calloc(a,sizeof(int)); </a:t>
            </a:r>
          </a:p>
          <a:p>
            <a:pPr algn="l"/>
            <a:endParaRPr lang="pt-BR" altLang="pt-BR"/>
          </a:p>
          <a:p>
            <a:pPr algn="l"/>
            <a:r>
              <a:rPr lang="pt-BR" altLang="pt-BR"/>
              <a:t>if (!p)</a:t>
            </a:r>
          </a:p>
          <a:p>
            <a:pPr algn="l"/>
            <a:r>
              <a:rPr lang="pt-BR" altLang="pt-BR"/>
              <a:t>{printf ("** Erro: Memoria Insuficiente **");</a:t>
            </a:r>
          </a:p>
          <a:p>
            <a:pPr algn="l"/>
            <a:r>
              <a:rPr lang="pt-BR" altLang="pt-BR"/>
              <a:t>exit;}</a:t>
            </a:r>
          </a:p>
          <a:p>
            <a:pPr algn="l"/>
            <a:endParaRPr lang="pt-BR" altLang="pt-BR" b="0"/>
          </a:p>
          <a:p>
            <a:pPr algn="l"/>
            <a:r>
              <a:rPr lang="pt-BR" altLang="pt-BR" b="0"/>
              <a:t>for (i=0; i&lt;a ; i++) /* </a:t>
            </a:r>
            <a:r>
              <a:rPr lang="pt-BR" altLang="pt-BR"/>
              <a:t>p</a:t>
            </a:r>
            <a:r>
              <a:rPr lang="pt-BR" altLang="pt-BR" b="0"/>
              <a:t> pode ser tratado como</a:t>
            </a:r>
          </a:p>
          <a:p>
            <a:pPr algn="l"/>
            <a:r>
              <a:rPr lang="pt-BR" altLang="pt-BR" b="0"/>
              <a:t>um vetor com </a:t>
            </a:r>
            <a:r>
              <a:rPr lang="pt-BR" altLang="pt-BR"/>
              <a:t>20</a:t>
            </a:r>
            <a:r>
              <a:rPr lang="pt-BR" altLang="pt-BR" b="0"/>
              <a:t> posições */</a:t>
            </a:r>
          </a:p>
          <a:p>
            <a:pPr algn="l"/>
            <a:r>
              <a:rPr lang="pt-BR" altLang="pt-BR" b="0"/>
              <a:t>{p[i] = i*i;</a:t>
            </a:r>
          </a:p>
          <a:p>
            <a:pPr algn="l"/>
            <a:r>
              <a:rPr lang="pt-BR" altLang="pt-BR" b="0"/>
              <a:t>printf(“ %d   %d \n",i,p[i]);}</a:t>
            </a:r>
          </a:p>
          <a:p>
            <a:pPr algn="l"/>
            <a:r>
              <a:rPr lang="pt-BR" altLang="pt-BR" b="0"/>
              <a:t>system("pause");</a:t>
            </a:r>
          </a:p>
          <a:p>
            <a:pPr algn="l"/>
            <a:r>
              <a:rPr lang="pt-BR" altLang="pt-BR" b="0"/>
              <a:t>return 0;}</a:t>
            </a:r>
          </a:p>
        </p:txBody>
      </p:sp>
      <p:sp>
        <p:nvSpPr>
          <p:cNvPr id="104455" name="Rectangle 7"/>
          <p:cNvSpPr>
            <a:spLocks noChangeArrowheads="1"/>
          </p:cNvSpPr>
          <p:nvPr/>
        </p:nvSpPr>
        <p:spPr bwMode="auto">
          <a:xfrm>
            <a:off x="3924300" y="6237288"/>
            <a:ext cx="1439863" cy="376237"/>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altLang="pt-BR" b="0"/>
              <a:t>calloc1.cpp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8DD5415B-98C1-481D-80AE-E3E02BEF2FC7}" type="slidenum">
              <a:rPr lang="pt-BR" altLang="pt-BR" sz="1400" b="0">
                <a:effectLst>
                  <a:outerShdw blurRad="38100" dist="38100" dir="2700000" algn="tl">
                    <a:srgbClr val="C0C0C0"/>
                  </a:outerShdw>
                </a:effectLst>
                <a:latin typeface="Arial" panose="020B0604020202020204" pitchFamily="34" charset="0"/>
              </a:rPr>
              <a:pPr algn="r" eaLnBrk="1" hangingPunct="1"/>
              <a:t>17</a:t>
            </a:fld>
            <a:endParaRPr lang="pt-BR" altLang="pt-BR" sz="1400" b="0">
              <a:effectLst>
                <a:outerShdw blurRad="38100" dist="38100" dir="2700000" algn="tl">
                  <a:srgbClr val="C0C0C0"/>
                </a:outerShdw>
              </a:effectLst>
              <a:latin typeface="Arial" panose="020B0604020202020204" pitchFamily="34" charset="0"/>
            </a:endParaRPr>
          </a:p>
        </p:txBody>
      </p:sp>
      <p:sp>
        <p:nvSpPr>
          <p:cNvPr id="102403"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effectLst/>
              </a:rPr>
              <a:t>2.1 - </a:t>
            </a:r>
            <a:r>
              <a:rPr lang="en-US" altLang="pt-BR">
                <a:effectLst/>
              </a:rPr>
              <a:t>Funções da biblioteca padrão da Linguagem C</a:t>
            </a:r>
            <a:br>
              <a:rPr lang="en-US" altLang="pt-BR">
                <a:effectLst/>
              </a:rPr>
            </a:br>
            <a:r>
              <a:rPr lang="en-US" altLang="pt-BR">
                <a:effectLst/>
              </a:rPr>
              <a:t> </a:t>
            </a:r>
            <a:r>
              <a:rPr lang="pt-BR" altLang="pt-BR">
                <a:effectLst/>
              </a:rPr>
              <a:t>Calloc</a:t>
            </a:r>
          </a:p>
        </p:txBody>
      </p:sp>
      <p:sp>
        <p:nvSpPr>
          <p:cNvPr id="1143811" name="Rectangle 3"/>
          <p:cNvSpPr>
            <a:spLocks noGrp="1" noChangeArrowheads="1"/>
          </p:cNvSpPr>
          <p:nvPr>
            <p:ph type="body" sz="half" idx="4294967295"/>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pt-BR" altLang="pt-BR" sz="2800"/>
          </a:p>
          <a:p>
            <a:pPr marL="93663" indent="263525" eaLnBrk="1" hangingPunct="1">
              <a:buFont typeface="Wingdings" panose="05000000000000000000" pitchFamily="2" charset="2"/>
              <a:buChar char="n"/>
            </a:pPr>
            <a:r>
              <a:rPr lang="pt-BR" altLang="pt-BR" sz="2000">
                <a:effectLst/>
              </a:rPr>
              <a:t>Observe o código:</a:t>
            </a:r>
          </a:p>
          <a:p>
            <a:pPr marL="93663" indent="263525" eaLnBrk="1" hangingPunct="1">
              <a:buFont typeface="Wingdings" panose="05000000000000000000" pitchFamily="2" charset="2"/>
              <a:buChar char="n"/>
            </a:pPr>
            <a:endParaRPr lang="pt-BR" altLang="pt-BR" sz="2000">
              <a:effectLst/>
            </a:endParaRPr>
          </a:p>
          <a:p>
            <a:pPr marL="93663" indent="263525" eaLnBrk="1" hangingPunct="1">
              <a:buFont typeface="Wingdings" panose="05000000000000000000" pitchFamily="2" charset="2"/>
              <a:buChar char="n"/>
            </a:pPr>
            <a:r>
              <a:rPr lang="es-ES" altLang="pt-BR" sz="2000">
                <a:effectLst/>
              </a:rPr>
              <a:t>A </a:t>
            </a:r>
            <a:r>
              <a:rPr lang="pt-BR" altLang="pt-BR" sz="2000">
                <a:effectLst/>
              </a:rPr>
              <a:t>declaração testa se a operação foi bem sucedida. Se não tiver sido, </a:t>
            </a:r>
            <a:r>
              <a:rPr lang="pt-BR" altLang="pt-BR" sz="2000" b="1">
                <a:effectLst/>
              </a:rPr>
              <a:t>p </a:t>
            </a:r>
            <a:r>
              <a:rPr lang="pt-BR" altLang="pt-BR" sz="2000">
                <a:effectLst/>
              </a:rPr>
              <a:t>terá um valor nulo, o que fará com que </a:t>
            </a:r>
            <a:r>
              <a:rPr lang="pt-BR" altLang="pt-BR" sz="2000" b="1">
                <a:effectLst/>
              </a:rPr>
              <a:t>!p </a:t>
            </a:r>
            <a:r>
              <a:rPr lang="pt-BR" altLang="pt-BR" sz="2000">
                <a:effectLst/>
              </a:rPr>
              <a:t>retorne verdadeiro.</a:t>
            </a:r>
          </a:p>
          <a:p>
            <a:pPr marL="93663" indent="263525" eaLnBrk="1" hangingPunct="1">
              <a:buFont typeface="Wingdings" panose="05000000000000000000" pitchFamily="2" charset="2"/>
              <a:buChar char="n"/>
            </a:pPr>
            <a:endParaRPr lang="pt-BR" altLang="pt-BR" sz="2000">
              <a:effectLst/>
            </a:endParaRPr>
          </a:p>
        </p:txBody>
      </p:sp>
      <p:sp>
        <p:nvSpPr>
          <p:cNvPr id="102405" name="Rectangle 5"/>
          <p:cNvSpPr>
            <a:spLocks noChangeArrowheads="1"/>
          </p:cNvSpPr>
          <p:nvPr/>
        </p:nvSpPr>
        <p:spPr bwMode="auto">
          <a:xfrm>
            <a:off x="2987675" y="1700213"/>
            <a:ext cx="4572000" cy="925512"/>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pt-BR" altLang="pt-BR" b="0"/>
              <a:t>if (!p){</a:t>
            </a:r>
          </a:p>
          <a:p>
            <a:pPr algn="l"/>
            <a:r>
              <a:rPr lang="pt-BR" altLang="pt-BR" b="0"/>
              <a:t>printf ("** Erro: Memoria Insuficiente **");</a:t>
            </a:r>
          </a:p>
          <a:p>
            <a:pPr algn="l"/>
            <a:r>
              <a:rPr lang="pt-BR" altLang="pt-BR" b="0"/>
              <a:t>exit;}</a:t>
            </a:r>
          </a:p>
        </p:txBody>
      </p:sp>
      <p:sp>
        <p:nvSpPr>
          <p:cNvPr id="102406" name="Text Box 6"/>
          <p:cNvSpPr txBox="1">
            <a:spLocks noChangeArrowheads="1"/>
          </p:cNvSpPr>
          <p:nvPr/>
        </p:nvSpPr>
        <p:spPr bwMode="auto">
          <a:xfrm>
            <a:off x="468313" y="4005263"/>
            <a:ext cx="8424862" cy="376237"/>
          </a:xfrm>
          <a:prstGeom prst="rect">
            <a:avLst/>
          </a:prstGeom>
          <a:solidFill>
            <a:srgbClr val="BDD2E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pt-BR"/>
              <a:t>Lembre-se que, em linguagem C, o retorno 0 (zero) é considerado falso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9694A83A-B2CB-4659-B4DC-737FC88FA113}" type="slidenum">
              <a:rPr lang="pt-BR" altLang="pt-BR" b="0">
                <a:latin typeface="Arial" panose="020B0604020202020204" pitchFamily="34" charset="0"/>
              </a:rPr>
              <a:pPr eaLnBrk="1" hangingPunct="1"/>
              <a:t>18</a:t>
            </a:fld>
            <a:endParaRPr lang="pt-BR" altLang="pt-BR" b="0">
              <a:latin typeface="Arial" panose="020B0604020202020204" pitchFamily="34" charset="0"/>
            </a:endParaRPr>
          </a:p>
        </p:txBody>
      </p:sp>
      <p:sp>
        <p:nvSpPr>
          <p:cNvPr id="22531"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2532"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en-US" altLang="pt-BR" sz="1800" b="1">
              <a:effectLst/>
            </a:endParaRPr>
          </a:p>
          <a:p>
            <a:pPr marL="93663" indent="263525" eaLnBrk="1" hangingPunct="1">
              <a:lnSpc>
                <a:spcPct val="80000"/>
              </a:lnSpc>
              <a:buFont typeface="Wingdings" panose="05000000000000000000" pitchFamily="2" charset="2"/>
              <a:buNone/>
            </a:pPr>
            <a:endParaRPr lang="pt-BR" altLang="pt-BR" sz="1800" b="1">
              <a:effectLst/>
            </a:endParaRPr>
          </a:p>
        </p:txBody>
      </p:sp>
      <p:sp>
        <p:nvSpPr>
          <p:cNvPr id="22533" name="Rectangle 4"/>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a:t>Atribuição (=).</a:t>
            </a:r>
            <a:r>
              <a:rPr lang="pt-BR" altLang="pt-BR" sz="2000" b="0"/>
              <a:t> </a:t>
            </a:r>
          </a:p>
          <a:p>
            <a:pPr algn="just" eaLnBrk="1" hangingPunct="1">
              <a:spcBef>
                <a:spcPct val="20000"/>
              </a:spcBef>
              <a:spcAft>
                <a:spcPct val="25000"/>
              </a:spcAft>
              <a:buClr>
                <a:schemeClr val="hlink"/>
              </a:buClr>
              <a:buSzPct val="65000"/>
              <a:buFont typeface="Wingdings" panose="05000000000000000000" pitchFamily="2" charset="2"/>
              <a:buChar char="n"/>
            </a:pPr>
            <a:r>
              <a:rPr lang="pt-BR" altLang="pt-BR" sz="2000" b="0"/>
              <a:t>   O operador de atribuição serve para atribuir um valor a uma variável.</a:t>
            </a:r>
          </a:p>
          <a:p>
            <a:pPr algn="just" eaLnBrk="1" hangingPunct="1">
              <a:spcBef>
                <a:spcPct val="20000"/>
              </a:spcBef>
              <a:spcAft>
                <a:spcPct val="25000"/>
              </a:spcAft>
              <a:buClr>
                <a:schemeClr val="hlink"/>
              </a:buClr>
              <a:buSzPct val="65000"/>
              <a:buFont typeface="Wingdings" panose="05000000000000000000" pitchFamily="2" charset="2"/>
              <a:buNone/>
            </a:pPr>
            <a:r>
              <a:rPr lang="pt-BR" altLang="pt-BR" sz="2000" b="0"/>
              <a:t>a = 5; </a:t>
            </a:r>
          </a:p>
          <a:p>
            <a:pPr algn="just" eaLnBrk="1" hangingPunct="1">
              <a:spcBef>
                <a:spcPct val="20000"/>
              </a:spcBef>
              <a:spcAft>
                <a:spcPct val="25000"/>
              </a:spcAft>
              <a:buClr>
                <a:schemeClr val="hlink"/>
              </a:buClr>
              <a:buSzPct val="65000"/>
              <a:buFont typeface="Wingdings" panose="05000000000000000000" pitchFamily="2" charset="2"/>
              <a:buChar char="n"/>
            </a:pPr>
            <a:r>
              <a:rPr lang="pt-BR" altLang="pt-BR" sz="2000" b="0"/>
              <a:t>   Atribui o valor inteiro 5 para a variável a. </a:t>
            </a:r>
          </a:p>
          <a:p>
            <a:pPr algn="just" eaLnBrk="1" hangingPunct="1">
              <a:spcBef>
                <a:spcPct val="20000"/>
              </a:spcBef>
              <a:spcAft>
                <a:spcPct val="25000"/>
              </a:spcAft>
              <a:buClr>
                <a:schemeClr val="hlink"/>
              </a:buClr>
              <a:buSzPct val="65000"/>
              <a:buFont typeface="Wingdings" panose="05000000000000000000" pitchFamily="2" charset="2"/>
              <a:buChar char="n"/>
            </a:pPr>
            <a:r>
              <a:rPr lang="pt-BR" altLang="pt-BR" sz="2000" b="0"/>
              <a:t>   A parte da esquerda do operador = é conhecida como </a:t>
            </a:r>
            <a:r>
              <a:rPr lang="pt-BR" altLang="pt-BR" sz="2000" b="0" i="1"/>
              <a:t>lvalue</a:t>
            </a:r>
            <a:r>
              <a:rPr lang="pt-BR" altLang="pt-BR" sz="2000" b="0"/>
              <a:t> (left value – valor da esquerda) e a da direita como </a:t>
            </a:r>
            <a:r>
              <a:rPr lang="pt-BR" altLang="pt-BR" sz="2000" b="0" i="1"/>
              <a:t>rvalue</a:t>
            </a:r>
            <a:r>
              <a:rPr lang="pt-BR" altLang="pt-BR" sz="2000" b="0"/>
              <a:t> (right value – valor da direita). </a:t>
            </a:r>
          </a:p>
          <a:p>
            <a:pPr algn="just" eaLnBrk="1" hangingPunct="1">
              <a:spcBef>
                <a:spcPct val="20000"/>
              </a:spcBef>
              <a:spcAft>
                <a:spcPct val="25000"/>
              </a:spcAft>
              <a:buClr>
                <a:schemeClr val="hlink"/>
              </a:buClr>
              <a:buSzPct val="65000"/>
              <a:buFont typeface="Wingdings" panose="05000000000000000000" pitchFamily="2" charset="2"/>
              <a:buChar char="n"/>
            </a:pPr>
            <a:r>
              <a:rPr lang="pt-BR" altLang="pt-BR" sz="2000" b="0"/>
              <a:t>  </a:t>
            </a:r>
            <a:r>
              <a:rPr lang="pt-BR" altLang="pt-BR" sz="2000" b="0" i="1"/>
              <a:t>lvalue</a:t>
            </a:r>
            <a:r>
              <a:rPr lang="pt-BR" altLang="pt-BR" sz="2000" b="0"/>
              <a:t> precisa sempre ser uma variável, enquanto o lado direito pode ser uma constante, uma variável, o resultado de uma operação ou qualquer combinação entre eles.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FA0F96A2-D244-4893-939F-176898937229}" type="slidenum">
              <a:rPr lang="pt-BR" altLang="pt-BR" b="0">
                <a:latin typeface="Arial" panose="020B0604020202020204" pitchFamily="34" charset="0"/>
              </a:rPr>
              <a:pPr eaLnBrk="1" hangingPunct="1"/>
              <a:t>19</a:t>
            </a:fld>
            <a:endParaRPr lang="pt-BR" altLang="pt-BR" b="0">
              <a:latin typeface="Arial" panose="020B0604020202020204" pitchFamily="34" charset="0"/>
            </a:endParaRPr>
          </a:p>
        </p:txBody>
      </p:sp>
      <p:sp>
        <p:nvSpPr>
          <p:cNvPr id="23555"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3556"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en-US" altLang="pt-BR" sz="1800" b="1">
              <a:effectLst/>
            </a:endParaRPr>
          </a:p>
          <a:p>
            <a:pPr marL="93663" indent="263525" eaLnBrk="1" hangingPunct="1">
              <a:lnSpc>
                <a:spcPct val="80000"/>
              </a:lnSpc>
              <a:buFont typeface="Wingdings" panose="05000000000000000000" pitchFamily="2" charset="2"/>
              <a:buNone/>
            </a:pPr>
            <a:endParaRPr lang="pt-BR" altLang="pt-BR" sz="1800" b="1">
              <a:effectLst/>
            </a:endParaRPr>
          </a:p>
        </p:txBody>
      </p:sp>
      <p:sp>
        <p:nvSpPr>
          <p:cNvPr id="1173508" name="Rectangle 4"/>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Atribuição (=). </a:t>
            </a:r>
          </a:p>
          <a:p>
            <a:pPr marL="93663" indent="263525" algn="just">
              <a:spcBef>
                <a:spcPct val="20000"/>
              </a:spcBef>
              <a:spcAft>
                <a:spcPct val="50000"/>
              </a:spcAft>
              <a:buClr>
                <a:schemeClr val="hlink"/>
              </a:buClr>
              <a:buSzPct val="65000"/>
              <a:buFont typeface="Wingdings" pitchFamily="2" charset="2"/>
              <a:buChar char="n"/>
              <a:defRPr/>
            </a:pPr>
            <a:r>
              <a:rPr lang="pt-BR" sz="2000" b="0"/>
              <a:t>   É preciso enfatizar que a operação de atribuição sempre funciona da direita para a esquerda e nunca o oposto.</a:t>
            </a:r>
          </a:p>
          <a:p>
            <a:pPr marL="93663" indent="263525" algn="just">
              <a:spcBef>
                <a:spcPct val="20000"/>
              </a:spcBef>
              <a:spcAft>
                <a:spcPct val="50000"/>
              </a:spcAft>
              <a:buClr>
                <a:schemeClr val="hlink"/>
              </a:buClr>
              <a:buSzPct val="65000"/>
              <a:buFont typeface="Wingdings" pitchFamily="2" charset="2"/>
              <a:buNone/>
              <a:defRPr/>
            </a:pPr>
            <a:r>
              <a:rPr lang="pt-BR" sz="2000" b="0"/>
              <a:t>a = b;</a:t>
            </a:r>
          </a:p>
          <a:p>
            <a:pPr marL="93663" indent="263525" algn="just">
              <a:spcBef>
                <a:spcPct val="20000"/>
              </a:spcBef>
              <a:spcAft>
                <a:spcPct val="50000"/>
              </a:spcAft>
              <a:buClr>
                <a:schemeClr val="hlink"/>
              </a:buClr>
              <a:buSzPct val="65000"/>
              <a:buFont typeface="Wingdings" pitchFamily="2" charset="2"/>
              <a:buChar char="n"/>
              <a:defRPr/>
            </a:pPr>
            <a:r>
              <a:rPr lang="pt-BR" sz="2000" b="0"/>
              <a:t>   Atribui para a variável </a:t>
            </a:r>
            <a:r>
              <a:rPr lang="pt-BR" sz="2000"/>
              <a:t>a</a:t>
            </a:r>
            <a:r>
              <a:rPr lang="pt-BR" sz="2000" b="0"/>
              <a:t> (</a:t>
            </a:r>
            <a:r>
              <a:rPr lang="pt-BR" sz="2000" b="0" i="1"/>
              <a:t>lvalue</a:t>
            </a:r>
            <a:r>
              <a:rPr lang="pt-BR" sz="2000" b="0"/>
              <a:t>) o valor contido na variável </a:t>
            </a:r>
            <a:r>
              <a:rPr lang="pt-BR" sz="2000"/>
              <a:t>b</a:t>
            </a:r>
            <a:r>
              <a:rPr lang="pt-BR" sz="2000" b="0"/>
              <a:t> (</a:t>
            </a:r>
            <a:r>
              <a:rPr lang="pt-BR" sz="2000" b="0" i="1"/>
              <a:t>rvalue</a:t>
            </a:r>
            <a:r>
              <a:rPr lang="pt-BR" sz="2000" b="0"/>
              <a:t>) independentemente do valor que estiver guardado em  </a:t>
            </a:r>
            <a:r>
              <a:rPr lang="pt-BR" sz="2000"/>
              <a:t>a</a:t>
            </a:r>
            <a:r>
              <a:rPr lang="pt-BR" sz="2000" b="0"/>
              <a:t> nesse momento.</a:t>
            </a:r>
          </a:p>
          <a:p>
            <a:pPr marL="93663" indent="263525" algn="just">
              <a:spcBef>
                <a:spcPct val="20000"/>
              </a:spcBef>
              <a:spcAft>
                <a:spcPct val="50000"/>
              </a:spcAft>
              <a:buClr>
                <a:schemeClr val="hlink"/>
              </a:buClr>
              <a:buSzPct val="65000"/>
              <a:buFont typeface="Wingdings" pitchFamily="2" charset="2"/>
              <a:buChar char="n"/>
              <a:defRPr/>
            </a:pPr>
            <a:r>
              <a:rPr lang="pt-BR" sz="2000" b="0"/>
              <a:t> Considere também que estamos apenas atribuindo o </a:t>
            </a:r>
            <a:r>
              <a:rPr lang="pt-BR" sz="2000" b="0" u="sng"/>
              <a:t>valor</a:t>
            </a:r>
            <a:r>
              <a:rPr lang="pt-BR" sz="2000" b="0"/>
              <a:t> de </a:t>
            </a:r>
            <a:r>
              <a:rPr lang="pt-BR" sz="2000"/>
              <a:t>b</a:t>
            </a:r>
            <a:r>
              <a:rPr lang="pt-BR" sz="2000" b="0"/>
              <a:t> para </a:t>
            </a:r>
            <a:r>
              <a:rPr lang="pt-BR" sz="2000"/>
              <a:t>a</a:t>
            </a:r>
            <a:r>
              <a:rPr lang="pt-BR" sz="2000" b="0"/>
              <a:t> e que uma mudança futura em </a:t>
            </a:r>
            <a:r>
              <a:rPr lang="pt-BR" sz="2000"/>
              <a:t>b</a:t>
            </a:r>
            <a:r>
              <a:rPr lang="pt-BR" sz="2000" b="0"/>
              <a:t> não afetará o valor de </a:t>
            </a:r>
            <a:r>
              <a:rPr lang="pt-BR" sz="2000"/>
              <a:t>a</a:t>
            </a:r>
            <a:r>
              <a:rPr lang="pt-BR" sz="2000" b="0"/>
              <a:t>.</a:t>
            </a:r>
            <a:r>
              <a:rPr lang="pt-BR" sz="2000" b="0">
                <a:effectLst>
                  <a:outerShdw blurRad="38100" dist="38100" dir="2700000" algn="tl">
                    <a:srgbClr val="C0C0C0"/>
                  </a:outerShdw>
                </a:effectLst>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69D4E175-54C2-493C-8147-269ADC959E42}" type="slidenum">
              <a:rPr lang="pt-BR" altLang="pt-BR" b="0">
                <a:latin typeface="Arial" panose="020B0604020202020204" pitchFamily="34" charset="0"/>
              </a:rPr>
              <a:pPr eaLnBrk="1" hangingPunct="1"/>
              <a:t>2</a:t>
            </a:fld>
            <a:endParaRPr lang="pt-BR" altLang="pt-BR" b="0">
              <a:latin typeface="Arial" panose="020B0604020202020204" pitchFamily="34" charset="0"/>
            </a:endParaRPr>
          </a:p>
        </p:txBody>
      </p:sp>
      <p:sp>
        <p:nvSpPr>
          <p:cNvPr id="3075" name="Rectangle 2"/>
          <p:cNvSpPr>
            <a:spLocks noGrp="1" noChangeArrowheads="1"/>
          </p:cNvSpPr>
          <p:nvPr>
            <p:ph type="title"/>
          </p:nvPr>
        </p:nvSpPr>
        <p:spPr>
          <a:xfrm>
            <a:off x="457200" y="404813"/>
            <a:ext cx="8229600" cy="1371600"/>
          </a:xfrm>
        </p:spPr>
        <p:txBody>
          <a:bodyPr/>
          <a:lstStyle/>
          <a:p>
            <a:pPr eaLnBrk="1" hangingPunct="1"/>
            <a:r>
              <a:rPr lang="pt-BR" altLang="pt-BR" dirty="0">
                <a:effectLst/>
              </a:rPr>
              <a:t>Unidade 8 – Alocação Dinâmica de Memória</a:t>
            </a:r>
          </a:p>
        </p:txBody>
      </p:sp>
      <p:sp>
        <p:nvSpPr>
          <p:cNvPr id="3076"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pt-BR" altLang="pt-BR" sz="1800" b="1" dirty="0">
              <a:effectLst/>
            </a:endParaRPr>
          </a:p>
          <a:p>
            <a:pPr marL="93663" indent="263525" eaLnBrk="1" hangingPunct="1">
              <a:lnSpc>
                <a:spcPct val="80000"/>
              </a:lnSpc>
              <a:buFont typeface="Wingdings" panose="05000000000000000000" pitchFamily="2" charset="2"/>
              <a:buNone/>
            </a:pPr>
            <a:r>
              <a:rPr lang="en-US" altLang="pt-BR" sz="1800" b="1" dirty="0" err="1">
                <a:effectLst/>
              </a:rPr>
              <a:t>Validação</a:t>
            </a:r>
            <a:r>
              <a:rPr lang="en-US" altLang="pt-BR" sz="1800" b="1" dirty="0">
                <a:effectLst/>
              </a:rPr>
              <a:t> do </a:t>
            </a:r>
            <a:r>
              <a:rPr lang="en-US" altLang="pt-BR" sz="1800" b="1" dirty="0" err="1">
                <a:effectLst/>
              </a:rPr>
              <a:t>processo</a:t>
            </a:r>
            <a:r>
              <a:rPr lang="en-US" altLang="pt-BR" sz="1800" b="1" dirty="0">
                <a:effectLst/>
              </a:rPr>
              <a:t> de </a:t>
            </a:r>
            <a:r>
              <a:rPr lang="en-US" altLang="pt-BR" sz="1800" b="1" dirty="0" err="1">
                <a:effectLst/>
              </a:rPr>
              <a:t>reserva</a:t>
            </a:r>
            <a:r>
              <a:rPr lang="en-US" altLang="pt-BR" sz="1800" b="1" dirty="0">
                <a:effectLst/>
              </a:rPr>
              <a:t> de </a:t>
            </a:r>
            <a:r>
              <a:rPr lang="en-US" altLang="pt-BR" sz="1800" b="1" dirty="0" err="1">
                <a:effectLst/>
              </a:rPr>
              <a:t>memória</a:t>
            </a:r>
            <a:r>
              <a:rPr lang="pt-BR" altLang="pt-BR" sz="1800" b="1" dirty="0">
                <a:effectLst/>
              </a:rPr>
              <a:t>      </a:t>
            </a:r>
          </a:p>
        </p:txBody>
      </p:sp>
    </p:spTree>
    <p:extLst>
      <p:ext uri="{BB962C8B-B14F-4D97-AF65-F5344CB8AC3E}">
        <p14:creationId xmlns:p14="http://schemas.microsoft.com/office/powerpoint/2010/main" val="4822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8334A35D-CF58-4EB1-97F2-671F103D776F}" type="slidenum">
              <a:rPr lang="pt-BR" altLang="pt-BR" b="0">
                <a:latin typeface="Arial" panose="020B0604020202020204" pitchFamily="34" charset="0"/>
              </a:rPr>
              <a:pPr eaLnBrk="1" hangingPunct="1"/>
              <a:t>20</a:t>
            </a:fld>
            <a:endParaRPr lang="pt-BR" altLang="pt-BR" b="0">
              <a:latin typeface="Arial" panose="020B0604020202020204" pitchFamily="34" charset="0"/>
            </a:endParaRPr>
          </a:p>
        </p:txBody>
      </p:sp>
      <p:sp>
        <p:nvSpPr>
          <p:cNvPr id="24579"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4580"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en-US" altLang="pt-BR" sz="1800" b="1">
              <a:effectLst/>
            </a:endParaRPr>
          </a:p>
          <a:p>
            <a:pPr marL="93663" indent="263525" eaLnBrk="1" hangingPunct="1">
              <a:lnSpc>
                <a:spcPct val="80000"/>
              </a:lnSpc>
              <a:buFont typeface="Wingdings" panose="05000000000000000000" pitchFamily="2" charset="2"/>
              <a:buNone/>
            </a:pPr>
            <a:endParaRPr lang="pt-BR" altLang="pt-BR" sz="1800" b="1">
              <a:effectLst/>
            </a:endParaRPr>
          </a:p>
        </p:txBody>
      </p:sp>
      <p:sp>
        <p:nvSpPr>
          <p:cNvPr id="24581" name="Rectangle 4"/>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b="0"/>
              <a:t>Atribuição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Por exemplo, se usarmos esse código (com a evolução das variáveis em cor verde):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int a, b;    </a:t>
            </a:r>
            <a:r>
              <a:rPr lang="pt-BR" altLang="pt-BR" sz="2000" b="0" i="1"/>
              <a:t>// </a:t>
            </a:r>
            <a:r>
              <a:rPr lang="pt-BR" altLang="pt-BR" sz="2000" b="0" i="1">
                <a:solidFill>
                  <a:srgbClr val="009900"/>
                </a:solidFill>
              </a:rPr>
              <a:t>a:?  b:?</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a = 10;      </a:t>
            </a:r>
            <a:r>
              <a:rPr lang="pt-BR" altLang="pt-BR" sz="2000" b="0" i="1"/>
              <a:t>// </a:t>
            </a:r>
            <a:r>
              <a:rPr lang="pt-BR" altLang="pt-BR" sz="2000" b="0" i="1">
                <a:solidFill>
                  <a:srgbClr val="009900"/>
                </a:solidFill>
              </a:rPr>
              <a:t>a:10 b:?</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b = 4;       </a:t>
            </a:r>
            <a:r>
              <a:rPr lang="pt-BR" altLang="pt-BR" sz="2000" b="0" i="1"/>
              <a:t>// </a:t>
            </a:r>
            <a:r>
              <a:rPr lang="pt-BR" altLang="pt-BR" sz="2000" b="0" i="1">
                <a:solidFill>
                  <a:srgbClr val="009900"/>
                </a:solidFill>
              </a:rPr>
              <a:t>a:10 b:4</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a = b;       </a:t>
            </a:r>
            <a:r>
              <a:rPr lang="pt-BR" altLang="pt-BR" sz="2000" b="0" i="1"/>
              <a:t>// </a:t>
            </a:r>
            <a:r>
              <a:rPr lang="pt-BR" altLang="pt-BR" sz="2000" b="0" i="1">
                <a:solidFill>
                  <a:srgbClr val="009900"/>
                </a:solidFill>
              </a:rPr>
              <a:t>a:4 b:4</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b = 7;       </a:t>
            </a:r>
            <a:r>
              <a:rPr lang="pt-BR" altLang="pt-BR" sz="2000" b="0" i="1"/>
              <a:t>// </a:t>
            </a:r>
            <a:r>
              <a:rPr lang="pt-BR" altLang="pt-BR" sz="2000" b="0" i="1">
                <a:solidFill>
                  <a:srgbClr val="009900"/>
                </a:solidFill>
              </a:rPr>
              <a:t>a:4 b:7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12B816A0-8651-4340-A63C-7D9EE5431ACA}" type="slidenum">
              <a:rPr lang="pt-BR" altLang="pt-BR" b="0">
                <a:latin typeface="Arial" panose="020B0604020202020204" pitchFamily="34" charset="0"/>
              </a:rPr>
              <a:pPr eaLnBrk="1" hangingPunct="1"/>
              <a:t>21</a:t>
            </a:fld>
            <a:endParaRPr lang="pt-BR" altLang="pt-BR" b="0">
              <a:latin typeface="Arial" panose="020B0604020202020204" pitchFamily="34" charset="0"/>
            </a:endParaRPr>
          </a:p>
        </p:txBody>
      </p:sp>
      <p:sp>
        <p:nvSpPr>
          <p:cNvPr id="25603"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5604"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en-US" altLang="pt-BR" sz="1800" b="1">
              <a:effectLst/>
            </a:endParaRPr>
          </a:p>
          <a:p>
            <a:pPr marL="93663" indent="263525" eaLnBrk="1" hangingPunct="1">
              <a:lnSpc>
                <a:spcPct val="80000"/>
              </a:lnSpc>
              <a:buFont typeface="Wingdings" panose="05000000000000000000" pitchFamily="2" charset="2"/>
              <a:buNone/>
            </a:pPr>
            <a:endParaRPr lang="pt-BR" altLang="pt-BR" sz="1800" b="1">
              <a:effectLst/>
            </a:endParaRPr>
          </a:p>
        </p:txBody>
      </p:sp>
      <p:sp>
        <p:nvSpPr>
          <p:cNvPr id="25605" name="Rectangle 4"/>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b="0"/>
              <a:t>Atribuição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Por exemplo, se usarmos esse código (com a evolução das variáveis em cor verde):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int a, b;    </a:t>
            </a:r>
            <a:r>
              <a:rPr lang="pt-BR" altLang="pt-BR" sz="2000" b="0" i="1"/>
              <a:t>// </a:t>
            </a:r>
            <a:r>
              <a:rPr lang="pt-BR" altLang="pt-BR" sz="2000" b="0" i="1">
                <a:solidFill>
                  <a:srgbClr val="009900"/>
                </a:solidFill>
              </a:rPr>
              <a:t>a:?  b:?</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a = 10;      </a:t>
            </a:r>
            <a:r>
              <a:rPr lang="pt-BR" altLang="pt-BR" sz="2000" b="0" i="1"/>
              <a:t>// </a:t>
            </a:r>
            <a:r>
              <a:rPr lang="pt-BR" altLang="pt-BR" sz="2000" b="0" i="1">
                <a:solidFill>
                  <a:srgbClr val="009900"/>
                </a:solidFill>
              </a:rPr>
              <a:t>a:10 b:?</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b = 4;       </a:t>
            </a:r>
            <a:r>
              <a:rPr lang="pt-BR" altLang="pt-BR" sz="2000" b="0" i="1"/>
              <a:t>// </a:t>
            </a:r>
            <a:r>
              <a:rPr lang="pt-BR" altLang="pt-BR" sz="2000" b="0" i="1">
                <a:solidFill>
                  <a:srgbClr val="009900"/>
                </a:solidFill>
              </a:rPr>
              <a:t>a:10 b:4</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a = b;       </a:t>
            </a:r>
            <a:r>
              <a:rPr lang="pt-BR" altLang="pt-BR" sz="2000" b="0" i="1"/>
              <a:t>// </a:t>
            </a:r>
            <a:r>
              <a:rPr lang="pt-BR" altLang="pt-BR" sz="2000" b="0" i="1">
                <a:solidFill>
                  <a:srgbClr val="009900"/>
                </a:solidFill>
              </a:rPr>
              <a:t>a:4 b:4</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b = 7;       </a:t>
            </a:r>
            <a:r>
              <a:rPr lang="pt-BR" altLang="pt-BR" sz="2000" b="0" i="1"/>
              <a:t>// </a:t>
            </a:r>
            <a:r>
              <a:rPr lang="pt-BR" altLang="pt-BR" sz="2000" b="0" i="1">
                <a:solidFill>
                  <a:srgbClr val="009900"/>
                </a:solidFill>
              </a:rPr>
              <a:t>a:4 b:7 </a:t>
            </a:r>
          </a:p>
        </p:txBody>
      </p:sp>
      <p:sp>
        <p:nvSpPr>
          <p:cNvPr id="25606" name="Rectangle 5"/>
          <p:cNvSpPr>
            <a:spLocks noChangeArrowheads="1"/>
          </p:cNvSpPr>
          <p:nvPr/>
        </p:nvSpPr>
        <p:spPr bwMode="auto">
          <a:xfrm>
            <a:off x="468313" y="5661025"/>
            <a:ext cx="7921625" cy="7016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just" eaLnBrk="1" hangingPunct="1"/>
            <a:r>
              <a:rPr lang="en-US" altLang="pt-BR" sz="2000" b="0"/>
              <a:t>A modificação final de </a:t>
            </a:r>
            <a:r>
              <a:rPr lang="en-US" altLang="pt-BR" sz="2000"/>
              <a:t>b</a:t>
            </a:r>
            <a:r>
              <a:rPr lang="en-US" altLang="pt-BR" sz="2000" b="0"/>
              <a:t> não afetou </a:t>
            </a:r>
            <a:r>
              <a:rPr lang="en-US" altLang="pt-BR" sz="2000"/>
              <a:t>a</a:t>
            </a:r>
            <a:r>
              <a:rPr lang="en-US" altLang="pt-BR" sz="2000" b="0"/>
              <a:t>, mesmo sabendo que</a:t>
            </a:r>
            <a:r>
              <a:rPr lang="en-US" altLang="pt-BR"/>
              <a:t> </a:t>
            </a:r>
            <a:r>
              <a:rPr lang="en-US" altLang="pt-BR" sz="2000" b="0"/>
              <a:t>havíamos declarado </a:t>
            </a:r>
            <a:r>
              <a:rPr lang="en-US" altLang="pt-BR" sz="2000"/>
              <a:t>a = b</a:t>
            </a:r>
            <a:r>
              <a:rPr lang="en-US" altLang="pt-BR" sz="2000" b="0"/>
              <a:t>; (regra da direita-para-esquerda).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22173468-5AB9-4D76-B42F-7FDDD229684B}" type="slidenum">
              <a:rPr lang="pt-BR" altLang="pt-BR" b="0">
                <a:latin typeface="Arial" panose="020B0604020202020204" pitchFamily="34" charset="0"/>
              </a:rPr>
              <a:pPr eaLnBrk="1" hangingPunct="1"/>
              <a:t>22</a:t>
            </a:fld>
            <a:endParaRPr lang="pt-BR" altLang="pt-BR" b="0">
              <a:latin typeface="Arial" panose="020B0604020202020204" pitchFamily="34" charset="0"/>
            </a:endParaRPr>
          </a:p>
        </p:txBody>
      </p:sp>
      <p:sp>
        <p:nvSpPr>
          <p:cNvPr id="26627"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6628" name="Rectangle 4"/>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b="0"/>
              <a:t>Atribuição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Uma propriedade que C++ tem sobre outras linguagens de programação é que a operação de atribuição pode ser usada como </a:t>
            </a:r>
            <a:r>
              <a:rPr lang="pt-BR" altLang="pt-BR" sz="2000" b="0" i="1"/>
              <a:t>rvalue</a:t>
            </a:r>
            <a:r>
              <a:rPr lang="pt-BR" altLang="pt-BR" sz="2000" b="0"/>
              <a:t> (ou parte de um </a:t>
            </a:r>
            <a:r>
              <a:rPr lang="pt-BR" altLang="pt-BR" sz="2000" b="0" i="1"/>
              <a:t>rvalue</a:t>
            </a:r>
            <a:r>
              <a:rPr lang="pt-BR" altLang="pt-BR" sz="2000" b="0"/>
              <a:t>) para outra atribuição. Por exemplo: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a = 2 + (b = 5);</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é equivalente a: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b=5;</a:t>
            </a:r>
            <a:br>
              <a:rPr lang="pt-BR" altLang="pt-BR" sz="2000" b="0"/>
            </a:br>
            <a:r>
              <a:rPr lang="pt-BR" altLang="pt-BR" sz="2000" b="0"/>
              <a:t>a = 2 + b;</a:t>
            </a:r>
          </a:p>
        </p:txBody>
      </p:sp>
      <p:sp>
        <p:nvSpPr>
          <p:cNvPr id="26629" name="Rectangle 5"/>
          <p:cNvSpPr>
            <a:spLocks noChangeArrowheads="1"/>
          </p:cNvSpPr>
          <p:nvPr/>
        </p:nvSpPr>
        <p:spPr bwMode="auto">
          <a:xfrm>
            <a:off x="3132138" y="3538538"/>
            <a:ext cx="5183187" cy="2195512"/>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just" eaLnBrk="1" hangingPunct="1"/>
            <a:r>
              <a:rPr lang="pt-BR" altLang="pt-BR" sz="2000" b="0"/>
              <a:t>Isso significa: primeiro atribui </a:t>
            </a:r>
            <a:r>
              <a:rPr lang="pt-BR" altLang="pt-BR" sz="2000"/>
              <a:t>5</a:t>
            </a:r>
            <a:r>
              <a:rPr lang="pt-BR" altLang="pt-BR" sz="2000" b="0"/>
              <a:t> para a variável </a:t>
            </a:r>
            <a:r>
              <a:rPr lang="pt-BR" altLang="pt-BR" sz="2000"/>
              <a:t>b</a:t>
            </a:r>
            <a:r>
              <a:rPr lang="pt-BR" altLang="pt-BR" sz="2000" b="0"/>
              <a:t> e então atribui para </a:t>
            </a:r>
            <a:r>
              <a:rPr lang="pt-BR" altLang="pt-BR" sz="2000"/>
              <a:t>a</a:t>
            </a:r>
            <a:r>
              <a:rPr lang="pt-BR" altLang="pt-BR" sz="2000" b="0"/>
              <a:t> o valor </a:t>
            </a:r>
            <a:r>
              <a:rPr lang="pt-BR" altLang="pt-BR" sz="2000"/>
              <a:t>2</a:t>
            </a:r>
            <a:r>
              <a:rPr lang="pt-BR" altLang="pt-BR" sz="2000" b="0"/>
              <a:t> mais o resultado a atribuição anterior de </a:t>
            </a:r>
            <a:r>
              <a:rPr lang="pt-BR" altLang="pt-BR" sz="2000"/>
              <a:t>b</a:t>
            </a:r>
            <a:r>
              <a:rPr lang="pt-BR" altLang="pt-BR" sz="2000" b="0"/>
              <a:t> (que é 5), deixando </a:t>
            </a:r>
            <a:r>
              <a:rPr lang="pt-BR" altLang="pt-BR" sz="2000"/>
              <a:t>a</a:t>
            </a:r>
            <a:r>
              <a:rPr lang="pt-BR" altLang="pt-BR" sz="2000" b="0"/>
              <a:t> com um valor final de </a:t>
            </a:r>
            <a:r>
              <a:rPr lang="pt-BR" altLang="pt-BR" sz="2000"/>
              <a:t>7</a:t>
            </a:r>
            <a:r>
              <a:rPr lang="pt-BR" altLang="pt-BR" sz="2000" b="0"/>
              <a:t>. Assim, a seguinte expressão também é válida em C++:</a:t>
            </a:r>
            <a:r>
              <a:rPr lang="pt-BR" altLang="pt-BR" sz="2000"/>
              <a:t> </a:t>
            </a:r>
          </a:p>
          <a:p>
            <a:pPr algn="just" eaLnBrk="1" hangingPunct="1"/>
            <a:r>
              <a:rPr lang="pt-BR" altLang="pt-BR"/>
              <a:t>a = b = c = 5; </a:t>
            </a:r>
            <a:endParaRPr lang="en-US" alt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6D1A93ED-DEC9-434D-8727-FA1653763094}" type="slidenum">
              <a:rPr lang="pt-BR" altLang="pt-BR" b="0">
                <a:latin typeface="Arial" panose="020B0604020202020204" pitchFamily="34" charset="0"/>
              </a:rPr>
              <a:pPr eaLnBrk="1" hangingPunct="1"/>
              <a:t>23</a:t>
            </a:fld>
            <a:endParaRPr lang="pt-BR" altLang="pt-BR" b="0">
              <a:latin typeface="Arial" panose="020B0604020202020204" pitchFamily="34" charset="0"/>
            </a:endParaRPr>
          </a:p>
        </p:txBody>
      </p:sp>
      <p:sp>
        <p:nvSpPr>
          <p:cNvPr id="27651"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7652" name="Rectangle 3"/>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Operadores aritméticos:  +, -, *, /, %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Operadores de atribuição compostos: +=, -=, *=, /=, %=, &gt;&gt;=, &lt;&lt;=, &amp;=, ^=,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Uma característica de atribuição em C++ que contribui para sua fama de boa escrita de linguagem são os operadores de atribuição compostos (</a:t>
            </a:r>
            <a:r>
              <a:rPr lang="pt-BR" altLang="pt-BR" sz="2000"/>
              <a:t>+=</a:t>
            </a:r>
            <a:r>
              <a:rPr lang="pt-BR" altLang="pt-BR" sz="2000" b="0"/>
              <a:t>, </a:t>
            </a:r>
            <a:r>
              <a:rPr lang="pt-BR" altLang="pt-BR" sz="2000"/>
              <a:t>-=</a:t>
            </a:r>
            <a:r>
              <a:rPr lang="pt-BR" altLang="pt-BR" sz="2000" b="0"/>
              <a:t>, </a:t>
            </a:r>
            <a:r>
              <a:rPr lang="pt-BR" altLang="pt-BR" sz="2000"/>
              <a:t>*=</a:t>
            </a:r>
            <a:r>
              <a:rPr lang="pt-BR" altLang="pt-BR" sz="2000" b="0"/>
              <a:t> e </a:t>
            </a:r>
            <a:r>
              <a:rPr lang="pt-BR" altLang="pt-BR" sz="2000"/>
              <a:t>/=</a:t>
            </a:r>
            <a:r>
              <a:rPr lang="pt-BR" altLang="pt-BR" sz="2000" b="0"/>
              <a:t> entre outros), que permitem modificar o valor de uma variável com um dos operadores básicos:</a:t>
            </a:r>
            <a:endParaRPr lang="pt-BR" altLang="pt-BR" sz="2000"/>
          </a:p>
        </p:txBody>
      </p:sp>
      <p:sp>
        <p:nvSpPr>
          <p:cNvPr id="27653" name="Rectangle 5"/>
          <p:cNvSpPr>
            <a:spLocks noChangeArrowheads="1"/>
          </p:cNvSpPr>
          <p:nvPr/>
        </p:nvSpPr>
        <p:spPr bwMode="auto">
          <a:xfrm>
            <a:off x="661988" y="4556125"/>
            <a:ext cx="7856537" cy="13112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l" eaLnBrk="1" hangingPunct="1">
              <a:spcBef>
                <a:spcPct val="20000"/>
              </a:spcBef>
              <a:spcAft>
                <a:spcPct val="50000"/>
              </a:spcAft>
              <a:buClr>
                <a:schemeClr val="hlink"/>
              </a:buClr>
              <a:buSzPct val="65000"/>
              <a:buFont typeface="Wingdings" panose="05000000000000000000" pitchFamily="2" charset="2"/>
              <a:buNone/>
            </a:pPr>
            <a:r>
              <a:rPr lang="pt-BR" altLang="pt-BR" sz="2000"/>
              <a:t>value += increase;</a:t>
            </a:r>
            <a:r>
              <a:rPr lang="pt-BR" altLang="pt-BR" sz="2000" b="0"/>
              <a:t> é equivalente a </a:t>
            </a:r>
            <a:r>
              <a:rPr lang="pt-BR" altLang="pt-BR" sz="2000"/>
              <a:t>value = value + increase;</a:t>
            </a:r>
            <a:br>
              <a:rPr lang="pt-BR" altLang="pt-BR" sz="2000" b="0"/>
            </a:br>
            <a:r>
              <a:rPr lang="pt-BR" altLang="pt-BR" sz="2000"/>
              <a:t>a -= 5;</a:t>
            </a:r>
            <a:r>
              <a:rPr lang="pt-BR" altLang="pt-BR" sz="2000" b="0"/>
              <a:t> é equivalente a </a:t>
            </a:r>
            <a:r>
              <a:rPr lang="pt-BR" altLang="pt-BR" sz="2000"/>
              <a:t>a = a - 5;</a:t>
            </a:r>
            <a:br>
              <a:rPr lang="pt-BR" altLang="pt-BR" sz="2000" b="0"/>
            </a:br>
            <a:r>
              <a:rPr lang="pt-BR" altLang="pt-BR" sz="2000"/>
              <a:t>a /= b;</a:t>
            </a:r>
            <a:r>
              <a:rPr lang="pt-BR" altLang="pt-BR" sz="2000" b="0"/>
              <a:t> é equivalente a </a:t>
            </a:r>
            <a:r>
              <a:rPr lang="pt-BR" altLang="pt-BR" sz="2000"/>
              <a:t>a = a / b;</a:t>
            </a:r>
            <a:br>
              <a:rPr lang="pt-BR" altLang="pt-BR" sz="2000" b="0"/>
            </a:br>
            <a:r>
              <a:rPr lang="pt-BR" altLang="pt-BR" sz="2000"/>
              <a:t>price *= units + 1;</a:t>
            </a:r>
            <a:r>
              <a:rPr lang="pt-BR" altLang="pt-BR" sz="2000" b="0"/>
              <a:t> é equivalente a </a:t>
            </a:r>
            <a:r>
              <a:rPr lang="pt-BR" altLang="pt-BR" sz="2000"/>
              <a:t>price = price * (units + 1);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A4B289F-8D04-4374-B15A-03570DB3F768}" type="slidenum">
              <a:rPr lang="pt-BR" altLang="pt-BR" b="0">
                <a:latin typeface="Arial" panose="020B0604020202020204" pitchFamily="34" charset="0"/>
              </a:rPr>
              <a:pPr eaLnBrk="1" hangingPunct="1"/>
              <a:t>24</a:t>
            </a:fld>
            <a:endParaRPr lang="pt-BR" altLang="pt-BR" b="0">
              <a:latin typeface="Arial" panose="020B0604020202020204" pitchFamily="34" charset="0"/>
            </a:endParaRPr>
          </a:p>
        </p:txBody>
      </p:sp>
      <p:sp>
        <p:nvSpPr>
          <p:cNvPr id="28675"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83747"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   </a:t>
            </a:r>
            <a:r>
              <a:rPr lang="pt-BR" sz="2000"/>
              <a:t>Incremento e decremento.</a:t>
            </a:r>
            <a:r>
              <a:rPr lang="pt-BR" sz="2000" b="0">
                <a:effectLst>
                  <a:outerShdw blurRad="38100" dist="38100" dir="2700000" algn="tl">
                    <a:srgbClr val="C0C0C0"/>
                  </a:outerShdw>
                </a:effectLst>
              </a:rPr>
              <a:t> </a:t>
            </a:r>
          </a:p>
          <a:p>
            <a:pPr marL="93663" indent="263525" algn="just">
              <a:spcBef>
                <a:spcPct val="20000"/>
              </a:spcBef>
              <a:spcAft>
                <a:spcPct val="50000"/>
              </a:spcAft>
              <a:buClr>
                <a:schemeClr val="hlink"/>
              </a:buClr>
              <a:buSzPct val="65000"/>
              <a:buFont typeface="Wingdings" pitchFamily="2" charset="2"/>
              <a:buChar char="n"/>
              <a:defRPr/>
            </a:pPr>
            <a:r>
              <a:rPr lang="pt-BR" sz="2000" b="0"/>
              <a:t>   Eles aumentam ou reduzem 1 ao valor guardado na variável. São equivalentes a </a:t>
            </a:r>
            <a:r>
              <a:rPr lang="pt-BR" sz="2000"/>
              <a:t>+=1</a:t>
            </a:r>
            <a:r>
              <a:rPr lang="pt-BR" sz="2000" b="0"/>
              <a:t> e a </a:t>
            </a:r>
            <a:r>
              <a:rPr lang="pt-BR" sz="2000"/>
              <a:t>-=1</a:t>
            </a:r>
            <a:r>
              <a:rPr lang="pt-BR" sz="2000" b="0"/>
              <a:t>, respectivamente. Assim:</a:t>
            </a:r>
          </a:p>
          <a:p>
            <a:pPr marL="93663" indent="263525" algn="just">
              <a:spcBef>
                <a:spcPct val="20000"/>
              </a:spcBef>
              <a:spcAft>
                <a:spcPct val="50000"/>
              </a:spcAft>
              <a:buClr>
                <a:schemeClr val="hlink"/>
              </a:buClr>
              <a:buSzPct val="65000"/>
              <a:buFont typeface="Wingdings" pitchFamily="2" charset="2"/>
              <a:buNone/>
              <a:defRPr/>
            </a:pPr>
            <a:r>
              <a:rPr lang="pt-BR" sz="2000" b="0"/>
              <a:t>a++;</a:t>
            </a:r>
            <a:br>
              <a:rPr lang="pt-BR" sz="2000" b="0"/>
            </a:br>
            <a:r>
              <a:rPr lang="pt-BR" sz="2000" b="0"/>
              <a:t>a+=1;</a:t>
            </a:r>
            <a:br>
              <a:rPr lang="pt-BR" sz="2000" b="0"/>
            </a:br>
            <a:r>
              <a:rPr lang="pt-BR" sz="2000" b="0"/>
              <a:t>a=a+1;</a:t>
            </a:r>
            <a:r>
              <a:rPr lang="pt-BR" sz="2000" b="0">
                <a:effectLst>
                  <a:outerShdw blurRad="38100" dist="38100" dir="2700000" algn="tl">
                    <a:srgbClr val="C0C0C0"/>
                  </a:outerShdw>
                </a:effectLst>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92D285BF-D1D0-4132-A15C-B1F31EF24880}" type="slidenum">
              <a:rPr lang="pt-BR" altLang="pt-BR" b="0">
                <a:latin typeface="Arial" panose="020B0604020202020204" pitchFamily="34" charset="0"/>
              </a:rPr>
              <a:pPr eaLnBrk="1" hangingPunct="1"/>
              <a:t>25</a:t>
            </a:fld>
            <a:endParaRPr lang="pt-BR" altLang="pt-BR" b="0">
              <a:latin typeface="Arial" panose="020B0604020202020204" pitchFamily="34" charset="0"/>
            </a:endParaRPr>
          </a:p>
        </p:txBody>
      </p:sp>
      <p:sp>
        <p:nvSpPr>
          <p:cNvPr id="29699"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29700" name="Rectangle 3"/>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a:t>Incremento e decremento.</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Uma característica desse operador é que pode ser usado tanto como </a:t>
            </a:r>
            <a:r>
              <a:rPr lang="pt-BR" altLang="pt-BR" sz="2000" b="0" i="1"/>
              <a:t>prefixo</a:t>
            </a:r>
            <a:r>
              <a:rPr lang="pt-BR" altLang="pt-BR" sz="2000" b="0"/>
              <a:t> ou como </a:t>
            </a:r>
            <a:r>
              <a:rPr lang="pt-BR" altLang="pt-BR" sz="2000" b="0" i="1"/>
              <a:t>sufixo</a:t>
            </a:r>
            <a:r>
              <a:rPr lang="pt-BR" altLang="pt-BR" sz="2000" b="0"/>
              <a:t>. Isso significa que pode ser escrito antes do identificador da variável (</a:t>
            </a:r>
            <a:r>
              <a:rPr lang="pt-BR" altLang="pt-BR" sz="2000"/>
              <a:t>++a</a:t>
            </a:r>
            <a:r>
              <a:rPr lang="pt-BR" altLang="pt-BR" sz="2000" b="0"/>
              <a:t>) ou depois (</a:t>
            </a:r>
            <a:r>
              <a:rPr lang="pt-BR" altLang="pt-BR" sz="2000"/>
              <a:t>a++</a:t>
            </a:r>
            <a:r>
              <a:rPr lang="pt-BR" altLang="pt-BR" sz="2000" b="0"/>
              <a:t>).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Embora em expressões simples, como </a:t>
            </a:r>
            <a:r>
              <a:rPr lang="pt-BR" altLang="pt-BR" sz="2000"/>
              <a:t>a++</a:t>
            </a:r>
            <a:r>
              <a:rPr lang="pt-BR" altLang="pt-BR" sz="2000" b="0"/>
              <a:t> ou </a:t>
            </a:r>
            <a:r>
              <a:rPr lang="pt-BR" altLang="pt-BR" sz="2000"/>
              <a:t>++a</a:t>
            </a:r>
            <a:r>
              <a:rPr lang="pt-BR" altLang="pt-BR" sz="2000" b="0"/>
              <a:t>, eles tenham exatamente o mesmo significado, em outras operações no qual o resultado da operação de </a:t>
            </a:r>
            <a:r>
              <a:rPr lang="pt-BR" altLang="pt-BR" sz="2000" b="0" i="1"/>
              <a:t>incremento</a:t>
            </a:r>
            <a:r>
              <a:rPr lang="pt-BR" altLang="pt-BR" sz="2000" b="0"/>
              <a:t> ou </a:t>
            </a:r>
            <a:r>
              <a:rPr lang="pt-BR" altLang="pt-BR" sz="2000" b="0" i="1"/>
              <a:t>decremento</a:t>
            </a:r>
            <a:r>
              <a:rPr lang="pt-BR" altLang="pt-BR" sz="2000" b="0"/>
              <a:t> é avaliado como outra expressão eles podem ter uma diferença importante em seus significados: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7DEA379C-FF58-4C85-A894-C2CBBC0CA8C5}" type="slidenum">
              <a:rPr lang="pt-BR" altLang="pt-BR" b="0">
                <a:latin typeface="Arial" panose="020B0604020202020204" pitchFamily="34" charset="0"/>
              </a:rPr>
              <a:pPr eaLnBrk="1" hangingPunct="1"/>
              <a:t>26</a:t>
            </a:fld>
            <a:endParaRPr lang="pt-BR" altLang="pt-BR" b="0">
              <a:latin typeface="Arial" panose="020B0604020202020204" pitchFamily="34" charset="0"/>
            </a:endParaRPr>
          </a:p>
        </p:txBody>
      </p:sp>
      <p:sp>
        <p:nvSpPr>
          <p:cNvPr id="30723"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87843"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lgn="just">
              <a:spcBef>
                <a:spcPct val="20000"/>
              </a:spcBef>
              <a:spcAft>
                <a:spcPct val="50000"/>
              </a:spcAft>
              <a:buClr>
                <a:schemeClr val="hlink"/>
              </a:buClr>
              <a:buSzPct val="65000"/>
              <a:buFont typeface="Wingdings" pitchFamily="2" charset="2"/>
              <a:buChar char="n"/>
              <a:defRPr/>
            </a:pPr>
            <a:r>
              <a:rPr lang="pt-BR" sz="2000" b="0"/>
              <a:t>   Em caso do operador de incremento ser usado como </a:t>
            </a:r>
            <a:r>
              <a:rPr lang="pt-BR" sz="2000" b="0" i="1"/>
              <a:t>prefixo</a:t>
            </a:r>
            <a:r>
              <a:rPr lang="pt-BR" sz="2000" b="0"/>
              <a:t> (</a:t>
            </a:r>
            <a:r>
              <a:rPr lang="pt-BR" sz="2000"/>
              <a:t>++a</a:t>
            </a:r>
            <a:r>
              <a:rPr lang="pt-BR" sz="2000" b="0"/>
              <a:t>), o valor é incrementado antes da expressão ser avaliada e, sendo assim, o valor incrementado é considerado na expressão; </a:t>
            </a:r>
          </a:p>
          <a:p>
            <a:pPr marL="93663" indent="263525" algn="just">
              <a:spcBef>
                <a:spcPct val="20000"/>
              </a:spcBef>
              <a:spcAft>
                <a:spcPct val="50000"/>
              </a:spcAft>
              <a:buClr>
                <a:schemeClr val="hlink"/>
              </a:buClr>
              <a:buSzPct val="65000"/>
              <a:buFont typeface="Wingdings" pitchFamily="2" charset="2"/>
              <a:buChar char="n"/>
              <a:defRPr/>
            </a:pPr>
            <a:r>
              <a:rPr lang="pt-BR" sz="2000" b="0"/>
              <a:t>   Em caso de ser usado como </a:t>
            </a:r>
            <a:r>
              <a:rPr lang="pt-BR" sz="2000" b="0" i="1"/>
              <a:t>sufixo</a:t>
            </a:r>
            <a:r>
              <a:rPr lang="pt-BR" sz="2000" b="0"/>
              <a:t> (</a:t>
            </a:r>
            <a:r>
              <a:rPr lang="pt-BR" sz="2000"/>
              <a:t>a++</a:t>
            </a:r>
            <a:r>
              <a:rPr lang="pt-BR" sz="2000" b="0"/>
              <a:t>), o valor guardado em </a:t>
            </a:r>
            <a:r>
              <a:rPr lang="pt-BR" sz="2000"/>
              <a:t>a</a:t>
            </a:r>
            <a:r>
              <a:rPr lang="pt-BR" sz="2000" b="0"/>
              <a:t> é incrementado depois de ter sido avaliada e, sendo assim, o valor guardado antes da operação de incremento é avaliada na expressão. Note a diferença:</a:t>
            </a:r>
            <a:r>
              <a:rPr lang="pt-BR" sz="1600" b="0">
                <a:effectLst>
                  <a:outerShdw blurRad="38100" dist="38100" dir="2700000" algn="tl">
                    <a:srgbClr val="C0C0C0"/>
                  </a:outerShdw>
                </a:effectLst>
              </a:rPr>
              <a:t> </a:t>
            </a:r>
          </a:p>
        </p:txBody>
      </p:sp>
      <p:sp>
        <p:nvSpPr>
          <p:cNvPr id="30725"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graphicFrame>
        <p:nvGraphicFramePr>
          <p:cNvPr id="1187890" name="Group 50"/>
          <p:cNvGraphicFramePr>
            <a:graphicFrameLocks noGrp="1"/>
          </p:cNvGraphicFramePr>
          <p:nvPr/>
        </p:nvGraphicFramePr>
        <p:xfrm>
          <a:off x="3132138" y="3933825"/>
          <a:ext cx="4191000" cy="1630363"/>
        </p:xfrm>
        <a:graphic>
          <a:graphicData uri="http://schemas.openxmlformats.org/drawingml/2006/table">
            <a:tbl>
              <a:tblPr/>
              <a:tblGrid>
                <a:gridCol w="1731962">
                  <a:extLst>
                    <a:ext uri="{9D8B030D-6E8A-4147-A177-3AD203B41FA5}">
                      <a16:colId xmlns:a16="http://schemas.microsoft.com/office/drawing/2014/main" val="20000"/>
                    </a:ext>
                  </a:extLst>
                </a:gridCol>
                <a:gridCol w="2459038">
                  <a:extLst>
                    <a:ext uri="{9D8B030D-6E8A-4147-A177-3AD203B41FA5}">
                      <a16:colId xmlns:a16="http://schemas.microsoft.com/office/drawing/2014/main" val="20001"/>
                    </a:ext>
                  </a:extLst>
                </a:gridCol>
              </a:tblGrid>
              <a:tr h="574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rgbClr val="000000"/>
                          </a:solidFill>
                          <a:effectLst/>
                          <a:latin typeface="Times New Roman" pitchFamily="18" charset="0"/>
                        </a:rPr>
                        <a:t>Exemplo 1</a:t>
                      </a:r>
                      <a:endParaRPr kumimoji="0" lang="en-US" sz="2000" b="0" i="0" u="none" strike="noStrike" cap="none" normalizeH="0" baseline="0">
                        <a:ln>
                          <a:noFill/>
                        </a:ln>
                        <a:solidFill>
                          <a:srgbClr val="000000"/>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rgbClr val="000000"/>
                          </a:solidFill>
                          <a:effectLst/>
                          <a:latin typeface="Times New Roman" pitchFamily="18" charset="0"/>
                        </a:rPr>
                        <a:t>Exemplo 2</a:t>
                      </a:r>
                      <a:endParaRPr kumimoji="0" lang="en-US" sz="2000" b="0" i="0" u="none" strike="noStrike" cap="none" normalizeH="0" baseline="0">
                        <a:ln>
                          <a:noFill/>
                        </a:ln>
                        <a:solidFill>
                          <a:srgbClr val="000000"/>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055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Unicode MS" pitchFamily="34" charset="-128"/>
                        </a:rPr>
                        <a:t>B=3;</a:t>
                      </a:r>
                      <a:br>
                        <a:rPr kumimoji="0" lang="en-US" sz="2000" b="1" i="0" u="none" strike="noStrike" cap="none" normalizeH="0" baseline="0">
                          <a:ln>
                            <a:noFill/>
                          </a:ln>
                          <a:solidFill>
                            <a:srgbClr val="000000"/>
                          </a:solidFill>
                          <a:effectLst/>
                          <a:latin typeface="Courier New" pitchFamily="49" charset="0"/>
                          <a:cs typeface="Courier New" pitchFamily="49" charset="0"/>
                        </a:rPr>
                      </a:br>
                      <a:r>
                        <a:rPr kumimoji="0" lang="en-US" sz="2000" b="1" i="0" u="none" strike="noStrike" cap="none" normalizeH="0" baseline="0">
                          <a:ln>
                            <a:noFill/>
                          </a:ln>
                          <a:solidFill>
                            <a:srgbClr val="000000"/>
                          </a:solidFill>
                          <a:effectLst/>
                          <a:latin typeface="Arial Unicode MS" pitchFamily="34" charset="-128"/>
                          <a:cs typeface="Courier New" pitchFamily="49" charset="0"/>
                        </a:rPr>
                        <a:t>A=++B;</a:t>
                      </a:r>
                      <a:br>
                        <a:rPr kumimoji="0" lang="en-US" sz="2000" b="1" i="0" u="none" strike="noStrike" cap="none" normalizeH="0" baseline="0">
                          <a:ln>
                            <a:noFill/>
                          </a:ln>
                          <a:solidFill>
                            <a:srgbClr val="000000"/>
                          </a:solidFill>
                          <a:effectLst/>
                          <a:latin typeface="Courier New" pitchFamily="49" charset="0"/>
                          <a:cs typeface="Courier New" pitchFamily="49" charset="0"/>
                        </a:rPr>
                      </a:br>
                      <a:r>
                        <a:rPr kumimoji="0" lang="en-US" sz="2000" b="0" i="1" u="none" strike="noStrike" cap="none" normalizeH="0" baseline="0">
                          <a:ln>
                            <a:noFill/>
                          </a:ln>
                          <a:solidFill>
                            <a:srgbClr val="000000"/>
                          </a:solidFill>
                          <a:effectLst/>
                          <a:latin typeface="Arial Unicode MS" pitchFamily="34" charset="-128"/>
                          <a:cs typeface="Courier New" pitchFamily="49" charset="0"/>
                        </a:rPr>
                        <a:t>// A é 4, B é 4</a:t>
                      </a:r>
                      <a:endParaRPr kumimoji="0" lang="en-US" sz="2000" b="0" i="0" u="none" strike="noStrike" cap="none" normalizeH="0" baseline="0">
                        <a:ln>
                          <a:noFill/>
                        </a:ln>
                        <a:solidFill>
                          <a:srgbClr val="000000"/>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Unicode MS" pitchFamily="34" charset="-128"/>
                        </a:rPr>
                        <a:t>B=3;</a:t>
                      </a:r>
                      <a:br>
                        <a:rPr kumimoji="0" lang="en-US" sz="2000" b="1" i="0" u="none" strike="noStrike" cap="none" normalizeH="0" baseline="0">
                          <a:ln>
                            <a:noFill/>
                          </a:ln>
                          <a:solidFill>
                            <a:srgbClr val="000000"/>
                          </a:solidFill>
                          <a:effectLst/>
                          <a:latin typeface="Courier New" pitchFamily="49" charset="0"/>
                          <a:cs typeface="Courier New" pitchFamily="49" charset="0"/>
                        </a:rPr>
                      </a:br>
                      <a:r>
                        <a:rPr kumimoji="0" lang="en-US" sz="2000" b="1" i="0" u="none" strike="noStrike" cap="none" normalizeH="0" baseline="0">
                          <a:ln>
                            <a:noFill/>
                          </a:ln>
                          <a:solidFill>
                            <a:srgbClr val="000000"/>
                          </a:solidFill>
                          <a:effectLst/>
                          <a:latin typeface="Arial Unicode MS" pitchFamily="34" charset="-128"/>
                          <a:cs typeface="Courier New" pitchFamily="49" charset="0"/>
                        </a:rPr>
                        <a:t>A=B++;</a:t>
                      </a:r>
                      <a:br>
                        <a:rPr kumimoji="0" lang="en-US" sz="2000" b="1" i="0" u="none" strike="noStrike" cap="none" normalizeH="0" baseline="0">
                          <a:ln>
                            <a:noFill/>
                          </a:ln>
                          <a:solidFill>
                            <a:srgbClr val="000000"/>
                          </a:solidFill>
                          <a:effectLst/>
                          <a:latin typeface="Courier New" pitchFamily="49" charset="0"/>
                          <a:cs typeface="Courier New" pitchFamily="49" charset="0"/>
                        </a:rPr>
                      </a:br>
                      <a:r>
                        <a:rPr kumimoji="0" lang="en-US" sz="2000" b="0" i="1" u="none" strike="noStrike" cap="none" normalizeH="0" baseline="0">
                          <a:ln>
                            <a:noFill/>
                          </a:ln>
                          <a:solidFill>
                            <a:srgbClr val="000000"/>
                          </a:solidFill>
                          <a:effectLst/>
                          <a:latin typeface="Arial Unicode MS" pitchFamily="34" charset="-128"/>
                          <a:cs typeface="Courier New" pitchFamily="49" charset="0"/>
                        </a:rPr>
                        <a:t>// A é 3, B é 4</a:t>
                      </a:r>
                      <a:endParaRPr kumimoji="0" lang="en-US" sz="2000" b="0" i="0" u="none" strike="noStrike" cap="none" normalizeH="0" baseline="0">
                        <a:ln>
                          <a:noFill/>
                        </a:ln>
                        <a:solidFill>
                          <a:srgbClr val="000000"/>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bl>
          </a:graphicData>
        </a:graphic>
      </p:graphicFrame>
      <p:sp>
        <p:nvSpPr>
          <p:cNvPr id="30737" name="Rectangle 48"/>
          <p:cNvSpPr>
            <a:spLocks noChangeArrowheads="1"/>
          </p:cNvSpPr>
          <p:nvPr/>
        </p:nvSpPr>
        <p:spPr bwMode="auto">
          <a:xfrm>
            <a:off x="395288" y="5767388"/>
            <a:ext cx="86756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l" eaLnBrk="1" hangingPunct="1"/>
            <a:r>
              <a:rPr lang="en-US" altLang="pt-BR" sz="2000" b="0"/>
              <a:t>No Exemplo 1, </a:t>
            </a:r>
            <a:r>
              <a:rPr lang="en-US" altLang="pt-BR" sz="2000"/>
              <a:t>B</a:t>
            </a:r>
            <a:r>
              <a:rPr lang="en-US" altLang="pt-BR" sz="2000" b="0"/>
              <a:t> é incrementado </a:t>
            </a:r>
            <a:r>
              <a:rPr lang="en-US" altLang="pt-BR" sz="2000"/>
              <a:t>antes</a:t>
            </a:r>
            <a:r>
              <a:rPr lang="en-US" altLang="pt-BR" sz="2000" b="0"/>
              <a:t> que seu valor seja copiado para </a:t>
            </a:r>
            <a:r>
              <a:rPr lang="en-US" altLang="pt-BR" sz="2000"/>
              <a:t>A</a:t>
            </a:r>
            <a:r>
              <a:rPr lang="en-US" altLang="pt-BR" sz="2000" b="0"/>
              <a:t>. </a:t>
            </a:r>
          </a:p>
          <a:p>
            <a:pPr algn="l" eaLnBrk="1" hangingPunct="1"/>
            <a:r>
              <a:rPr lang="en-US" altLang="pt-BR" sz="2000" b="0"/>
              <a:t>No Exemplo 2, o valor de B é copiado para </a:t>
            </a:r>
            <a:r>
              <a:rPr lang="en-US" altLang="pt-BR" sz="2000"/>
              <a:t>A</a:t>
            </a:r>
            <a:r>
              <a:rPr lang="en-US" altLang="pt-BR" sz="2000" b="0"/>
              <a:t> e </a:t>
            </a:r>
            <a:r>
              <a:rPr lang="en-US" altLang="pt-BR" sz="2000"/>
              <a:t>B</a:t>
            </a:r>
            <a:r>
              <a:rPr lang="en-US" altLang="pt-BR" sz="2000" b="0"/>
              <a:t> é incrementado </a:t>
            </a:r>
            <a:r>
              <a:rPr lang="en-US" altLang="pt-BR" sz="2000"/>
              <a:t>depois</a:t>
            </a:r>
            <a:r>
              <a:rPr lang="en-US" altLang="pt-BR" sz="2000" b="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81BF1E8D-9773-4B63-8F25-B0316DAE5548}" type="slidenum">
              <a:rPr lang="pt-BR" altLang="pt-BR" b="0">
                <a:latin typeface="Arial" panose="020B0604020202020204" pitchFamily="34" charset="0"/>
              </a:rPr>
              <a:pPr eaLnBrk="1" hangingPunct="1"/>
              <a:t>27</a:t>
            </a:fld>
            <a:endParaRPr lang="pt-BR" altLang="pt-BR" b="0">
              <a:latin typeface="Arial" panose="020B0604020202020204" pitchFamily="34" charset="0"/>
            </a:endParaRPr>
          </a:p>
        </p:txBody>
      </p:sp>
      <p:sp>
        <p:nvSpPr>
          <p:cNvPr id="31747"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89891"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   </a:t>
            </a:r>
            <a:r>
              <a:rPr lang="pt-BR" sz="2000"/>
              <a:t>Operadores relacionais:  ==, !=, &gt;, &lt;, &gt;=, &lt;= </a:t>
            </a:r>
            <a:endParaRPr lang="pt-BR" sz="2000" b="0"/>
          </a:p>
          <a:p>
            <a:pPr marL="93663" indent="263525" algn="just">
              <a:spcBef>
                <a:spcPct val="20000"/>
              </a:spcBef>
              <a:spcAft>
                <a:spcPct val="50000"/>
              </a:spcAft>
              <a:buClr>
                <a:schemeClr val="hlink"/>
              </a:buClr>
              <a:buSzPct val="65000"/>
              <a:buFont typeface="Wingdings" pitchFamily="2" charset="2"/>
              <a:buChar char="n"/>
              <a:defRPr/>
            </a:pPr>
            <a:r>
              <a:rPr lang="pt-BR" sz="2000" b="0"/>
              <a:t>   Para que seja possível avaliar uma comparação entre duas expressões, podemos usar os operadores relacionais. Conforme especificado no padrão ANSI-C++, o resultado de uma operação relacional é um valor </a:t>
            </a:r>
            <a:r>
              <a:rPr lang="pt-BR" sz="2000"/>
              <a:t>bool</a:t>
            </a:r>
            <a:r>
              <a:rPr lang="pt-BR" sz="2000" b="0"/>
              <a:t> que pode ser somente </a:t>
            </a:r>
            <a:r>
              <a:rPr lang="pt-BR" sz="2000"/>
              <a:t>true</a:t>
            </a:r>
            <a:r>
              <a:rPr lang="pt-BR" sz="2000" b="0"/>
              <a:t> ou </a:t>
            </a:r>
            <a:r>
              <a:rPr lang="pt-BR" sz="2000"/>
              <a:t>false</a:t>
            </a:r>
            <a:r>
              <a:rPr lang="pt-BR" sz="2000" b="0"/>
              <a:t>, de acordo com o resultado da comparação. </a:t>
            </a:r>
          </a:p>
          <a:p>
            <a:pPr marL="93663" indent="263525" algn="just">
              <a:spcBef>
                <a:spcPct val="20000"/>
              </a:spcBef>
              <a:spcAft>
                <a:spcPct val="50000"/>
              </a:spcAft>
              <a:buClr>
                <a:schemeClr val="hlink"/>
              </a:buClr>
              <a:buSzPct val="65000"/>
              <a:buFont typeface="Wingdings" pitchFamily="2" charset="2"/>
              <a:buChar char="n"/>
              <a:defRPr/>
            </a:pPr>
            <a:r>
              <a:rPr lang="pt-BR" sz="2000" b="0"/>
              <a:t>   Nós podemos querer comparar duas expressões, por exemplo, para saber se elas são iguais ou se uma delas é maior que a outra. </a:t>
            </a:r>
            <a:endParaRPr lang="pt-BR" sz="2000" b="0">
              <a:effectLst>
                <a:outerShdw blurRad="38100" dist="38100" dir="2700000" algn="tl">
                  <a:srgbClr val="C0C0C0"/>
                </a:outerShdw>
              </a:effectLst>
            </a:endParaRPr>
          </a:p>
        </p:txBody>
      </p:sp>
      <p:sp>
        <p:nvSpPr>
          <p:cNvPr id="31749"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1750" name="Rectangle 17"/>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graphicFrame>
        <p:nvGraphicFramePr>
          <p:cNvPr id="1189928" name="Group 40"/>
          <p:cNvGraphicFramePr>
            <a:graphicFrameLocks noGrp="1"/>
          </p:cNvGraphicFramePr>
          <p:nvPr/>
        </p:nvGraphicFramePr>
        <p:xfrm>
          <a:off x="3348038" y="4868863"/>
          <a:ext cx="2830512" cy="1371600"/>
        </p:xfrm>
        <a:graphic>
          <a:graphicData uri="http://schemas.openxmlformats.org/drawingml/2006/table">
            <a:tbl>
              <a:tblPr/>
              <a:tblGrid>
                <a:gridCol w="984250">
                  <a:extLst>
                    <a:ext uri="{9D8B030D-6E8A-4147-A177-3AD203B41FA5}">
                      <a16:colId xmlns:a16="http://schemas.microsoft.com/office/drawing/2014/main" val="20000"/>
                    </a:ext>
                  </a:extLst>
                </a:gridCol>
                <a:gridCol w="1846262">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Unicode MS" pitchFamily="34" charset="-128"/>
                        </a:rPr>
                        <a:t>(7 == 5)</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cap="flat">
                      <a:noFill/>
                    </a:lnL>
                    <a:lnR>
                      <a:noFill/>
                    </a:lnR>
                    <a:lnT cap="flat">
                      <a:noFill/>
                    </a:lnT>
                    <a:lnB>
                      <a:noFill/>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rPr>
                        <a:t>Retornaria </a:t>
                      </a:r>
                      <a:r>
                        <a:rPr kumimoji="0" lang="en-US" sz="1800" b="1" i="0" u="none" strike="noStrike" cap="none" normalizeH="0" baseline="0">
                          <a:ln>
                            <a:noFill/>
                          </a:ln>
                          <a:solidFill>
                            <a:srgbClr val="000000"/>
                          </a:solidFill>
                          <a:effectLst/>
                          <a:latin typeface="Arial Unicode MS" pitchFamily="34" charset="-128"/>
                        </a:rPr>
                        <a:t>false</a:t>
                      </a:r>
                      <a:r>
                        <a:rPr kumimoji="0" lang="en-US" sz="1800" b="1" i="0" u="none" strike="noStrike" cap="none" normalizeH="0" baseline="0">
                          <a:ln>
                            <a:noFill/>
                          </a:ln>
                          <a:solidFill>
                            <a:srgbClr val="000000"/>
                          </a:solidFill>
                          <a:effectLst/>
                          <a:latin typeface="Tahoma" pitchFamily="34" charset="0"/>
                        </a:rPr>
                        <a:t>.</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a:noFill/>
                    </a:lnL>
                    <a:lnR cap="flat">
                      <a:noFill/>
                    </a:lnR>
                    <a:lnT cap="flat">
                      <a:noFill/>
                    </a:lnT>
                    <a:lnB>
                      <a:noFill/>
                    </a:lnB>
                    <a:lnTlToBr>
                      <a:noFill/>
                    </a:lnTlToBr>
                    <a:lnBlToTr>
                      <a:noFill/>
                    </a:lnBlToTr>
                    <a:solidFill>
                      <a:schemeClr val="folHlink"/>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Unicode MS" pitchFamily="34" charset="-128"/>
                        </a:rPr>
                        <a:t>(5 &gt; 4)</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cap="flat">
                      <a:noFill/>
                    </a:lnL>
                    <a:lnR>
                      <a:noFill/>
                    </a:lnR>
                    <a:lnT>
                      <a:noFill/>
                    </a:lnT>
                    <a:lnB>
                      <a:noFill/>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rPr>
                        <a:t>Retornaria </a:t>
                      </a:r>
                      <a:r>
                        <a:rPr kumimoji="0" lang="en-US" sz="1800" b="1" i="0" u="none" strike="noStrike" cap="none" normalizeH="0" baseline="0">
                          <a:ln>
                            <a:noFill/>
                          </a:ln>
                          <a:solidFill>
                            <a:srgbClr val="000000"/>
                          </a:solidFill>
                          <a:effectLst/>
                          <a:latin typeface="Arial Unicode MS" pitchFamily="34" charset="-128"/>
                        </a:rPr>
                        <a:t>true</a:t>
                      </a:r>
                      <a:r>
                        <a:rPr kumimoji="0" lang="en-US" sz="1800" b="1" i="0" u="none" strike="noStrike" cap="none" normalizeH="0" baseline="0">
                          <a:ln>
                            <a:noFill/>
                          </a:ln>
                          <a:solidFill>
                            <a:srgbClr val="000000"/>
                          </a:solidFill>
                          <a:effectLst/>
                          <a:latin typeface="Tahoma" pitchFamily="34" charset="0"/>
                        </a:rPr>
                        <a:t>.</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a:noFill/>
                    </a:lnL>
                    <a:lnR cap="flat">
                      <a:noFill/>
                    </a:lnR>
                    <a:lnT>
                      <a:noFill/>
                    </a:lnT>
                    <a:lnB>
                      <a:noFill/>
                    </a:lnB>
                    <a:lnTlToBr>
                      <a:noFill/>
                    </a:lnTlToBr>
                    <a:lnBlToTr>
                      <a:noFill/>
                    </a:lnBlToTr>
                    <a:solidFill>
                      <a:schemeClr val="folHlink"/>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Unicode MS" pitchFamily="34" charset="-128"/>
                        </a:rPr>
                        <a:t>(3 != 2)</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rPr>
                        <a:t>Retornaria </a:t>
                      </a:r>
                      <a:r>
                        <a:rPr kumimoji="0" lang="en-US" sz="1800" b="1" i="0" u="none" strike="noStrike" cap="none" normalizeH="0" baseline="0">
                          <a:ln>
                            <a:noFill/>
                          </a:ln>
                          <a:solidFill>
                            <a:srgbClr val="000000"/>
                          </a:solidFill>
                          <a:effectLst/>
                          <a:latin typeface="Arial Unicode MS" pitchFamily="34" charset="-128"/>
                        </a:rPr>
                        <a:t>true</a:t>
                      </a:r>
                      <a:r>
                        <a:rPr kumimoji="0" lang="en-US" sz="1800" b="1" i="0" u="none" strike="noStrike" cap="none" normalizeH="0" baseline="0">
                          <a:ln>
                            <a:noFill/>
                          </a:ln>
                          <a:solidFill>
                            <a:srgbClr val="000000"/>
                          </a:solidFill>
                          <a:effectLst/>
                          <a:latin typeface="Tahoma" pitchFamily="34" charset="0"/>
                        </a:rPr>
                        <a:t>.</a:t>
                      </a:r>
                      <a:endParaRPr kumimoji="0" lang="en-US" sz="1800" b="0" i="0" u="none" strike="noStrike" cap="none" normalizeH="0" baseline="0">
                        <a:ln>
                          <a:noFill/>
                        </a:ln>
                        <a:solidFill>
                          <a:srgbClr val="000000"/>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solidFill>
                      <a:schemeClr val="folHlink"/>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9381000-7728-4CDF-B45E-02A22AFCA998}" type="slidenum">
              <a:rPr lang="pt-BR" altLang="pt-BR" b="0">
                <a:latin typeface="Arial" panose="020B0604020202020204" pitchFamily="34" charset="0"/>
              </a:rPr>
              <a:pPr eaLnBrk="1" hangingPunct="1"/>
              <a:t>28</a:t>
            </a:fld>
            <a:endParaRPr lang="pt-BR" altLang="pt-BR" b="0">
              <a:latin typeface="Arial" panose="020B0604020202020204" pitchFamily="34" charset="0"/>
            </a:endParaRPr>
          </a:p>
        </p:txBody>
      </p:sp>
      <p:sp>
        <p:nvSpPr>
          <p:cNvPr id="32771"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91939"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   </a:t>
            </a:r>
            <a:r>
              <a:rPr lang="pt-BR" sz="2000"/>
              <a:t>Operadores relacionais:  ==, !=, &gt;, &lt;, &gt;=, &lt;= </a:t>
            </a:r>
            <a:endParaRPr lang="pt-BR" sz="2000" b="0"/>
          </a:p>
          <a:p>
            <a:pPr marL="93663" indent="263525" algn="just">
              <a:spcBef>
                <a:spcPct val="20000"/>
              </a:spcBef>
              <a:spcAft>
                <a:spcPct val="50000"/>
              </a:spcAft>
              <a:buClr>
                <a:schemeClr val="hlink"/>
              </a:buClr>
              <a:buSzPct val="65000"/>
              <a:buFont typeface="Wingdings" pitchFamily="2" charset="2"/>
              <a:buChar char="n"/>
              <a:defRPr/>
            </a:pPr>
            <a:r>
              <a:rPr lang="pt-BR" sz="2000" b="0"/>
              <a:t>   Para o operador = (um sinal de igual) não é o mesmo que o operador == (dois sinais de igual), o primeiro é um operador de atribuição (atribui o lado direito da expressão à variável da esquerda) e o outro (==) é um operador relacional de igualdade que compara se as duas expressões nos dois lados do operador são iguais entre si. </a:t>
            </a:r>
          </a:p>
          <a:p>
            <a:pPr marL="93663" indent="263525" algn="just">
              <a:spcBef>
                <a:spcPct val="20000"/>
              </a:spcBef>
              <a:spcAft>
                <a:spcPct val="50000"/>
              </a:spcAft>
              <a:buClr>
                <a:schemeClr val="hlink"/>
              </a:buClr>
              <a:buSzPct val="65000"/>
              <a:buFont typeface="Wingdings" pitchFamily="2" charset="2"/>
              <a:buChar char="n"/>
              <a:defRPr/>
            </a:pPr>
            <a:r>
              <a:rPr lang="pt-BR" sz="2000" b="0"/>
              <a:t>   Assim, na última expressão ((b=2) == a), nós atribuímos primeiramente o valor </a:t>
            </a:r>
            <a:r>
              <a:rPr lang="pt-BR" sz="2000"/>
              <a:t>2</a:t>
            </a:r>
            <a:r>
              <a:rPr lang="pt-BR" sz="2000" b="0"/>
              <a:t> a </a:t>
            </a:r>
            <a:r>
              <a:rPr lang="pt-BR" sz="2000"/>
              <a:t>b</a:t>
            </a:r>
            <a:r>
              <a:rPr lang="pt-BR" sz="2000" b="0"/>
              <a:t> e então o comparamos com </a:t>
            </a:r>
            <a:r>
              <a:rPr lang="pt-BR" sz="2000"/>
              <a:t>a</a:t>
            </a:r>
            <a:r>
              <a:rPr lang="pt-BR" sz="2000" b="0"/>
              <a:t>, que também guarda o valor </a:t>
            </a:r>
            <a:r>
              <a:rPr lang="pt-BR" sz="2000"/>
              <a:t>2</a:t>
            </a:r>
            <a:r>
              <a:rPr lang="pt-BR" sz="2000" b="0"/>
              <a:t>, então o resultado da operação é </a:t>
            </a:r>
            <a:r>
              <a:rPr lang="pt-BR" sz="2000"/>
              <a:t>true</a:t>
            </a:r>
            <a:r>
              <a:rPr lang="pt-BR" sz="2000" b="0"/>
              <a:t>.</a:t>
            </a:r>
            <a:r>
              <a:rPr lang="pt-BR" sz="2000" b="0">
                <a:effectLst>
                  <a:outerShdw blurRad="38100" dist="38100" dir="2700000" algn="tl">
                    <a:srgbClr val="C0C0C0"/>
                  </a:outerShdw>
                </a:effectLst>
              </a:rPr>
              <a:t> </a:t>
            </a:r>
          </a:p>
        </p:txBody>
      </p:sp>
      <p:sp>
        <p:nvSpPr>
          <p:cNvPr id="32773"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2774"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3EACA2B2-B1A7-455C-BFEB-0C08ED395E32}" type="slidenum">
              <a:rPr lang="pt-BR" altLang="pt-BR" b="0">
                <a:latin typeface="Arial" panose="020B0604020202020204" pitchFamily="34" charset="0"/>
              </a:rPr>
              <a:pPr eaLnBrk="1" hangingPunct="1"/>
              <a:t>29</a:t>
            </a:fld>
            <a:endParaRPr lang="pt-BR" altLang="pt-BR" b="0">
              <a:latin typeface="Arial" panose="020B0604020202020204" pitchFamily="34" charset="0"/>
            </a:endParaRPr>
          </a:p>
        </p:txBody>
      </p:sp>
      <p:sp>
        <p:nvSpPr>
          <p:cNvPr id="33795"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93987" name="Rectangle 3"/>
          <p:cNvSpPr>
            <a:spLocks noChangeArrowheads="1"/>
          </p:cNvSpPr>
          <p:nvPr/>
        </p:nvSpPr>
        <p:spPr bwMode="auto">
          <a:xfrm>
            <a:off x="395288" y="1700213"/>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   </a:t>
            </a:r>
            <a:r>
              <a:rPr lang="pt-BR" sz="2000"/>
              <a:t>Operadores relacionais:  ==, !=, &gt;, &lt;, &gt;=, &lt;= </a:t>
            </a:r>
            <a:endParaRPr lang="pt-BR" sz="2000" b="0"/>
          </a:p>
          <a:p>
            <a:pPr marL="93663" indent="263525" algn="just">
              <a:spcBef>
                <a:spcPct val="20000"/>
              </a:spcBef>
              <a:spcAft>
                <a:spcPct val="50000"/>
              </a:spcAft>
              <a:buClr>
                <a:schemeClr val="hlink"/>
              </a:buClr>
              <a:buSzPct val="65000"/>
              <a:buFont typeface="Wingdings" pitchFamily="2" charset="2"/>
              <a:buChar char="n"/>
              <a:defRPr/>
            </a:pPr>
            <a:r>
              <a:rPr lang="pt-BR" sz="2000" b="0"/>
              <a:t>   Em muitos compiladores feitos antes da publicação do padrão ANSI-C++, assim como na linguagem C, as operações relacionais não retornavam um valor booleano true ou false, ao invés disso, retornavam um int como resultado com um valor </a:t>
            </a:r>
            <a:r>
              <a:rPr lang="pt-BR" sz="2000"/>
              <a:t>0</a:t>
            </a:r>
            <a:r>
              <a:rPr lang="pt-BR" sz="2000" b="0"/>
              <a:t> para representar "</a:t>
            </a:r>
            <a:r>
              <a:rPr lang="pt-BR" sz="2000"/>
              <a:t>false</a:t>
            </a:r>
            <a:r>
              <a:rPr lang="pt-BR" sz="2000" b="0"/>
              <a:t>" e um valor diferente de</a:t>
            </a:r>
            <a:r>
              <a:rPr lang="pt-BR" sz="2000" b="0" u="sng"/>
              <a:t> </a:t>
            </a:r>
            <a:r>
              <a:rPr lang="pt-BR" sz="2000" u="sng"/>
              <a:t>0</a:t>
            </a:r>
            <a:r>
              <a:rPr lang="pt-BR" sz="2000" b="0"/>
              <a:t> (geralmente </a:t>
            </a:r>
            <a:r>
              <a:rPr lang="pt-BR" sz="2000"/>
              <a:t>1</a:t>
            </a:r>
            <a:r>
              <a:rPr lang="pt-BR" sz="2000" b="0"/>
              <a:t>) para representar "</a:t>
            </a:r>
            <a:r>
              <a:rPr lang="pt-BR" sz="2000"/>
              <a:t>true</a:t>
            </a:r>
            <a:r>
              <a:rPr lang="pt-BR" sz="2000" b="0"/>
              <a:t>".</a:t>
            </a:r>
            <a:r>
              <a:rPr lang="pt-BR" sz="2000" b="0">
                <a:effectLst>
                  <a:outerShdw blurRad="38100" dist="38100" dir="2700000" algn="tl">
                    <a:srgbClr val="C0C0C0"/>
                  </a:outerShdw>
                </a:effectLst>
              </a:rPr>
              <a:t> </a:t>
            </a:r>
          </a:p>
        </p:txBody>
      </p:sp>
      <p:sp>
        <p:nvSpPr>
          <p:cNvPr id="33797"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3798"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0BA941B7-8906-47B4-AF23-1992C4A519B0}" type="slidenum">
              <a:rPr lang="pt-BR" altLang="pt-BR" b="0">
                <a:latin typeface="Arial" panose="020B0604020202020204" pitchFamily="34" charset="0"/>
              </a:rPr>
              <a:pPr eaLnBrk="1" hangingPunct="1"/>
              <a:t>3</a:t>
            </a:fld>
            <a:endParaRPr lang="pt-BR" altLang="pt-BR" b="0">
              <a:latin typeface="Arial" panose="020B0604020202020204" pitchFamily="34" charset="0"/>
            </a:endParaRPr>
          </a:p>
        </p:txBody>
      </p:sp>
      <p:sp>
        <p:nvSpPr>
          <p:cNvPr id="4099" name="Rectangle 2"/>
          <p:cNvSpPr>
            <a:spLocks noGrp="1" noChangeArrowheads="1"/>
          </p:cNvSpPr>
          <p:nvPr>
            <p:ph type="title"/>
          </p:nvPr>
        </p:nvSpPr>
        <p:spPr>
          <a:xfrm>
            <a:off x="457200" y="404813"/>
            <a:ext cx="8229600" cy="1371600"/>
          </a:xfrm>
        </p:spPr>
        <p:txBody>
          <a:bodyPr/>
          <a:lstStyle/>
          <a:p>
            <a:pPr eaLnBrk="1" hangingPunct="1"/>
            <a:r>
              <a:rPr lang="pt-BR" altLang="pt-BR">
                <a:effectLst/>
              </a:rPr>
              <a:t>Unidade 2 – Alocação Dinâmica de Memória</a:t>
            </a:r>
          </a:p>
        </p:txBody>
      </p:sp>
      <p:sp>
        <p:nvSpPr>
          <p:cNvPr id="4100"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None/>
            </a:pPr>
            <a:endParaRPr lang="pt-BR" altLang="pt-BR" sz="1800" b="1">
              <a:effectLst/>
            </a:endParaRPr>
          </a:p>
          <a:p>
            <a:pPr marL="93663" indent="263525" eaLnBrk="1" hangingPunct="1">
              <a:buFont typeface="Wingdings" panose="05000000000000000000" pitchFamily="2" charset="2"/>
              <a:buChar char="n"/>
            </a:pPr>
            <a:r>
              <a:rPr lang="pt-BR" altLang="pt-BR" sz="2000">
                <a:effectLst/>
              </a:rPr>
              <a:t>Como se organiza a memória?</a:t>
            </a:r>
          </a:p>
        </p:txBody>
      </p:sp>
      <p:pic>
        <p:nvPicPr>
          <p:cNvPr id="4101" name="Picture 9"/>
          <p:cNvPicPr>
            <a:picLocks noGrp="1" noChangeAspect="1" noChangeArrowheads="1"/>
          </p:cNvPicPr>
          <p:nvPr>
            <p:ph sz="half" idx="2"/>
          </p:nvPr>
        </p:nvPicPr>
        <p:blipFill>
          <a:blip r:embed="rId3">
            <a:lum bright="6000" contrast="-18000"/>
            <a:extLst>
              <a:ext uri="{28A0092B-C50C-407E-A947-70E740481C1C}">
                <a14:useLocalDpi xmlns:a14="http://schemas.microsoft.com/office/drawing/2010/main" val="0"/>
              </a:ext>
            </a:extLst>
          </a:blip>
          <a:srcRect/>
          <a:stretch>
            <a:fillRect/>
          </a:stretch>
        </p:blipFill>
        <p:spPr>
          <a:xfrm>
            <a:off x="2339975" y="2565400"/>
            <a:ext cx="4464050" cy="2465388"/>
          </a:xfrm>
          <a:solidFill>
            <a:srgbClr val="FF6600"/>
          </a:solid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DD4D0883-C4E0-4672-A133-C24C583E2B05}" type="slidenum">
              <a:rPr lang="pt-BR" altLang="pt-BR" b="0">
                <a:latin typeface="Arial" panose="020B0604020202020204" pitchFamily="34" charset="0"/>
              </a:rPr>
              <a:pPr eaLnBrk="1" hangingPunct="1"/>
              <a:t>30</a:t>
            </a:fld>
            <a:endParaRPr lang="pt-BR" altLang="pt-BR" b="0">
              <a:latin typeface="Arial" panose="020B0604020202020204" pitchFamily="34" charset="0"/>
            </a:endParaRPr>
          </a:p>
        </p:txBody>
      </p:sp>
      <p:sp>
        <p:nvSpPr>
          <p:cNvPr id="34819"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34820" name="Rectangle 3"/>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b="0"/>
              <a:t>   </a:t>
            </a:r>
            <a:r>
              <a:rPr lang="pt-BR" altLang="pt-BR" sz="2000"/>
              <a:t>Operador lógico: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O operador </a:t>
            </a:r>
            <a:r>
              <a:rPr lang="pt-BR" altLang="pt-BR" sz="2000"/>
              <a:t>!</a:t>
            </a:r>
            <a:r>
              <a:rPr lang="pt-BR" altLang="pt-BR" sz="2000" b="0"/>
              <a:t> é equivalente à operação boleana NOT, possui somente um operando localizado à direita, e a única coisa que faz é inverter o valor desse operando, gerando </a:t>
            </a:r>
            <a:r>
              <a:rPr lang="pt-BR" altLang="pt-BR" sz="2000"/>
              <a:t>false</a:t>
            </a:r>
            <a:r>
              <a:rPr lang="pt-BR" altLang="pt-BR" sz="2000" b="0"/>
              <a:t> se o operando for </a:t>
            </a:r>
            <a:r>
              <a:rPr lang="pt-BR" altLang="pt-BR" sz="2000"/>
              <a:t>true</a:t>
            </a:r>
            <a:r>
              <a:rPr lang="pt-BR" altLang="pt-BR" sz="2000" b="0"/>
              <a:t> e </a:t>
            </a:r>
            <a:r>
              <a:rPr lang="pt-BR" altLang="pt-BR" sz="2000"/>
              <a:t>true</a:t>
            </a:r>
            <a:r>
              <a:rPr lang="pt-BR" altLang="pt-BR" sz="2000" b="0"/>
              <a:t> se o operando for </a:t>
            </a:r>
            <a:r>
              <a:rPr lang="pt-BR" altLang="pt-BR" sz="2000"/>
              <a:t>false</a:t>
            </a:r>
            <a:r>
              <a:rPr lang="pt-BR" altLang="pt-BR" sz="2000" b="0"/>
              <a:t>. É o mesmo que dizer que retorna o resultado oposto da avaliação do operando. Por exemplo:</a:t>
            </a:r>
            <a:endParaRPr lang="pt-BR" altLang="pt-BR" sz="2000"/>
          </a:p>
        </p:txBody>
      </p:sp>
      <p:sp>
        <p:nvSpPr>
          <p:cNvPr id="34821"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4822"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4823" name="Rectangle 6"/>
          <p:cNvSpPr>
            <a:spLocks noChangeArrowheads="1"/>
          </p:cNvSpPr>
          <p:nvPr/>
        </p:nvSpPr>
        <p:spPr bwMode="auto">
          <a:xfrm>
            <a:off x="468313" y="4148138"/>
            <a:ext cx="8280400" cy="1081087"/>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l" eaLnBrk="1" hangingPunct="1">
              <a:spcBef>
                <a:spcPct val="30000"/>
              </a:spcBef>
            </a:pPr>
            <a:r>
              <a:rPr lang="pt-BR" altLang="pt-BR"/>
              <a:t>!(5 == 5) </a:t>
            </a:r>
            <a:r>
              <a:rPr lang="pt-BR" altLang="pt-BR" b="0"/>
              <a:t>Retorna </a:t>
            </a:r>
            <a:r>
              <a:rPr lang="pt-BR" altLang="pt-BR"/>
              <a:t>false</a:t>
            </a:r>
            <a:r>
              <a:rPr lang="pt-BR" altLang="pt-BR" b="0"/>
              <a:t> porque a expressão à direita (5 == 5) seria </a:t>
            </a:r>
            <a:r>
              <a:rPr lang="pt-BR" altLang="pt-BR"/>
              <a:t>true</a:t>
            </a:r>
            <a:r>
              <a:rPr lang="pt-BR" altLang="pt-BR" b="0"/>
              <a:t>.</a:t>
            </a:r>
          </a:p>
          <a:p>
            <a:pPr algn="l" eaLnBrk="1" hangingPunct="1">
              <a:spcBef>
                <a:spcPct val="30000"/>
              </a:spcBef>
            </a:pPr>
            <a:r>
              <a:rPr lang="pt-BR" altLang="pt-BR"/>
              <a:t>!(6 &lt;= 4) </a:t>
            </a:r>
            <a:r>
              <a:rPr lang="pt-BR" altLang="pt-BR" b="0"/>
              <a:t>Retorna </a:t>
            </a:r>
            <a:r>
              <a:rPr lang="pt-BR" altLang="pt-BR"/>
              <a:t>true</a:t>
            </a:r>
            <a:r>
              <a:rPr lang="pt-BR" altLang="pt-BR" b="0"/>
              <a:t> porque (6 &lt;= 4) seria </a:t>
            </a:r>
            <a:r>
              <a:rPr lang="pt-BR" altLang="pt-BR"/>
              <a:t>false</a:t>
            </a:r>
            <a:r>
              <a:rPr lang="pt-BR" altLang="pt-BR" b="0"/>
              <a:t>.</a:t>
            </a:r>
          </a:p>
          <a:p>
            <a:pPr algn="l" eaLnBrk="1" hangingPunct="1">
              <a:spcBef>
                <a:spcPct val="30000"/>
              </a:spcBef>
            </a:pPr>
            <a:r>
              <a:rPr lang="pt-BR" altLang="pt-BR"/>
              <a:t>!true </a:t>
            </a:r>
            <a:r>
              <a:rPr lang="pt-BR" altLang="pt-BR" b="0"/>
              <a:t>Retorna </a:t>
            </a:r>
            <a:r>
              <a:rPr lang="pt-BR" altLang="pt-BR"/>
              <a:t>false</a:t>
            </a:r>
            <a:r>
              <a:rPr lang="pt-BR" altLang="pt-BR" b="0"/>
              <a:t>.</a:t>
            </a:r>
            <a:endParaRPr lang="en-US" altLang="pt-BR"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90067E02-DF8C-413B-BB97-667B381D98D4}" type="slidenum">
              <a:rPr lang="pt-BR" altLang="pt-BR" b="0">
                <a:latin typeface="Arial" panose="020B0604020202020204" pitchFamily="34" charset="0"/>
              </a:rPr>
              <a:pPr eaLnBrk="1" hangingPunct="1"/>
              <a:t>31</a:t>
            </a:fld>
            <a:endParaRPr lang="pt-BR" altLang="pt-BR" b="0">
              <a:latin typeface="Arial" panose="020B0604020202020204" pitchFamily="34" charset="0"/>
            </a:endParaRPr>
          </a:p>
        </p:txBody>
      </p:sp>
      <p:sp>
        <p:nvSpPr>
          <p:cNvPr id="35843"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1198083" name="Rectangle 3"/>
          <p:cNvSpPr>
            <a:spLocks noChangeArrowheads="1"/>
          </p:cNvSpPr>
          <p:nvPr/>
        </p:nvSpPr>
        <p:spPr bwMode="auto">
          <a:xfrm>
            <a:off x="395288" y="1412875"/>
            <a:ext cx="8291512" cy="4114800"/>
          </a:xfrm>
          <a:prstGeom prst="rect">
            <a:avLst/>
          </a:prstGeom>
          <a:noFill/>
          <a:ln w="9525">
            <a:noFill/>
            <a:miter lim="800000"/>
            <a:headEnd/>
            <a:tailEnd/>
          </a:ln>
          <a:effectLst/>
        </p:spPr>
        <p:txBody>
          <a:bodyPr/>
          <a:lstStyle/>
          <a:p>
            <a:pPr marL="93663" indent="263525">
              <a:spcBef>
                <a:spcPct val="20000"/>
              </a:spcBef>
              <a:spcAft>
                <a:spcPct val="50000"/>
              </a:spcAft>
              <a:buClr>
                <a:schemeClr val="hlink"/>
              </a:buClr>
              <a:buSzPct val="65000"/>
              <a:buFont typeface="Wingdings" pitchFamily="2" charset="2"/>
              <a:buNone/>
              <a:defRPr/>
            </a:pPr>
            <a:r>
              <a:rPr lang="pt-BR" sz="2000" b="0"/>
              <a:t>   </a:t>
            </a:r>
            <a:r>
              <a:rPr lang="pt-BR" sz="2000"/>
              <a:t>Operadores lógicos:  &amp;&amp;, || </a:t>
            </a:r>
          </a:p>
          <a:p>
            <a:pPr marL="93663" indent="263525" algn="just">
              <a:spcBef>
                <a:spcPct val="20000"/>
              </a:spcBef>
              <a:spcAft>
                <a:spcPct val="50000"/>
              </a:spcAft>
              <a:buClr>
                <a:schemeClr val="hlink"/>
              </a:buClr>
              <a:buSzPct val="65000"/>
              <a:buFont typeface="Wingdings" pitchFamily="2" charset="2"/>
              <a:buChar char="n"/>
              <a:defRPr/>
            </a:pPr>
            <a:r>
              <a:rPr lang="pt-BR" sz="2000" b="0"/>
              <a:t>   Os operadores lógicos </a:t>
            </a:r>
            <a:r>
              <a:rPr lang="pt-BR" sz="2000"/>
              <a:t>&amp;&amp;</a:t>
            </a:r>
            <a:r>
              <a:rPr lang="pt-BR" sz="2000" b="0"/>
              <a:t> e </a:t>
            </a:r>
            <a:r>
              <a:rPr lang="pt-BR" sz="2000"/>
              <a:t>||</a:t>
            </a:r>
            <a:r>
              <a:rPr lang="pt-BR" sz="2000" b="0"/>
              <a:t> são usados ao avaliar duas expressões para obter um resultado único. Eles correspondem às operações lógicas boleanas </a:t>
            </a:r>
            <a:r>
              <a:rPr lang="pt-BR" sz="2000" b="0" i="1"/>
              <a:t>AND</a:t>
            </a:r>
            <a:r>
              <a:rPr lang="pt-BR" sz="2000" b="0"/>
              <a:t> e </a:t>
            </a:r>
            <a:r>
              <a:rPr lang="pt-BR" sz="2000" b="0" i="1"/>
              <a:t>OR</a:t>
            </a:r>
            <a:r>
              <a:rPr lang="pt-BR" sz="2000" b="0"/>
              <a:t> respectivamente. Seus resultados dependem da relação entre seus dois operandos</a:t>
            </a:r>
            <a:r>
              <a:rPr lang="en-US" sz="2000" b="0"/>
              <a:t>:</a:t>
            </a:r>
            <a:r>
              <a:rPr lang="pt-BR" sz="1600" b="0">
                <a:effectLst>
                  <a:outerShdw blurRad="38100" dist="38100" dir="2700000" algn="tl">
                    <a:srgbClr val="C0C0C0"/>
                  </a:outerShdw>
                </a:effectLst>
              </a:rPr>
              <a:t> </a:t>
            </a:r>
          </a:p>
        </p:txBody>
      </p:sp>
      <p:sp>
        <p:nvSpPr>
          <p:cNvPr id="35845"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5846"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graphicFrame>
        <p:nvGraphicFramePr>
          <p:cNvPr id="1198196" name="Group 116"/>
          <p:cNvGraphicFramePr>
            <a:graphicFrameLocks noGrp="1"/>
          </p:cNvGraphicFramePr>
          <p:nvPr/>
        </p:nvGraphicFramePr>
        <p:xfrm>
          <a:off x="1493838" y="3284538"/>
          <a:ext cx="5599112" cy="2306636"/>
        </p:xfrm>
        <a:graphic>
          <a:graphicData uri="http://schemas.openxmlformats.org/drawingml/2006/table">
            <a:tbl>
              <a:tblPr/>
              <a:tblGrid>
                <a:gridCol w="1566862">
                  <a:extLst>
                    <a:ext uri="{9D8B030D-6E8A-4147-A177-3AD203B41FA5}">
                      <a16:colId xmlns:a16="http://schemas.microsoft.com/office/drawing/2014/main" val="20000"/>
                    </a:ext>
                  </a:extLst>
                </a:gridCol>
                <a:gridCol w="1503363">
                  <a:extLst>
                    <a:ext uri="{9D8B030D-6E8A-4147-A177-3AD203B41FA5}">
                      <a16:colId xmlns:a16="http://schemas.microsoft.com/office/drawing/2014/main" val="20001"/>
                    </a:ext>
                  </a:extLst>
                </a:gridCol>
                <a:gridCol w="1300162">
                  <a:extLst>
                    <a:ext uri="{9D8B030D-6E8A-4147-A177-3AD203B41FA5}">
                      <a16:colId xmlns:a16="http://schemas.microsoft.com/office/drawing/2014/main" val="20002"/>
                    </a:ext>
                  </a:extLst>
                </a:gridCol>
                <a:gridCol w="1228725">
                  <a:extLst>
                    <a:ext uri="{9D8B030D-6E8A-4147-A177-3AD203B41FA5}">
                      <a16:colId xmlns:a16="http://schemas.microsoft.com/office/drawing/2014/main" val="20003"/>
                    </a:ext>
                  </a:extLst>
                </a:gridCol>
              </a:tblGrid>
              <a:tr h="7208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rPr>
                        <a:t>1o. Operando</a:t>
                      </a:r>
                      <a:br>
                        <a:rPr kumimoji="0" lang="en-US" sz="1800" b="0" i="0" u="none" strike="noStrike" cap="none" normalizeH="0" baseline="0">
                          <a:ln>
                            <a:noFill/>
                          </a:ln>
                          <a:solidFill>
                            <a:srgbClr val="000000"/>
                          </a:solidFill>
                          <a:effectLst/>
                          <a:latin typeface="Times New Roman" pitchFamily="18" charset="0"/>
                        </a:rPr>
                      </a:br>
                      <a:r>
                        <a:rPr kumimoji="0" lang="en-US" sz="2000" b="1" i="0" u="none" strike="noStrike" cap="none" normalizeH="0" baseline="0">
                          <a:ln>
                            <a:noFill/>
                          </a:ln>
                          <a:solidFill>
                            <a:srgbClr val="000000"/>
                          </a:solidFill>
                          <a:effectLst/>
                          <a:latin typeface="Times New Roman" pitchFamily="18" charset="0"/>
                        </a:rPr>
                        <a:t>a</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Times New Roman" pitchFamily="18" charset="0"/>
                        </a:rPr>
                        <a:t>2o.Operando</a:t>
                      </a:r>
                      <a:br>
                        <a:rPr kumimoji="0" lang="en-US" sz="1800" b="0" i="0" u="none" strike="noStrike" cap="none" normalizeH="0" baseline="0">
                          <a:ln>
                            <a:noFill/>
                          </a:ln>
                          <a:solidFill>
                            <a:srgbClr val="000000"/>
                          </a:solidFill>
                          <a:effectLst/>
                          <a:latin typeface="Times New Roman" pitchFamily="18" charset="0"/>
                        </a:rPr>
                      </a:br>
                      <a:r>
                        <a:rPr kumimoji="0" lang="en-US" sz="2000" b="1" i="0" u="none" strike="noStrike" cap="none" normalizeH="0" baseline="0">
                          <a:ln>
                            <a:noFill/>
                          </a:ln>
                          <a:solidFill>
                            <a:srgbClr val="000000"/>
                          </a:solidFill>
                          <a:effectLst/>
                          <a:latin typeface="Times New Roman" pitchFamily="18" charset="0"/>
                        </a:rPr>
                        <a:t>b</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Unicode MS" pitchFamily="34" charset="-128"/>
                        </a:rPr>
                        <a:t>resultado</a:t>
                      </a:r>
                      <a:br>
                        <a:rPr kumimoji="0" lang="en-US" sz="1800" b="0" i="0" u="none" strike="noStrike" cap="none" normalizeH="0" baseline="0">
                          <a:ln>
                            <a:noFill/>
                          </a:ln>
                          <a:solidFill>
                            <a:srgbClr val="000000"/>
                          </a:solidFill>
                          <a:effectLst/>
                          <a:latin typeface="Courier New" pitchFamily="49" charset="0"/>
                          <a:cs typeface="Courier New" pitchFamily="49" charset="0"/>
                        </a:rPr>
                      </a:br>
                      <a:r>
                        <a:rPr kumimoji="0" lang="en-US" sz="1800" b="1" i="0" u="none" strike="noStrike" cap="none" normalizeH="0" baseline="0">
                          <a:ln>
                            <a:noFill/>
                          </a:ln>
                          <a:solidFill>
                            <a:srgbClr val="000000"/>
                          </a:solidFill>
                          <a:effectLst/>
                          <a:latin typeface="Arial Unicode MS" pitchFamily="34" charset="-128"/>
                          <a:cs typeface="Courier New" pitchFamily="49" charset="0"/>
                        </a:rPr>
                        <a:t>a &amp;&amp; b</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Unicode MS" pitchFamily="34" charset="-128"/>
                        </a:rPr>
                        <a:t>resultado</a:t>
                      </a:r>
                      <a:br>
                        <a:rPr kumimoji="0" lang="en-US" sz="1800" b="0" i="0" u="none" strike="noStrike" cap="none" normalizeH="0" baseline="0">
                          <a:ln>
                            <a:noFill/>
                          </a:ln>
                          <a:solidFill>
                            <a:srgbClr val="000000"/>
                          </a:solidFill>
                          <a:effectLst/>
                          <a:latin typeface="Courier New" pitchFamily="49" charset="0"/>
                          <a:cs typeface="Courier New" pitchFamily="49" charset="0"/>
                        </a:rPr>
                      </a:br>
                      <a:r>
                        <a:rPr kumimoji="0" lang="en-US" sz="1800" b="1" i="0" u="none" strike="noStrike" cap="none" normalizeH="0" baseline="0">
                          <a:ln>
                            <a:noFill/>
                          </a:ln>
                          <a:solidFill>
                            <a:srgbClr val="000000"/>
                          </a:solidFill>
                          <a:effectLst/>
                          <a:latin typeface="Arial Unicode MS" pitchFamily="34" charset="-128"/>
                          <a:cs typeface="Courier New" pitchFamily="49" charset="0"/>
                        </a:rPr>
                        <a:t>a || b</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962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true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true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true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true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969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true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false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false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true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962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false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true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false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true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962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false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rPr>
                        <a:t>false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false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rPr>
                        <a:t>false</a:t>
                      </a:r>
                      <a:endParaRPr kumimoji="0" lang="en-US" sz="20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bl>
          </a:graphicData>
        </a:graphic>
      </p:graphicFrame>
      <p:sp>
        <p:nvSpPr>
          <p:cNvPr id="35879" name="Rectangle 106"/>
          <p:cNvSpPr>
            <a:spLocks noChangeArrowheads="1"/>
          </p:cNvSpPr>
          <p:nvPr/>
        </p:nvSpPr>
        <p:spPr bwMode="auto">
          <a:xfrm>
            <a:off x="1155700" y="5608638"/>
            <a:ext cx="6153150" cy="915987"/>
          </a:xfrm>
          <a:prstGeom prst="rect">
            <a:avLst/>
          </a:prstGeom>
          <a:solidFill>
            <a:srgbClr val="BDD2E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just" eaLnBrk="1" hangingPunct="1"/>
            <a:r>
              <a:rPr lang="en-US" altLang="pt-BR" b="0"/>
              <a:t>Por exemplo:</a:t>
            </a:r>
          </a:p>
          <a:p>
            <a:pPr algn="just" eaLnBrk="1" hangingPunct="1"/>
            <a:r>
              <a:rPr lang="en-US" altLang="pt-BR"/>
              <a:t>( (5 == 5) &amp;&amp; (3 &gt; 6) ) retorna false </a:t>
            </a:r>
            <a:r>
              <a:rPr lang="en-US" altLang="pt-BR" b="0"/>
              <a:t>( </a:t>
            </a:r>
            <a:r>
              <a:rPr lang="en-US" altLang="pt-BR" b="0" i="1"/>
              <a:t>true</a:t>
            </a:r>
            <a:r>
              <a:rPr lang="en-US" altLang="pt-BR" b="0"/>
              <a:t> &amp;&amp; </a:t>
            </a:r>
            <a:r>
              <a:rPr lang="en-US" altLang="pt-BR" b="0" i="1"/>
              <a:t>false</a:t>
            </a:r>
            <a:r>
              <a:rPr lang="en-US" altLang="pt-BR" b="0"/>
              <a:t> ).</a:t>
            </a:r>
            <a:br>
              <a:rPr lang="en-US" altLang="pt-BR" b="0"/>
            </a:br>
            <a:r>
              <a:rPr lang="en-US" altLang="pt-BR"/>
              <a:t>( (5 == 5) || (3 &gt; 6)) retorna true </a:t>
            </a:r>
            <a:r>
              <a:rPr lang="en-US" altLang="pt-BR" b="0"/>
              <a:t>( </a:t>
            </a:r>
            <a:r>
              <a:rPr lang="en-US" altLang="pt-BR" b="0" i="1"/>
              <a:t>true</a:t>
            </a:r>
            <a:r>
              <a:rPr lang="en-US" altLang="pt-BR" b="0"/>
              <a:t> || </a:t>
            </a:r>
            <a:r>
              <a:rPr lang="en-US" altLang="pt-BR" b="0" i="1"/>
              <a:t>false</a:t>
            </a:r>
            <a:r>
              <a:rPr lang="en-US" altLang="pt-BR" b="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394B9CC3-52CE-4594-9F85-A0664E0E4C5D}" type="slidenum">
              <a:rPr lang="pt-BR" altLang="pt-BR" b="0">
                <a:latin typeface="Arial" panose="020B0604020202020204" pitchFamily="34" charset="0"/>
              </a:rPr>
              <a:pPr eaLnBrk="1" hangingPunct="1"/>
              <a:t>32</a:t>
            </a:fld>
            <a:endParaRPr lang="pt-BR" altLang="pt-BR" b="0">
              <a:latin typeface="Arial" panose="020B0604020202020204" pitchFamily="34" charset="0"/>
            </a:endParaRPr>
          </a:p>
        </p:txBody>
      </p:sp>
      <p:sp>
        <p:nvSpPr>
          <p:cNvPr id="36867" name="Rectangle 2"/>
          <p:cNvSpPr>
            <a:spLocks noGrp="1" noChangeArrowheads="1"/>
          </p:cNvSpPr>
          <p:nvPr>
            <p:ph type="title"/>
          </p:nvPr>
        </p:nvSpPr>
        <p:spPr>
          <a:xfrm>
            <a:off x="457200" y="404813"/>
            <a:ext cx="8229600" cy="1371600"/>
          </a:xfrm>
        </p:spPr>
        <p:txBody>
          <a:bodyPr/>
          <a:lstStyle/>
          <a:p>
            <a:pPr eaLnBrk="1" hangingPunct="1"/>
            <a:r>
              <a:rPr lang="en-US" altLang="pt-BR">
                <a:effectLst/>
              </a:rPr>
              <a:t>2.2 - Operadores da Linguagem C++</a:t>
            </a:r>
            <a:endParaRPr lang="pt-BR" altLang="pt-BR">
              <a:effectLst/>
            </a:endParaRPr>
          </a:p>
        </p:txBody>
      </p:sp>
      <p:sp>
        <p:nvSpPr>
          <p:cNvPr id="36868" name="Rectangle 3"/>
          <p:cNvSpPr>
            <a:spLocks noChangeArrowheads="1"/>
          </p:cNvSpPr>
          <p:nvPr/>
        </p:nvSpPr>
        <p:spPr bwMode="auto">
          <a:xfrm>
            <a:off x="395288" y="1700213"/>
            <a:ext cx="82915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3663" indent="263525"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spcBef>
                <a:spcPct val="20000"/>
              </a:spcBef>
              <a:spcAft>
                <a:spcPct val="50000"/>
              </a:spcAft>
              <a:buClr>
                <a:schemeClr val="hlink"/>
              </a:buClr>
              <a:buSzPct val="65000"/>
              <a:buFont typeface="Wingdings" panose="05000000000000000000" pitchFamily="2" charset="2"/>
              <a:buNone/>
            </a:pPr>
            <a:r>
              <a:rPr lang="pt-BR" altLang="pt-BR" sz="2000"/>
              <a:t>Operador condicional:  ?.</a:t>
            </a:r>
          </a:p>
          <a:p>
            <a:pPr algn="just" eaLnBrk="1" hangingPunct="1">
              <a:spcBef>
                <a:spcPct val="20000"/>
              </a:spcBef>
              <a:spcAft>
                <a:spcPct val="50000"/>
              </a:spcAft>
              <a:buClr>
                <a:schemeClr val="hlink"/>
              </a:buClr>
              <a:buSzPct val="65000"/>
              <a:buFont typeface="Wingdings" panose="05000000000000000000" pitchFamily="2" charset="2"/>
              <a:buChar char="n"/>
            </a:pPr>
            <a:r>
              <a:rPr lang="pt-BR" altLang="pt-BR" sz="2000" b="0"/>
              <a:t>   O operador condicional avalia uma expressão e retorna um valor diferente de acordo com a expressão avaliada, dependendo se for true ou false. Seu formato é: </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condição ? result1 : result2</a:t>
            </a:r>
          </a:p>
          <a:p>
            <a:pPr algn="just" eaLnBrk="1" hangingPunct="1">
              <a:spcBef>
                <a:spcPct val="20000"/>
              </a:spcBef>
              <a:spcAft>
                <a:spcPct val="50000"/>
              </a:spcAft>
              <a:buClr>
                <a:schemeClr val="hlink"/>
              </a:buClr>
              <a:buSzPct val="65000"/>
              <a:buFont typeface="Wingdings" panose="05000000000000000000" pitchFamily="2" charset="2"/>
              <a:buNone/>
            </a:pPr>
            <a:r>
              <a:rPr lang="pt-BR" altLang="pt-BR" sz="2000" b="0"/>
              <a:t>   se </a:t>
            </a:r>
            <a:r>
              <a:rPr lang="pt-BR" altLang="pt-BR" sz="2000" b="0" i="1"/>
              <a:t>condição</a:t>
            </a:r>
            <a:r>
              <a:rPr lang="pt-BR" altLang="pt-BR" sz="2000" b="0"/>
              <a:t> for </a:t>
            </a:r>
            <a:r>
              <a:rPr lang="pt-BR" altLang="pt-BR" sz="2000"/>
              <a:t>true</a:t>
            </a:r>
            <a:r>
              <a:rPr lang="pt-BR" altLang="pt-BR" sz="2000" b="0"/>
              <a:t> a expressão retornará </a:t>
            </a:r>
            <a:r>
              <a:rPr lang="pt-BR" altLang="pt-BR" sz="2000" b="0" i="1"/>
              <a:t>result1</a:t>
            </a:r>
            <a:r>
              <a:rPr lang="pt-BR" altLang="pt-BR" sz="2000" b="0"/>
              <a:t>, caso contrário retornará </a:t>
            </a:r>
            <a:r>
              <a:rPr lang="pt-BR" altLang="pt-BR" sz="2000" b="0" i="1"/>
              <a:t>result2</a:t>
            </a:r>
            <a:r>
              <a:rPr lang="pt-BR" altLang="pt-BR" sz="2000" b="0"/>
              <a:t>.</a:t>
            </a:r>
            <a:endParaRPr lang="pt-BR" altLang="pt-BR" sz="2000"/>
          </a:p>
        </p:txBody>
      </p:sp>
      <p:sp>
        <p:nvSpPr>
          <p:cNvPr id="36869"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6870" name="Rectangle 5"/>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endParaRPr lang="pt-BR" altLang="pt-BR"/>
          </a:p>
        </p:txBody>
      </p:sp>
      <p:sp>
        <p:nvSpPr>
          <p:cNvPr id="36871" name="Rectangle 40"/>
          <p:cNvSpPr>
            <a:spLocks noChangeArrowheads="1"/>
          </p:cNvSpPr>
          <p:nvPr/>
        </p:nvSpPr>
        <p:spPr bwMode="auto">
          <a:xfrm>
            <a:off x="1547813" y="4868863"/>
            <a:ext cx="6264275" cy="1438275"/>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just" eaLnBrk="1" hangingPunct="1">
              <a:spcBef>
                <a:spcPct val="30000"/>
              </a:spcBef>
            </a:pPr>
            <a:r>
              <a:rPr lang="pt-BR" altLang="pt-BR"/>
              <a:t>7</a:t>
            </a:r>
            <a:r>
              <a:rPr lang="pt-BR" altLang="pt-BR" b="0"/>
              <a:t>==</a:t>
            </a:r>
            <a:r>
              <a:rPr lang="pt-BR" altLang="pt-BR"/>
              <a:t>5 ? 4 : 3</a:t>
            </a:r>
            <a:r>
              <a:rPr lang="pt-BR" altLang="pt-BR" b="0"/>
              <a:t>  retorna </a:t>
            </a:r>
            <a:r>
              <a:rPr lang="pt-BR" altLang="pt-BR"/>
              <a:t>3</a:t>
            </a:r>
            <a:r>
              <a:rPr lang="pt-BR" altLang="pt-BR" b="0"/>
              <a:t> pois </a:t>
            </a:r>
            <a:r>
              <a:rPr lang="pt-BR" altLang="pt-BR"/>
              <a:t>7</a:t>
            </a:r>
            <a:r>
              <a:rPr lang="pt-BR" altLang="pt-BR" b="0"/>
              <a:t> não é igual a </a:t>
            </a:r>
            <a:r>
              <a:rPr lang="pt-BR" altLang="pt-BR"/>
              <a:t>5</a:t>
            </a:r>
            <a:r>
              <a:rPr lang="pt-BR" altLang="pt-BR" b="0"/>
              <a:t>.</a:t>
            </a:r>
          </a:p>
          <a:p>
            <a:pPr algn="just" eaLnBrk="1" hangingPunct="1">
              <a:spcBef>
                <a:spcPct val="30000"/>
              </a:spcBef>
            </a:pPr>
            <a:r>
              <a:rPr lang="pt-BR" altLang="pt-BR"/>
              <a:t>7</a:t>
            </a:r>
            <a:r>
              <a:rPr lang="pt-BR" altLang="pt-BR" b="0"/>
              <a:t>==</a:t>
            </a:r>
            <a:r>
              <a:rPr lang="pt-BR" altLang="pt-BR"/>
              <a:t>5+2 ? 4 : 3</a:t>
            </a:r>
            <a:r>
              <a:rPr lang="pt-BR" altLang="pt-BR" b="0"/>
              <a:t>  retorna </a:t>
            </a:r>
            <a:r>
              <a:rPr lang="pt-BR" altLang="pt-BR"/>
              <a:t>4</a:t>
            </a:r>
            <a:r>
              <a:rPr lang="pt-BR" altLang="pt-BR" b="0"/>
              <a:t> pois </a:t>
            </a:r>
            <a:r>
              <a:rPr lang="pt-BR" altLang="pt-BR"/>
              <a:t>7</a:t>
            </a:r>
            <a:r>
              <a:rPr lang="pt-BR" altLang="pt-BR" b="0"/>
              <a:t> é igual a </a:t>
            </a:r>
            <a:r>
              <a:rPr lang="pt-BR" altLang="pt-BR"/>
              <a:t>5+2</a:t>
            </a:r>
            <a:r>
              <a:rPr lang="pt-BR" altLang="pt-BR" b="0"/>
              <a:t>.</a:t>
            </a:r>
          </a:p>
          <a:p>
            <a:pPr algn="just" eaLnBrk="1" hangingPunct="1">
              <a:spcBef>
                <a:spcPct val="30000"/>
              </a:spcBef>
            </a:pPr>
            <a:r>
              <a:rPr lang="pt-BR" altLang="pt-BR"/>
              <a:t>5</a:t>
            </a:r>
            <a:r>
              <a:rPr lang="pt-BR" altLang="pt-BR" b="0"/>
              <a:t>&gt;</a:t>
            </a:r>
            <a:r>
              <a:rPr lang="pt-BR" altLang="pt-BR"/>
              <a:t>3 ? a : b</a:t>
            </a:r>
            <a:r>
              <a:rPr lang="pt-BR" altLang="pt-BR" b="0"/>
              <a:t>  retorna </a:t>
            </a:r>
            <a:r>
              <a:rPr lang="pt-BR" altLang="pt-BR"/>
              <a:t>a</a:t>
            </a:r>
            <a:r>
              <a:rPr lang="pt-BR" altLang="pt-BR" b="0"/>
              <a:t>, pois </a:t>
            </a:r>
            <a:r>
              <a:rPr lang="pt-BR" altLang="pt-BR"/>
              <a:t>5</a:t>
            </a:r>
            <a:r>
              <a:rPr lang="pt-BR" altLang="pt-BR" b="0"/>
              <a:t> é maior que </a:t>
            </a:r>
            <a:r>
              <a:rPr lang="pt-BR" altLang="pt-BR"/>
              <a:t>3</a:t>
            </a:r>
            <a:r>
              <a:rPr lang="pt-BR" altLang="pt-BR" b="0"/>
              <a:t>.</a:t>
            </a:r>
          </a:p>
          <a:p>
            <a:pPr algn="just" eaLnBrk="1" hangingPunct="1">
              <a:spcBef>
                <a:spcPct val="30000"/>
              </a:spcBef>
            </a:pPr>
            <a:r>
              <a:rPr lang="pt-BR" altLang="pt-BR"/>
              <a:t>a</a:t>
            </a:r>
            <a:r>
              <a:rPr lang="pt-BR" altLang="pt-BR" b="0"/>
              <a:t>&gt;</a:t>
            </a:r>
            <a:r>
              <a:rPr lang="pt-BR" altLang="pt-BR"/>
              <a:t>b ? a : b</a:t>
            </a:r>
            <a:r>
              <a:rPr lang="pt-BR" altLang="pt-BR" b="0"/>
              <a:t>  retorna o maior deles, </a:t>
            </a:r>
            <a:r>
              <a:rPr lang="pt-BR" altLang="pt-BR"/>
              <a:t>a</a:t>
            </a:r>
            <a:r>
              <a:rPr lang="pt-BR" altLang="pt-BR" b="0"/>
              <a:t> ou </a:t>
            </a:r>
            <a:r>
              <a:rPr lang="pt-BR" altLang="pt-BR"/>
              <a:t>b</a:t>
            </a:r>
            <a:r>
              <a:rPr lang="pt-BR" altLang="pt-BR" b="0"/>
              <a:t>.</a:t>
            </a:r>
          </a:p>
        </p:txBody>
      </p:sp>
      <p:sp>
        <p:nvSpPr>
          <p:cNvPr id="36873" name="Text Box 9"/>
          <p:cNvSpPr txBox="1">
            <a:spLocks noChangeArrowheads="1"/>
          </p:cNvSpPr>
          <p:nvPr/>
        </p:nvSpPr>
        <p:spPr bwMode="auto">
          <a:xfrm>
            <a:off x="4213225" y="3155950"/>
            <a:ext cx="2312988" cy="366713"/>
          </a:xfrm>
          <a:prstGeom prst="rect">
            <a:avLst/>
          </a:prstGeom>
          <a:solidFill>
            <a:srgbClr val="CC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solidFill>
                  <a:schemeClr val="tx1"/>
                </a:solidFill>
              </a:rPr>
              <a:t>if (Cond) then else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2043B5F9-851A-4AC2-94FA-96BE5633EFCF}" type="slidenum">
              <a:rPr lang="pt-BR" altLang="pt-BR" b="0">
                <a:latin typeface="Arial" panose="020B0604020202020204" pitchFamily="34" charset="0"/>
              </a:rPr>
              <a:pPr eaLnBrk="1" hangingPunct="1"/>
              <a:t>4</a:t>
            </a:fld>
            <a:endParaRPr lang="pt-BR" altLang="pt-BR" b="0">
              <a:latin typeface="Arial" panose="020B0604020202020204" pitchFamily="34" charset="0"/>
            </a:endParaRPr>
          </a:p>
        </p:txBody>
      </p:sp>
      <p:sp>
        <p:nvSpPr>
          <p:cNvPr id="5123" name="Rectangle 2"/>
          <p:cNvSpPr>
            <a:spLocks noGrp="1" noChangeArrowheads="1"/>
          </p:cNvSpPr>
          <p:nvPr>
            <p:ph type="title"/>
          </p:nvPr>
        </p:nvSpPr>
        <p:spPr>
          <a:xfrm>
            <a:off x="457200" y="404813"/>
            <a:ext cx="8229600" cy="1371600"/>
          </a:xfrm>
        </p:spPr>
        <p:txBody>
          <a:bodyPr/>
          <a:lstStyle/>
          <a:p>
            <a:pPr eaLnBrk="1" hangingPunct="1"/>
            <a:r>
              <a:rPr lang="pt-BR" altLang="pt-BR">
                <a:effectLst/>
              </a:rPr>
              <a:t>Unidade 2 – Alocação Dinâmica de Memória</a:t>
            </a:r>
          </a:p>
        </p:txBody>
      </p:sp>
      <p:sp>
        <p:nvSpPr>
          <p:cNvPr id="5124" name="Rectangle 3"/>
          <p:cNvSpPr>
            <a:spLocks noGrp="1" noChangeArrowheads="1"/>
          </p:cNvSpPr>
          <p:nvPr>
            <p:ph type="body" sz="half" idx="1"/>
          </p:nvPr>
        </p:nvSpPr>
        <p:spPr>
          <a:xfrm>
            <a:off x="457200" y="1484313"/>
            <a:ext cx="8291513" cy="4114800"/>
          </a:xfrm>
        </p:spPr>
        <p:txBody>
          <a:bodyPr/>
          <a:lstStyle/>
          <a:p>
            <a:pPr marL="93663" indent="263525" eaLnBrk="1" hangingPunct="1">
              <a:lnSpc>
                <a:spcPct val="80000"/>
              </a:lnSpc>
              <a:spcBef>
                <a:spcPct val="0"/>
              </a:spcBef>
              <a:spcAft>
                <a:spcPct val="0"/>
              </a:spcAft>
              <a:buClrTx/>
              <a:buSzTx/>
              <a:buFontTx/>
              <a:buChar char="•"/>
            </a:pPr>
            <a:endParaRPr lang="pt-BR" altLang="pt-BR" sz="2400" b="1">
              <a:effectLst/>
            </a:endParaRPr>
          </a:p>
          <a:p>
            <a:pPr marL="93663" indent="263525" algn="ctr" eaLnBrk="1" hangingPunct="1">
              <a:buFont typeface="Wingdings" panose="05000000000000000000" pitchFamily="2" charset="2"/>
              <a:buNone/>
            </a:pPr>
            <a:r>
              <a:rPr lang="pt-BR" altLang="pt-BR" sz="2000" b="1">
                <a:effectLst/>
              </a:rPr>
              <a:t>Noções de Alocação Dinâmica</a:t>
            </a:r>
          </a:p>
          <a:p>
            <a:pPr marL="93663" indent="263525" algn="l" eaLnBrk="1" hangingPunct="1">
              <a:buFont typeface="Wingdings" panose="05000000000000000000" pitchFamily="2" charset="2"/>
              <a:buChar char="n"/>
            </a:pPr>
            <a:r>
              <a:rPr lang="pt-BR" altLang="pt-BR" sz="2000">
                <a:effectLst/>
              </a:rPr>
              <a:t>Há duas maneiras de armazenar variáveis na memória do computador: </a:t>
            </a:r>
          </a:p>
          <a:p>
            <a:pPr marL="93663" indent="263525" eaLnBrk="1" hangingPunct="1">
              <a:buFont typeface="Wingdings" panose="05000000000000000000" pitchFamily="2" charset="2"/>
              <a:buChar char="n"/>
            </a:pPr>
            <a:r>
              <a:rPr lang="pt-BR" altLang="pt-BR" sz="2000">
                <a:effectLst/>
              </a:rPr>
              <a:t>Primeiro por variáveis globais e locais; </a:t>
            </a:r>
          </a:p>
          <a:p>
            <a:pPr marL="93663" indent="263525" eaLnBrk="1" hangingPunct="1">
              <a:buFont typeface="Wingdings" panose="05000000000000000000" pitchFamily="2" charset="2"/>
              <a:buChar char="n"/>
            </a:pPr>
            <a:r>
              <a:rPr lang="pt-BR" altLang="pt-BR" sz="2000">
                <a:effectLst/>
              </a:rPr>
              <a:t>Segundo através de alocação dinâmica, quando o C armazena a informação em uma área de memória livre, de acordo com a necessidade.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94E76ED7-F45D-4912-B4AF-469F46DFA1B6}" type="slidenum">
              <a:rPr lang="pt-BR" altLang="pt-BR" sz="1400" b="0">
                <a:effectLst>
                  <a:outerShdw blurRad="38100" dist="38100" dir="2700000" algn="tl">
                    <a:srgbClr val="C0C0C0"/>
                  </a:outerShdw>
                </a:effectLst>
                <a:latin typeface="Arial" panose="020B0604020202020204" pitchFamily="34" charset="0"/>
              </a:rPr>
              <a:pPr algn="r" eaLnBrk="1" hangingPunct="1"/>
              <a:t>5</a:t>
            </a:fld>
            <a:endParaRPr lang="pt-BR" altLang="pt-BR" sz="1400" b="0">
              <a:effectLst>
                <a:outerShdw blurRad="38100" dist="38100" dir="2700000" algn="tl">
                  <a:srgbClr val="C0C0C0"/>
                </a:outerShdw>
              </a:effectLst>
              <a:latin typeface="Arial" panose="020B0604020202020204" pitchFamily="34" charset="0"/>
            </a:endParaRPr>
          </a:p>
        </p:txBody>
      </p:sp>
      <p:sp>
        <p:nvSpPr>
          <p:cNvPr id="95235"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effectLst/>
              </a:rPr>
              <a:t>Unidade 2 – Alocação Dinâmica de Memória</a:t>
            </a:r>
          </a:p>
        </p:txBody>
      </p:sp>
      <p:sp>
        <p:nvSpPr>
          <p:cNvPr id="95236" name="Rectangle 3"/>
          <p:cNvSpPr>
            <a:spLocks noGrp="1" noChangeArrowheads="1"/>
          </p:cNvSpPr>
          <p:nvPr>
            <p:ph type="body" sz="half" idx="4294967295"/>
          </p:nvPr>
        </p:nvSpPr>
        <p:spPr>
          <a:xfrm>
            <a:off x="457200" y="1484313"/>
            <a:ext cx="82915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3663" indent="263525" eaLnBrk="1" hangingPunct="1">
              <a:lnSpc>
                <a:spcPct val="80000"/>
              </a:lnSpc>
              <a:spcBef>
                <a:spcPct val="0"/>
              </a:spcBef>
              <a:spcAft>
                <a:spcPct val="0"/>
              </a:spcAft>
              <a:buClrTx/>
              <a:buSzTx/>
              <a:buFontTx/>
              <a:buNone/>
            </a:pPr>
            <a:endParaRPr lang="pt-BR" altLang="pt-BR" sz="1800" b="1" dirty="0">
              <a:effectLst/>
            </a:endParaRPr>
          </a:p>
          <a:p>
            <a:pPr marL="93663" indent="263525" algn="l" eaLnBrk="1" hangingPunct="1">
              <a:buFont typeface="Wingdings" panose="05000000000000000000" pitchFamily="2" charset="2"/>
              <a:buChar char="n"/>
            </a:pPr>
            <a:r>
              <a:rPr lang="pt-BR" altLang="pt-BR" sz="2000" dirty="0">
                <a:effectLst/>
              </a:rPr>
              <a:t>A alocação dinâmica permite ao programador alocar memória para variáveis quando o programa está sendo executado. </a:t>
            </a:r>
          </a:p>
          <a:p>
            <a:pPr marL="93663" indent="263525" algn="l" eaLnBrk="1" hangingPunct="1">
              <a:buFont typeface="Wingdings" panose="05000000000000000000" pitchFamily="2" charset="2"/>
              <a:buChar char="n"/>
            </a:pPr>
            <a:r>
              <a:rPr lang="pt-BR" altLang="pt-BR" sz="2000" dirty="0">
                <a:effectLst/>
              </a:rPr>
              <a:t>Assim, pode-se definir, por exemplo, um vetor ou uma matriz cujo tamanho se descobre em tempo de execução. </a:t>
            </a:r>
          </a:p>
          <a:p>
            <a:pPr marL="93663" indent="263525" algn="l" eaLnBrk="1" hangingPunct="1">
              <a:buFont typeface="Wingdings" panose="05000000000000000000" pitchFamily="2" charset="2"/>
              <a:buChar char="n"/>
            </a:pPr>
            <a:r>
              <a:rPr lang="pt-BR" altLang="pt-BR" sz="2000" dirty="0">
                <a:effectLst/>
              </a:rPr>
              <a:t>O padrão C ANSI define apenas 4 funções para o sistema de alocação dinâmica, disponíveis na biblioteca </a:t>
            </a:r>
            <a:r>
              <a:rPr lang="pt-BR" altLang="pt-BR" sz="2000" b="1" dirty="0" err="1">
                <a:effectLst/>
              </a:rPr>
              <a:t>stdlib.h</a:t>
            </a:r>
            <a:r>
              <a:rPr lang="pt-BR" altLang="pt-BR" sz="2000" dirty="0">
                <a:effectLst/>
              </a:rPr>
              <a:t>:</a:t>
            </a:r>
          </a:p>
          <a:p>
            <a:pPr lvl="1" eaLnBrk="1" hangingPunct="1"/>
            <a:r>
              <a:rPr lang="pt-BR" altLang="pt-BR" sz="1800" b="1" dirty="0" err="1">
                <a:effectLst/>
              </a:rPr>
              <a:t>malloc</a:t>
            </a:r>
            <a:r>
              <a:rPr lang="pt-BR" altLang="pt-BR" sz="1800" b="1" dirty="0">
                <a:effectLst/>
              </a:rPr>
              <a:t>, </a:t>
            </a:r>
            <a:r>
              <a:rPr lang="pt-BR" altLang="pt-BR" sz="1800" b="1" dirty="0" err="1">
                <a:effectLst/>
              </a:rPr>
              <a:t>calloc</a:t>
            </a:r>
            <a:r>
              <a:rPr lang="pt-BR" altLang="pt-BR" sz="1800" b="1" dirty="0">
                <a:effectLst/>
              </a:rPr>
              <a:t>, </a:t>
            </a:r>
            <a:r>
              <a:rPr lang="pt-BR" altLang="pt-BR" sz="1800" b="1" dirty="0" err="1">
                <a:effectLst/>
              </a:rPr>
              <a:t>realloc</a:t>
            </a:r>
            <a:r>
              <a:rPr lang="pt-BR" altLang="pt-BR" sz="1800" b="1" dirty="0">
                <a:effectLst/>
              </a:rPr>
              <a:t> e </a:t>
            </a:r>
            <a:r>
              <a:rPr lang="pt-BR" altLang="pt-BR" sz="1800" b="1" dirty="0" err="1">
                <a:effectLst/>
              </a:rPr>
              <a:t>free</a:t>
            </a:r>
            <a:endParaRPr lang="pt-BR" altLang="pt-BR" sz="1800" b="1" dirty="0">
              <a:effectLst/>
            </a:endParaRPr>
          </a:p>
          <a:p>
            <a:pPr marL="93663" indent="263525" algn="l" eaLnBrk="1" hangingPunct="1">
              <a:buFont typeface="Wingdings" panose="05000000000000000000" pitchFamily="2" charset="2"/>
              <a:buNone/>
            </a:pPr>
            <a:endParaRPr lang="pt-BR" altLang="pt-BR" sz="1800" b="1" dirty="0">
              <a:effectLst/>
            </a:endParaRPr>
          </a:p>
        </p:txBody>
      </p:sp>
      <p:sp>
        <p:nvSpPr>
          <p:cNvPr id="95238" name="Rectangle 7"/>
          <p:cNvSpPr>
            <a:spLocks noChangeArrowheads="1"/>
          </p:cNvSpPr>
          <p:nvPr/>
        </p:nvSpPr>
        <p:spPr bwMode="auto">
          <a:xfrm>
            <a:off x="3348038" y="5805488"/>
            <a:ext cx="2462212" cy="366712"/>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r>
              <a:rPr lang="pt-BR" altLang="pt-BR"/>
              <a:t>aloc_dinamica1.cpp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effectLst/>
              </a:rPr>
              <a:t>2.1 - </a:t>
            </a:r>
            <a:r>
              <a:rPr lang="en-US" altLang="pt-BR">
                <a:effectLst/>
              </a:rPr>
              <a:t>Funções da biblioteca padrão da Linguagem C</a:t>
            </a:r>
            <a:br>
              <a:rPr lang="en-US" altLang="pt-BR">
                <a:effectLst/>
              </a:rPr>
            </a:br>
            <a:r>
              <a:rPr lang="en-US" altLang="pt-BR">
                <a:effectLst/>
              </a:rPr>
              <a:t> </a:t>
            </a:r>
            <a:r>
              <a:rPr lang="es-ES" altLang="pt-BR">
                <a:effectLst/>
              </a:rPr>
              <a:t>stdlib.h:</a:t>
            </a:r>
            <a:r>
              <a:rPr lang="es-ES" altLang="pt-BR" sz="1400">
                <a:effectLst/>
              </a:rPr>
              <a:t> </a:t>
            </a:r>
          </a:p>
        </p:txBody>
      </p:sp>
      <p:sp>
        <p:nvSpPr>
          <p:cNvPr id="109571" name="Rectangle 3"/>
          <p:cNvSpPr>
            <a:spLocks noGrp="1" noChangeArrowheads="1"/>
          </p:cNvSpPr>
          <p:nvPr>
            <p:ph type="body" idx="1"/>
          </p:nvPr>
        </p:nvSpPr>
        <p:spPr>
          <a:xfrm>
            <a:off x="468313" y="1557338"/>
            <a:ext cx="8229600" cy="454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90000"/>
              </a:lnSpc>
              <a:buSzTx/>
              <a:buFont typeface="Wingdings" panose="05000000000000000000" pitchFamily="2" charset="2"/>
              <a:buChar char="§"/>
            </a:pPr>
            <a:r>
              <a:rPr lang="es-ES" altLang="pt-BR" sz="2000" dirty="0">
                <a:effectLst/>
              </a:rPr>
              <a:t>A Biblioteca </a:t>
            </a:r>
            <a:r>
              <a:rPr lang="es-ES" altLang="pt-BR" sz="2000" dirty="0" err="1">
                <a:effectLst/>
              </a:rPr>
              <a:t>Padrão</a:t>
            </a:r>
            <a:r>
              <a:rPr lang="es-ES" altLang="pt-BR" sz="2000" dirty="0">
                <a:effectLst/>
              </a:rPr>
              <a:t> (</a:t>
            </a:r>
            <a:r>
              <a:rPr lang="en-US" altLang="pt-BR" sz="2000" dirty="0">
                <a:effectLst/>
              </a:rPr>
              <a:t>Standard library</a:t>
            </a:r>
            <a:r>
              <a:rPr lang="es-ES" altLang="pt-BR" sz="2000" dirty="0">
                <a:effectLst/>
              </a:rPr>
              <a:t>) </a:t>
            </a:r>
            <a:r>
              <a:rPr lang="es-ES" altLang="pt-BR" sz="2000" dirty="0" err="1">
                <a:effectLst/>
              </a:rPr>
              <a:t>contém</a:t>
            </a:r>
            <a:r>
              <a:rPr lang="es-ES" altLang="pt-BR" sz="2000" dirty="0">
                <a:effectLst/>
              </a:rPr>
              <a:t> as </a:t>
            </a:r>
            <a:r>
              <a:rPr lang="es-ES" altLang="pt-BR" sz="2000" dirty="0" err="1">
                <a:effectLst/>
              </a:rPr>
              <a:t>seguintes</a:t>
            </a:r>
            <a:r>
              <a:rPr lang="es-ES" altLang="pt-BR" sz="2000" dirty="0">
                <a:effectLst/>
              </a:rPr>
              <a:t> </a:t>
            </a:r>
            <a:r>
              <a:rPr lang="es-ES" altLang="pt-BR" sz="2000" dirty="0" err="1">
                <a:effectLst/>
              </a:rPr>
              <a:t>funções</a:t>
            </a:r>
            <a:r>
              <a:rPr lang="es-ES" altLang="pt-BR" sz="2000" dirty="0">
                <a:effectLst/>
              </a:rPr>
              <a:t>:</a:t>
            </a:r>
          </a:p>
          <a:p>
            <a:pPr lvl="1">
              <a:lnSpc>
                <a:spcPct val="90000"/>
              </a:lnSpc>
              <a:buSzTx/>
              <a:buFont typeface="Wingdings" panose="05000000000000000000" pitchFamily="2" charset="2"/>
              <a:buChar char="§"/>
            </a:pPr>
            <a:r>
              <a:rPr lang="en-US" altLang="pt-BR" sz="1800" dirty="0" err="1">
                <a:effectLst/>
              </a:rPr>
              <a:t>atoi</a:t>
            </a:r>
            <a:r>
              <a:rPr lang="en-US" altLang="pt-BR" sz="1800" dirty="0">
                <a:effectLst/>
              </a:rPr>
              <a:t>, </a:t>
            </a:r>
            <a:r>
              <a:rPr lang="en-US" altLang="pt-BR" sz="1800" dirty="0" err="1">
                <a:effectLst/>
              </a:rPr>
              <a:t>itoa</a:t>
            </a:r>
            <a:r>
              <a:rPr lang="en-US" altLang="pt-BR" sz="1800" dirty="0">
                <a:effectLst/>
              </a:rPr>
              <a:t> (</a:t>
            </a:r>
            <a:r>
              <a:rPr lang="en-US" altLang="pt-BR" sz="1800" dirty="0" err="1">
                <a:effectLst/>
              </a:rPr>
              <a:t>conversão</a:t>
            </a:r>
            <a:r>
              <a:rPr lang="en-US" altLang="pt-BR" sz="1800" dirty="0">
                <a:effectLst/>
              </a:rPr>
              <a:t> de </a:t>
            </a:r>
            <a:r>
              <a:rPr lang="en-US" altLang="pt-BR" sz="1800" dirty="0" err="1">
                <a:effectLst/>
              </a:rPr>
              <a:t>texto</a:t>
            </a:r>
            <a:r>
              <a:rPr lang="en-US" altLang="pt-BR" sz="1800" dirty="0">
                <a:effectLst/>
              </a:rPr>
              <a:t> para </a:t>
            </a:r>
            <a:r>
              <a:rPr lang="en-US" altLang="pt-BR" sz="1800" dirty="0" err="1">
                <a:effectLst/>
              </a:rPr>
              <a:t>inteiro</a:t>
            </a:r>
            <a:r>
              <a:rPr lang="en-US" altLang="pt-BR" sz="1800" dirty="0">
                <a:effectLst/>
              </a:rPr>
              <a:t>),</a:t>
            </a:r>
          </a:p>
          <a:p>
            <a:pPr lvl="1">
              <a:lnSpc>
                <a:spcPct val="90000"/>
              </a:lnSpc>
              <a:buSzTx/>
              <a:buFont typeface="Wingdings" panose="05000000000000000000" pitchFamily="2" charset="2"/>
              <a:buChar char="§"/>
            </a:pPr>
            <a:r>
              <a:rPr lang="en-US" altLang="pt-BR" sz="1800" dirty="0" err="1">
                <a:effectLst/>
              </a:rPr>
              <a:t>malloc</a:t>
            </a:r>
            <a:r>
              <a:rPr lang="en-US" altLang="pt-BR" sz="1800" dirty="0">
                <a:effectLst/>
              </a:rPr>
              <a:t>, </a:t>
            </a:r>
            <a:r>
              <a:rPr lang="en-US" altLang="pt-BR" sz="1800" dirty="0" err="1">
                <a:effectLst/>
              </a:rPr>
              <a:t>calloc</a:t>
            </a:r>
            <a:r>
              <a:rPr lang="en-US" altLang="pt-BR" sz="1800" dirty="0">
                <a:effectLst/>
              </a:rPr>
              <a:t>, free (</a:t>
            </a:r>
            <a:r>
              <a:rPr lang="en-US" altLang="pt-BR" sz="1800" dirty="0" err="1">
                <a:effectLst/>
              </a:rPr>
              <a:t>módulo</a:t>
            </a:r>
            <a:r>
              <a:rPr lang="en-US" altLang="pt-BR" sz="1800" dirty="0">
                <a:effectLst/>
              </a:rPr>
              <a:t> de </a:t>
            </a:r>
            <a:r>
              <a:rPr lang="en-US" altLang="pt-BR" sz="1800" dirty="0" err="1">
                <a:effectLst/>
              </a:rPr>
              <a:t>memória</a:t>
            </a:r>
            <a:r>
              <a:rPr lang="en-US" altLang="pt-BR" sz="1800" dirty="0">
                <a:effectLst/>
              </a:rPr>
              <a:t> </a:t>
            </a:r>
            <a:r>
              <a:rPr lang="en-US" altLang="pt-BR" sz="1800" dirty="0" err="1">
                <a:effectLst/>
              </a:rPr>
              <a:t>dinâmica</a:t>
            </a:r>
            <a:r>
              <a:rPr lang="en-US" altLang="pt-BR" sz="1800" dirty="0">
                <a:effectLst/>
              </a:rPr>
              <a:t>),</a:t>
            </a:r>
          </a:p>
          <a:p>
            <a:pPr lvl="1">
              <a:lnSpc>
                <a:spcPct val="90000"/>
              </a:lnSpc>
              <a:buSzTx/>
              <a:buFont typeface="Wingdings" panose="05000000000000000000" pitchFamily="2" charset="2"/>
              <a:buChar char="§"/>
            </a:pPr>
            <a:r>
              <a:rPr lang="en-US" altLang="pt-BR" sz="1800" dirty="0">
                <a:effectLst/>
              </a:rPr>
              <a:t>abort (</a:t>
            </a:r>
            <a:r>
              <a:rPr lang="en-US" altLang="pt-BR" sz="1800" dirty="0" err="1">
                <a:effectLst/>
              </a:rPr>
              <a:t>término</a:t>
            </a:r>
            <a:r>
              <a:rPr lang="en-US" altLang="pt-BR" sz="1800" dirty="0">
                <a:effectLst/>
              </a:rPr>
              <a:t> </a:t>
            </a:r>
            <a:r>
              <a:rPr lang="en-US" altLang="pt-BR" sz="1800" dirty="0" err="1">
                <a:effectLst/>
              </a:rPr>
              <a:t>anormal</a:t>
            </a:r>
            <a:r>
              <a:rPr lang="en-US" altLang="pt-BR" sz="1800" dirty="0">
                <a:effectLst/>
              </a:rPr>
              <a:t> do </a:t>
            </a:r>
            <a:r>
              <a:rPr lang="en-US" altLang="pt-BR" sz="1800" dirty="0" err="1">
                <a:effectLst/>
              </a:rPr>
              <a:t>programa</a:t>
            </a:r>
            <a:r>
              <a:rPr lang="en-US" altLang="pt-BR" sz="1800" dirty="0">
                <a:effectLst/>
              </a:rPr>
              <a:t>), </a:t>
            </a:r>
          </a:p>
          <a:p>
            <a:pPr lvl="1">
              <a:lnSpc>
                <a:spcPct val="90000"/>
              </a:lnSpc>
              <a:buSzTx/>
              <a:buFont typeface="Wingdings" panose="05000000000000000000" pitchFamily="2" charset="2"/>
              <a:buChar char="§"/>
            </a:pPr>
            <a:r>
              <a:rPr lang="en-US" altLang="pt-BR" sz="1800" dirty="0">
                <a:effectLst/>
              </a:rPr>
              <a:t>exit (</a:t>
            </a:r>
            <a:r>
              <a:rPr lang="en-US" altLang="pt-BR" sz="1800" dirty="0" err="1">
                <a:effectLst/>
              </a:rPr>
              <a:t>término</a:t>
            </a:r>
            <a:r>
              <a:rPr lang="en-US" altLang="pt-BR" sz="1800" dirty="0">
                <a:effectLst/>
              </a:rPr>
              <a:t> normal),</a:t>
            </a:r>
          </a:p>
          <a:p>
            <a:pPr lvl="1">
              <a:lnSpc>
                <a:spcPct val="90000"/>
              </a:lnSpc>
              <a:buSzTx/>
              <a:buFont typeface="Wingdings" panose="05000000000000000000" pitchFamily="2" charset="2"/>
              <a:buChar char="§"/>
            </a:pPr>
            <a:r>
              <a:rPr lang="en-US" altLang="pt-BR" sz="1800" dirty="0">
                <a:effectLst/>
              </a:rPr>
              <a:t>rand, </a:t>
            </a:r>
            <a:r>
              <a:rPr lang="en-US" altLang="pt-BR" sz="1800" dirty="0" err="1">
                <a:effectLst/>
              </a:rPr>
              <a:t>srand</a:t>
            </a:r>
            <a:r>
              <a:rPr lang="en-US" altLang="pt-BR" sz="1800" dirty="0">
                <a:effectLst/>
              </a:rPr>
              <a:t> (</a:t>
            </a:r>
            <a:r>
              <a:rPr lang="en-US" altLang="pt-BR" sz="1800" dirty="0" err="1">
                <a:effectLst/>
              </a:rPr>
              <a:t>números</a:t>
            </a:r>
            <a:r>
              <a:rPr lang="en-US" altLang="pt-BR" sz="1800" dirty="0">
                <a:effectLst/>
              </a:rPr>
              <a:t> </a:t>
            </a:r>
            <a:r>
              <a:rPr lang="en-US" altLang="pt-BR" sz="1800" dirty="0" err="1">
                <a:effectLst/>
              </a:rPr>
              <a:t>randômicos</a:t>
            </a:r>
            <a:r>
              <a:rPr lang="en-US" altLang="pt-BR" sz="1800" dirty="0">
                <a:effectLst/>
              </a:rPr>
              <a:t>), </a:t>
            </a:r>
          </a:p>
          <a:p>
            <a:pPr lvl="1">
              <a:lnSpc>
                <a:spcPct val="90000"/>
              </a:lnSpc>
              <a:buSzTx/>
              <a:buFont typeface="Wingdings" panose="05000000000000000000" pitchFamily="2" charset="2"/>
              <a:buChar char="§"/>
            </a:pPr>
            <a:r>
              <a:rPr lang="en-US" altLang="pt-BR" sz="1800" dirty="0" err="1">
                <a:effectLst/>
              </a:rPr>
              <a:t>qsort</a:t>
            </a:r>
            <a:r>
              <a:rPr lang="en-US" altLang="pt-BR" sz="1800" dirty="0">
                <a:effectLst/>
              </a:rPr>
              <a:t> (</a:t>
            </a:r>
            <a:r>
              <a:rPr lang="en-US" altLang="pt-BR" sz="1800" dirty="0" err="1">
                <a:effectLst/>
              </a:rPr>
              <a:t>ordenação</a:t>
            </a:r>
            <a:r>
              <a:rPr lang="en-US" altLang="pt-BR" sz="1800" dirty="0">
                <a:effectLst/>
              </a:rPr>
              <a:t>), </a:t>
            </a:r>
          </a:p>
          <a:p>
            <a:pPr lvl="1">
              <a:lnSpc>
                <a:spcPct val="90000"/>
              </a:lnSpc>
              <a:buSzTx/>
              <a:buFont typeface="Wingdings" panose="05000000000000000000" pitchFamily="2" charset="2"/>
              <a:buChar char="§"/>
            </a:pPr>
            <a:r>
              <a:rPr lang="en-US" altLang="pt-BR" sz="1800" dirty="0" err="1">
                <a:effectLst/>
              </a:rPr>
              <a:t>strtod</a:t>
            </a:r>
            <a:r>
              <a:rPr lang="en-US" altLang="pt-BR" sz="1800" dirty="0">
                <a:effectLst/>
              </a:rPr>
              <a:t>, </a:t>
            </a:r>
            <a:r>
              <a:rPr lang="en-US" altLang="pt-BR" sz="1800" dirty="0" err="1">
                <a:effectLst/>
              </a:rPr>
              <a:t>strtol</a:t>
            </a:r>
            <a:r>
              <a:rPr lang="en-US" altLang="pt-BR" sz="1800" dirty="0">
                <a:effectLst/>
              </a:rPr>
              <a:t> (</a:t>
            </a:r>
            <a:r>
              <a:rPr lang="en-US" altLang="pt-BR" sz="1800" dirty="0" err="1">
                <a:effectLst/>
              </a:rPr>
              <a:t>conversão</a:t>
            </a:r>
            <a:r>
              <a:rPr lang="en-US" altLang="pt-BR" sz="1800" dirty="0">
                <a:effectLst/>
              </a:rPr>
              <a:t> de string para double/long), </a:t>
            </a:r>
          </a:p>
          <a:p>
            <a:pPr lvl="1">
              <a:lnSpc>
                <a:spcPct val="90000"/>
              </a:lnSpc>
              <a:buSzTx/>
              <a:buFont typeface="Wingdings" panose="05000000000000000000" pitchFamily="2" charset="2"/>
              <a:buChar char="§"/>
            </a:pPr>
            <a:r>
              <a:rPr lang="en-US" altLang="pt-BR" sz="1800" dirty="0">
                <a:effectLst/>
              </a:rPr>
              <a:t>sleep (suspender a </a:t>
            </a:r>
            <a:r>
              <a:rPr lang="en-US" altLang="pt-BR" sz="1800" dirty="0" err="1">
                <a:effectLst/>
              </a:rPr>
              <a:t>execução</a:t>
            </a:r>
            <a:r>
              <a:rPr lang="en-US" altLang="pt-BR" sz="1800" dirty="0">
                <a:effectLst/>
              </a:rPr>
              <a:t> </a:t>
            </a:r>
            <a:r>
              <a:rPr lang="en-US" altLang="pt-BR" sz="1800" dirty="0" err="1">
                <a:effectLst/>
              </a:rPr>
              <a:t>por</a:t>
            </a:r>
            <a:r>
              <a:rPr lang="en-US" altLang="pt-BR" sz="1800" dirty="0">
                <a:effectLst/>
              </a:rPr>
              <a:t> um </a:t>
            </a:r>
            <a:r>
              <a:rPr lang="en-US" altLang="pt-BR" sz="1800" dirty="0" err="1">
                <a:effectLst/>
              </a:rPr>
              <a:t>certo</a:t>
            </a:r>
            <a:r>
              <a:rPr lang="en-US" altLang="pt-BR" sz="1800" dirty="0">
                <a:effectLst/>
              </a:rPr>
              <a:t> </a:t>
            </a:r>
            <a:r>
              <a:rPr lang="en-US" altLang="pt-BR" sz="1800" dirty="0" err="1">
                <a:effectLst/>
              </a:rPr>
              <a:t>período</a:t>
            </a:r>
            <a:r>
              <a:rPr lang="en-US" altLang="pt-BR" sz="1800" dirty="0">
                <a:effectLst/>
              </a:rPr>
              <a:t> de tempo).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effectLst/>
              </a:rPr>
              <a:t>2.1 - </a:t>
            </a:r>
            <a:r>
              <a:rPr lang="en-US" altLang="pt-BR">
                <a:effectLst/>
              </a:rPr>
              <a:t>Funções da biblioteca padrão da Linguagem C</a:t>
            </a:r>
            <a:br>
              <a:rPr lang="en-US" altLang="pt-BR">
                <a:effectLst/>
              </a:rPr>
            </a:br>
            <a:r>
              <a:rPr lang="en-US" altLang="pt-BR">
                <a:effectLst/>
              </a:rPr>
              <a:t> </a:t>
            </a:r>
            <a:r>
              <a:rPr lang="es-ES" altLang="pt-BR">
                <a:effectLst/>
              </a:rPr>
              <a:t>stdlib.h:</a:t>
            </a:r>
            <a:r>
              <a:rPr lang="es-ES" altLang="pt-BR" sz="1400">
                <a:effectLst/>
              </a:rPr>
              <a:t> </a:t>
            </a:r>
          </a:p>
        </p:txBody>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363538">
              <a:buFont typeface="Wingdings" panose="05000000000000000000" pitchFamily="2" charset="2"/>
              <a:buNone/>
            </a:pPr>
            <a:r>
              <a:rPr lang="pt-BR" altLang="pt-BR" sz="2000" b="1">
                <a:effectLst/>
              </a:rPr>
              <a:t>A função atoi():</a:t>
            </a:r>
          </a:p>
          <a:p>
            <a:pPr marL="0" indent="363538">
              <a:buSzTx/>
              <a:buFont typeface="Wingdings" panose="05000000000000000000" pitchFamily="2" charset="2"/>
              <a:buChar char="§"/>
            </a:pPr>
            <a:r>
              <a:rPr lang="pt-BR" altLang="pt-BR" sz="2000">
                <a:effectLst/>
              </a:rPr>
              <a:t>Converte uma string para um valor numérico inteiro. </a:t>
            </a:r>
          </a:p>
          <a:p>
            <a:pPr marL="0" indent="363538">
              <a:buSzTx/>
              <a:buFont typeface="Wingdings" panose="05000000000000000000" pitchFamily="2" charset="2"/>
              <a:buChar char="§"/>
            </a:pPr>
            <a:r>
              <a:rPr lang="pt-BR" altLang="pt-BR" sz="2000">
                <a:effectLst/>
              </a:rPr>
              <a:t>Essa função é usada quando se deseja converter para valores numéricos, números que foram lidos como string. </a:t>
            </a:r>
          </a:p>
          <a:p>
            <a:pPr marL="0" indent="363538">
              <a:buSzTx/>
              <a:buFont typeface="Wingdings" panose="05000000000000000000" pitchFamily="2" charset="2"/>
              <a:buChar char="§"/>
            </a:pPr>
            <a:r>
              <a:rPr lang="pt-BR" altLang="pt-BR" sz="2000">
                <a:effectLst/>
              </a:rPr>
              <a:t>Por exemplo: “12”. Como foi lido como string, não seria possível aplicar operadores aritméticos a esse número. </a:t>
            </a:r>
          </a:p>
          <a:p>
            <a:pPr marL="0" indent="363538">
              <a:buSzTx/>
              <a:buFont typeface="Wingdings" panose="05000000000000000000" pitchFamily="2" charset="2"/>
              <a:buChar char="§"/>
            </a:pPr>
            <a:r>
              <a:rPr lang="pt-BR" altLang="pt-BR" sz="2000">
                <a:effectLst/>
              </a:rPr>
              <a:t>Porém, uma vez convertido para um valor numérico 12, seria possível usá-lo, normalmente, como qualquer outro valor numérico.</a:t>
            </a:r>
          </a:p>
        </p:txBody>
      </p:sp>
      <p:sp>
        <p:nvSpPr>
          <p:cNvPr id="110596" name="Rectangle 4"/>
          <p:cNvSpPr>
            <a:spLocks noChangeArrowheads="1"/>
          </p:cNvSpPr>
          <p:nvPr/>
        </p:nvSpPr>
        <p:spPr bwMode="auto">
          <a:xfrm>
            <a:off x="144463" y="2565400"/>
            <a:ext cx="8820150" cy="1190625"/>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pt-BR" b="0"/>
              <a:t>Sua sintaxe é: </a:t>
            </a:r>
            <a:r>
              <a:rPr lang="es-ES" altLang="pt-BR"/>
              <a:t>atoi(string);</a:t>
            </a:r>
          </a:p>
          <a:p>
            <a:pPr algn="l"/>
            <a:r>
              <a:rPr lang="es-ES" altLang="pt-BR" b="0"/>
              <a:t>onde: string: a string a ser convertida.</a:t>
            </a:r>
          </a:p>
          <a:p>
            <a:pPr algn="l"/>
            <a:r>
              <a:rPr lang="es-ES" altLang="pt-BR" b="0"/>
              <a:t>Valor de retorno: retorna um número inteiro correspondente ao valor armazenado na string.</a:t>
            </a:r>
          </a:p>
        </p:txBody>
      </p:sp>
      <p:sp>
        <p:nvSpPr>
          <p:cNvPr id="110597" name="Text Box 5"/>
          <p:cNvSpPr txBox="1">
            <a:spLocks noChangeArrowheads="1"/>
          </p:cNvSpPr>
          <p:nvPr/>
        </p:nvSpPr>
        <p:spPr bwMode="auto">
          <a:xfrm>
            <a:off x="-20638" y="6453188"/>
            <a:ext cx="1136651" cy="376237"/>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Atoi.cpp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linds(horizontal)">
                                      <p:cBhvr>
                                        <p:cTn id="7"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a:spLocks noGrp="1"/>
          </p:cNvSpPr>
          <p:nvPr>
            <p:ph type="sldNum" sz="quarter" idx="12"/>
          </p:nvPr>
        </p:nvSpPr>
        <p:spPr/>
        <p:txBody>
          <a:bodyPr/>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eaLnBrk="1" hangingPunct="1"/>
            <a:fld id="{BC7D5787-1402-49BE-B8FD-047B3B3EC070}" type="slidenum">
              <a:rPr lang="pt-BR" altLang="pt-BR" b="0">
                <a:latin typeface="Arial" panose="020B0604020202020204" pitchFamily="34" charset="0"/>
              </a:rPr>
              <a:pPr eaLnBrk="1" hangingPunct="1"/>
              <a:t>8</a:t>
            </a:fld>
            <a:endParaRPr lang="pt-BR" altLang="pt-BR" b="0">
              <a:latin typeface="Arial" panose="020B0604020202020204" pitchFamily="34" charset="0"/>
            </a:endParaRPr>
          </a:p>
        </p:txBody>
      </p:sp>
      <p:sp>
        <p:nvSpPr>
          <p:cNvPr id="9219" name="Rectangle 2"/>
          <p:cNvSpPr>
            <a:spLocks noGrp="1" noChangeArrowheads="1"/>
          </p:cNvSpPr>
          <p:nvPr>
            <p:ph type="title"/>
          </p:nvPr>
        </p:nvSpPr>
        <p:spPr>
          <a:xfrm>
            <a:off x="457200" y="404813"/>
            <a:ext cx="8229600" cy="1371600"/>
          </a:xfrm>
        </p:spPr>
        <p:txBody>
          <a:bodyPr/>
          <a:lstStyle/>
          <a:p>
            <a:pPr eaLnBrk="1" hangingPunct="1"/>
            <a:r>
              <a:rPr lang="pt-BR" altLang="pt-BR" b="0">
                <a:effectLst/>
              </a:rPr>
              <a:t> </a:t>
            </a:r>
            <a:r>
              <a:rPr lang="pt-BR" altLang="pt-BR">
                <a:effectLst/>
              </a:rPr>
              <a:t>2.1 - </a:t>
            </a:r>
            <a:r>
              <a:rPr lang="en-US" altLang="pt-BR">
                <a:effectLst/>
              </a:rPr>
              <a:t>Funções da biblioteca padrão da Linguagem C</a:t>
            </a:r>
            <a:br>
              <a:rPr lang="en-US" altLang="pt-BR">
                <a:effectLst/>
              </a:rPr>
            </a:br>
            <a:r>
              <a:rPr lang="en-US" altLang="pt-BR">
                <a:effectLst/>
              </a:rPr>
              <a:t>Malloc</a:t>
            </a:r>
            <a:endParaRPr lang="pt-BR" altLang="pt-BR">
              <a:effectLst/>
            </a:endParaRPr>
          </a:p>
        </p:txBody>
      </p:sp>
      <p:sp>
        <p:nvSpPr>
          <p:cNvPr id="9220" name="Rectangle 3"/>
          <p:cNvSpPr>
            <a:spLocks noGrp="1" noChangeArrowheads="1"/>
          </p:cNvSpPr>
          <p:nvPr>
            <p:ph type="body" sz="half" idx="1"/>
          </p:nvPr>
        </p:nvSpPr>
        <p:spPr>
          <a:xfrm>
            <a:off x="457200" y="1484313"/>
            <a:ext cx="8291513" cy="4114800"/>
          </a:xfrm>
        </p:spPr>
        <p:txBody>
          <a:bodyPr/>
          <a:lstStyle/>
          <a:p>
            <a:pPr marL="93663" indent="0" eaLnBrk="1" hangingPunct="1">
              <a:lnSpc>
                <a:spcPct val="80000"/>
              </a:lnSpc>
              <a:spcBef>
                <a:spcPct val="0"/>
              </a:spcBef>
              <a:spcAft>
                <a:spcPct val="0"/>
              </a:spcAft>
              <a:buClrTx/>
              <a:buSzTx/>
              <a:buFontTx/>
              <a:buNone/>
            </a:pPr>
            <a:endParaRPr lang="pt-BR" altLang="pt-BR" sz="2000">
              <a:effectLst/>
            </a:endParaRPr>
          </a:p>
          <a:p>
            <a:pPr marL="93663" indent="0" eaLnBrk="1" hangingPunct="1">
              <a:buFont typeface="Wingdings" panose="05000000000000000000" pitchFamily="2" charset="2"/>
              <a:buChar char="n"/>
            </a:pPr>
            <a:r>
              <a:rPr lang="pt-BR" altLang="pt-BR" sz="2000">
                <a:effectLst/>
              </a:rPr>
              <a:t> A função malloc a qualquer momento solicita um bloco de memória da pilha.</a:t>
            </a:r>
          </a:p>
          <a:p>
            <a:pPr marL="93663" indent="0" eaLnBrk="1" hangingPunct="1">
              <a:buFont typeface="Wingdings" panose="05000000000000000000" pitchFamily="2" charset="2"/>
              <a:buChar char="n"/>
            </a:pPr>
            <a:r>
              <a:rPr lang="pt-BR" altLang="pt-BR" sz="2000">
                <a:effectLst/>
              </a:rPr>
              <a:t> O sistema operacional reservará um bloco de memória para seu programa e o usuário poderá usá-lo da maneira que quiser.</a:t>
            </a:r>
          </a:p>
          <a:p>
            <a:pPr marL="93663" indent="0" eaLnBrk="1" hangingPunct="1">
              <a:buFont typeface="Wingdings" panose="05000000000000000000" pitchFamily="2" charset="2"/>
              <a:buChar char="n"/>
            </a:pPr>
            <a:r>
              <a:rPr lang="pt-BR" altLang="pt-BR" sz="2000">
                <a:effectLst/>
              </a:rPr>
              <a:t> Quando se termina de usar o bloco, é retornado ao sistema operacional para reciclagem, invocando a função free. Depois, os outros aplicativos podem reservá-lo para seu próprio uso.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6"/>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b="1">
                <a:solidFill>
                  <a:srgbClr val="000000"/>
                </a:solidFill>
                <a:latin typeface="Tahoma" panose="020B0604030504040204" pitchFamily="34" charset="0"/>
              </a:defRPr>
            </a:lvl1pPr>
            <a:lvl2pPr marL="742950" indent="-285750" eaLnBrk="0" hangingPunct="0">
              <a:defRPr b="1">
                <a:solidFill>
                  <a:srgbClr val="000000"/>
                </a:solidFill>
                <a:latin typeface="Tahoma" panose="020B0604030504040204" pitchFamily="34" charset="0"/>
              </a:defRPr>
            </a:lvl2pPr>
            <a:lvl3pPr marL="1143000" indent="-228600" eaLnBrk="0" hangingPunct="0">
              <a:defRPr b="1">
                <a:solidFill>
                  <a:srgbClr val="000000"/>
                </a:solidFill>
                <a:latin typeface="Tahoma" panose="020B0604030504040204" pitchFamily="34" charset="0"/>
              </a:defRPr>
            </a:lvl3pPr>
            <a:lvl4pPr marL="1600200" indent="-228600" eaLnBrk="0" hangingPunct="0">
              <a:defRPr b="1">
                <a:solidFill>
                  <a:srgbClr val="000000"/>
                </a:solidFill>
                <a:latin typeface="Tahoma" panose="020B0604030504040204" pitchFamily="34" charset="0"/>
              </a:defRPr>
            </a:lvl4pPr>
            <a:lvl5pPr marL="2057400" indent="-228600" eaLnBrk="0" hangingPunct="0">
              <a:defRPr b="1">
                <a:solidFill>
                  <a:srgbClr val="000000"/>
                </a:solidFill>
                <a:latin typeface="Tahoma" panose="020B0604030504040204" pitchFamily="34" charset="0"/>
              </a:defRPr>
            </a:lvl5pPr>
            <a:lvl6pPr marL="2514600" indent="-228600" algn="ctr" eaLnBrk="0" fontAlgn="base" hangingPunct="0">
              <a:spcBef>
                <a:spcPct val="0"/>
              </a:spcBef>
              <a:spcAft>
                <a:spcPct val="0"/>
              </a:spcAft>
              <a:defRPr b="1">
                <a:solidFill>
                  <a:srgbClr val="000000"/>
                </a:solidFill>
                <a:latin typeface="Tahoma" panose="020B0604030504040204" pitchFamily="34" charset="0"/>
              </a:defRPr>
            </a:lvl6pPr>
            <a:lvl7pPr marL="2971800" indent="-228600" algn="ctr" eaLnBrk="0" fontAlgn="base" hangingPunct="0">
              <a:spcBef>
                <a:spcPct val="0"/>
              </a:spcBef>
              <a:spcAft>
                <a:spcPct val="0"/>
              </a:spcAft>
              <a:defRPr b="1">
                <a:solidFill>
                  <a:srgbClr val="000000"/>
                </a:solidFill>
                <a:latin typeface="Tahoma" panose="020B0604030504040204" pitchFamily="34" charset="0"/>
              </a:defRPr>
            </a:lvl7pPr>
            <a:lvl8pPr marL="3429000" indent="-228600" algn="ctr" eaLnBrk="0" fontAlgn="base" hangingPunct="0">
              <a:spcBef>
                <a:spcPct val="0"/>
              </a:spcBef>
              <a:spcAft>
                <a:spcPct val="0"/>
              </a:spcAft>
              <a:defRPr b="1">
                <a:solidFill>
                  <a:srgbClr val="000000"/>
                </a:solidFill>
                <a:latin typeface="Tahoma" panose="020B0604030504040204" pitchFamily="34" charset="0"/>
              </a:defRPr>
            </a:lvl8pPr>
            <a:lvl9pPr marL="3886200" indent="-228600" algn="ctr" eaLnBrk="0" fontAlgn="base" hangingPunct="0">
              <a:spcBef>
                <a:spcPct val="0"/>
              </a:spcBef>
              <a:spcAft>
                <a:spcPct val="0"/>
              </a:spcAft>
              <a:defRPr b="1">
                <a:solidFill>
                  <a:srgbClr val="000000"/>
                </a:solidFill>
                <a:latin typeface="Tahoma" panose="020B0604030504040204" pitchFamily="34" charset="0"/>
              </a:defRPr>
            </a:lvl9pPr>
          </a:lstStyle>
          <a:p>
            <a:pPr algn="r" eaLnBrk="1" hangingPunct="1"/>
            <a:fld id="{37490390-7BDB-4490-BF90-63D6451AA2BC}" type="slidenum">
              <a:rPr lang="pt-BR" altLang="pt-BR" sz="1400" b="0">
                <a:effectLst>
                  <a:outerShdw blurRad="38100" dist="38100" dir="2700000" algn="tl">
                    <a:srgbClr val="C0C0C0"/>
                  </a:outerShdw>
                </a:effectLst>
                <a:latin typeface="Arial" panose="020B0604020202020204" pitchFamily="34" charset="0"/>
              </a:rPr>
              <a:pPr algn="r" eaLnBrk="1" hangingPunct="1"/>
              <a:t>9</a:t>
            </a:fld>
            <a:endParaRPr lang="pt-BR" altLang="pt-BR" sz="1400" b="0">
              <a:effectLst>
                <a:outerShdw blurRad="38100" dist="38100" dir="2700000" algn="tl">
                  <a:srgbClr val="C0C0C0"/>
                </a:outerShdw>
              </a:effectLst>
              <a:latin typeface="Arial" panose="020B0604020202020204" pitchFamily="34" charset="0"/>
            </a:endParaRPr>
          </a:p>
        </p:txBody>
      </p:sp>
      <p:sp>
        <p:nvSpPr>
          <p:cNvPr id="111619" name="Rectangle 2"/>
          <p:cNvSpPr>
            <a:spLocks noGrp="1" noChangeArrowheads="1"/>
          </p:cNvSpPr>
          <p:nvPr>
            <p:ph type="title"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b="0">
                <a:effectLst/>
              </a:rPr>
              <a:t> </a:t>
            </a:r>
            <a:r>
              <a:rPr lang="pt-BR" altLang="pt-BR">
                <a:effectLst/>
              </a:rPr>
              <a:t>2.1 - </a:t>
            </a:r>
            <a:r>
              <a:rPr lang="en-US" altLang="pt-BR">
                <a:effectLst/>
              </a:rPr>
              <a:t>Funções da biblioteca padrão da Linguagem C</a:t>
            </a:r>
            <a:br>
              <a:rPr lang="en-US" altLang="pt-BR">
                <a:effectLst/>
              </a:rPr>
            </a:br>
            <a:r>
              <a:rPr lang="en-US" altLang="pt-BR">
                <a:effectLst/>
              </a:rPr>
              <a:t>Malloc</a:t>
            </a:r>
            <a:endParaRPr lang="pt-BR" altLang="pt-BR">
              <a:effectLst/>
            </a:endParaRPr>
          </a:p>
        </p:txBody>
      </p:sp>
      <p:sp>
        <p:nvSpPr>
          <p:cNvPr id="111620" name="Rectangle 3"/>
          <p:cNvSpPr>
            <a:spLocks noGrp="1" noChangeArrowheads="1"/>
          </p:cNvSpPr>
          <p:nvPr>
            <p:ph type="body" sz="half" idx="4294967295"/>
          </p:nvPr>
        </p:nvSpPr>
        <p:spPr>
          <a:xfrm>
            <a:off x="457200" y="1484313"/>
            <a:ext cx="82915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3663" indent="0" eaLnBrk="1" hangingPunct="1">
              <a:lnSpc>
                <a:spcPct val="80000"/>
              </a:lnSpc>
              <a:spcBef>
                <a:spcPct val="0"/>
              </a:spcBef>
              <a:spcAft>
                <a:spcPct val="0"/>
              </a:spcAft>
              <a:buClrTx/>
              <a:buSzTx/>
              <a:buFontTx/>
              <a:buNone/>
            </a:pPr>
            <a:endParaRPr lang="pt-BR" altLang="pt-BR" sz="2000">
              <a:effectLst/>
            </a:endParaRPr>
          </a:p>
          <a:p>
            <a:pPr marL="93663" indent="0" eaLnBrk="1" hangingPunct="1">
              <a:buFont typeface="Wingdings" panose="05000000000000000000" pitchFamily="2" charset="2"/>
              <a:buChar char="n"/>
            </a:pPr>
            <a:r>
              <a:rPr lang="pt-BR" altLang="pt-BR" sz="2000">
                <a:effectLst/>
              </a:rPr>
              <a:t>  Para a alocação de memória usamos a função malloc()(memory allocation). A função malloc() reserva, seqüencialmente, um certo número de blocos de memória e retorna, para um ponteiro, o endereço do primeiro bloco reservado. </a:t>
            </a:r>
          </a:p>
          <a:p>
            <a:pPr marL="93663" indent="0" eaLnBrk="1" hangingPunct="1">
              <a:buFont typeface="Wingdings" panose="05000000000000000000" pitchFamily="2" charset="2"/>
              <a:buChar char="n"/>
            </a:pPr>
            <a:r>
              <a:rPr lang="pt-BR" altLang="pt-BR" sz="2000">
                <a:effectLst/>
              </a:rPr>
              <a:t>  A sintaxe geral usada para a alocação dinâmica é a seguinte:</a:t>
            </a:r>
          </a:p>
          <a:p>
            <a:pPr marL="93663" indent="0" algn="l" eaLnBrk="1" hangingPunct="1">
              <a:buFont typeface="Wingdings" panose="05000000000000000000" pitchFamily="2" charset="2"/>
              <a:buNone/>
            </a:pPr>
            <a:r>
              <a:rPr lang="pt-BR" altLang="pt-BR" sz="1600">
                <a:effectLst/>
              </a:rPr>
              <a:t>	</a:t>
            </a:r>
            <a:r>
              <a:rPr lang="pt-BR" altLang="pt-BR" sz="1600" i="1">
                <a:effectLst/>
              </a:rPr>
              <a:t>pont</a:t>
            </a:r>
            <a:r>
              <a:rPr lang="pt-BR" altLang="pt-BR" sz="1600">
                <a:effectLst/>
              </a:rPr>
              <a:t> = (</a:t>
            </a:r>
            <a:r>
              <a:rPr lang="pt-BR" altLang="pt-BR" sz="1600" i="1">
                <a:effectLst/>
              </a:rPr>
              <a:t>tipo</a:t>
            </a:r>
            <a:r>
              <a:rPr lang="pt-BR" altLang="pt-BR" sz="1600">
                <a:effectLst/>
              </a:rPr>
              <a:t> *)malloc(</a:t>
            </a:r>
            <a:r>
              <a:rPr lang="pt-BR" altLang="pt-BR" sz="1600" i="1">
                <a:effectLst/>
              </a:rPr>
              <a:t>tam</a:t>
            </a:r>
            <a:r>
              <a:rPr lang="pt-BR" altLang="pt-BR" sz="1600">
                <a:effectLst/>
              </a:rPr>
              <a:t>); onde:</a:t>
            </a:r>
          </a:p>
          <a:p>
            <a:pPr marL="93663" indent="0" eaLnBrk="1" hangingPunct="1">
              <a:buFont typeface="Wingdings" panose="05000000000000000000" pitchFamily="2" charset="2"/>
              <a:buNone/>
            </a:pPr>
            <a:r>
              <a:rPr lang="pt-BR" altLang="pt-BR" sz="1800" b="1" i="1">
                <a:effectLst/>
              </a:rPr>
              <a:t>pont</a:t>
            </a:r>
            <a:r>
              <a:rPr lang="pt-BR" altLang="pt-BR" sz="1800">
                <a:effectLst/>
              </a:rPr>
              <a:t> é o nome do ponteiro que recebe o endereço do espaço de memória alocado.</a:t>
            </a:r>
            <a:endParaRPr lang="pt-BR" altLang="pt-BR" sz="1800" i="1">
              <a:effectLst/>
            </a:endParaRPr>
          </a:p>
          <a:p>
            <a:pPr marL="93663" indent="0" algn="l" eaLnBrk="1" hangingPunct="1">
              <a:buFont typeface="Wingdings" panose="05000000000000000000" pitchFamily="2" charset="2"/>
              <a:buNone/>
            </a:pPr>
            <a:r>
              <a:rPr lang="pt-BR" altLang="pt-BR" sz="1800" b="1" i="1">
                <a:effectLst/>
              </a:rPr>
              <a:t>tipo</a:t>
            </a:r>
            <a:r>
              <a:rPr lang="pt-BR" altLang="pt-BR" sz="1800">
                <a:effectLst/>
              </a:rPr>
              <a:t> é o tipo do endereço apontado (tipo do ponteiro).</a:t>
            </a:r>
          </a:p>
          <a:p>
            <a:pPr marL="93663" indent="0" algn="l" eaLnBrk="1" hangingPunct="1">
              <a:buFont typeface="Wingdings" panose="05000000000000000000" pitchFamily="2" charset="2"/>
              <a:buNone/>
            </a:pPr>
            <a:r>
              <a:rPr lang="pt-BR" altLang="pt-BR" sz="1800" b="1" i="1">
                <a:effectLst/>
              </a:rPr>
              <a:t>tam</a:t>
            </a:r>
            <a:r>
              <a:rPr lang="pt-BR" altLang="pt-BR" sz="1800" b="1">
                <a:effectLst/>
              </a:rPr>
              <a:t> </a:t>
            </a:r>
            <a:r>
              <a:rPr lang="pt-BR" altLang="pt-BR" sz="1800">
                <a:effectLst/>
              </a:rPr>
              <a:t>é o tamanho do espaço alocado: número de </a:t>
            </a:r>
            <a:r>
              <a:rPr lang="pt-BR" altLang="pt-BR" sz="1800" i="1">
                <a:effectLst/>
              </a:rPr>
              <a:t> bytes</a:t>
            </a:r>
            <a:r>
              <a:rPr lang="pt-BR" altLang="pt-BR" sz="1800">
                <a:effectLst/>
              </a:rPr>
              <a:t>.</a:t>
            </a:r>
          </a:p>
        </p:txBody>
      </p:sp>
      <p:sp>
        <p:nvSpPr>
          <p:cNvPr id="111621" name="Rectangle 5"/>
          <p:cNvSpPr>
            <a:spLocks noChangeArrowheads="1"/>
          </p:cNvSpPr>
          <p:nvPr/>
        </p:nvSpPr>
        <p:spPr bwMode="auto">
          <a:xfrm>
            <a:off x="2825750" y="5876925"/>
            <a:ext cx="3330575" cy="379413"/>
          </a:xfrm>
          <a:prstGeom prst="rect">
            <a:avLst/>
          </a:prstGeom>
          <a:solidFill>
            <a:schemeClr val="folHlink"/>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pt-BR"/>
              <a:t>p=(float *) malloc(160);</a:t>
            </a:r>
          </a:p>
        </p:txBody>
      </p:sp>
    </p:spTree>
  </p:cSld>
  <p:clrMapOvr>
    <a:masterClrMapping/>
  </p:clrMapOvr>
</p:sld>
</file>

<file path=ppt/theme/theme1.xml><?xml version="1.0" encoding="utf-8"?>
<a:theme xmlns:a="http://schemas.openxmlformats.org/drawingml/2006/main" name="Texturizado">
  <a:themeElements>
    <a:clrScheme name="Texturizado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izado">
      <a:majorFont>
        <a:latin typeface="Tahoma"/>
        <a:ea typeface=""/>
        <a:cs typeface=""/>
      </a:majorFont>
      <a:minorFont>
        <a:latin typeface="Tahom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000000"/>
            </a:solidFill>
            <a:effectLst/>
            <a:latin typeface="Tahoma" pitchFamily="34" charset="0"/>
          </a:defRPr>
        </a:defPPr>
      </a:lstStyle>
    </a:lnDef>
  </a:objectDefaults>
  <a:extraClrSchemeLst>
    <a:extraClrScheme>
      <a:clrScheme name="Texturizado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izado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izado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izado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izado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izado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izado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izado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28953</TotalTime>
  <Words>3158</Words>
  <Application>Microsoft Office PowerPoint</Application>
  <PresentationFormat>Apresentação na tela (4:3)</PresentationFormat>
  <Paragraphs>305</Paragraphs>
  <Slides>32</Slides>
  <Notes>30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32</vt:i4>
      </vt:variant>
    </vt:vector>
  </HeadingPairs>
  <TitlesOfParts>
    <vt:vector size="39" baseType="lpstr">
      <vt:lpstr>Arial</vt:lpstr>
      <vt:lpstr>Arial Unicode MS</vt:lpstr>
      <vt:lpstr>Courier New</vt:lpstr>
      <vt:lpstr>Tahoma</vt:lpstr>
      <vt:lpstr>Times New Roman</vt:lpstr>
      <vt:lpstr>Wingdings</vt:lpstr>
      <vt:lpstr>Texturizado</vt:lpstr>
      <vt:lpstr>Unidade 8</vt:lpstr>
      <vt:lpstr>Unidade 8 – Alocação Dinâmica de Memória</vt:lpstr>
      <vt:lpstr>Unidade 2 – Alocação Dinâmica de Memória</vt:lpstr>
      <vt:lpstr>Unidade 2 – Alocação Dinâmica de Memória</vt:lpstr>
      <vt:lpstr>Unidade 2 – Alocação Dinâmica de Memória</vt:lpstr>
      <vt:lpstr>2.1 - Funções da biblioteca padrão da Linguagem C  stdlib.h: </vt:lpstr>
      <vt:lpstr>2.1 - Funções da biblioteca padrão da Linguagem C  stdlib.h: </vt:lpstr>
      <vt:lpstr> 2.1 - Funções da biblioteca padrão da Linguagem C Malloc</vt:lpstr>
      <vt:lpstr> 2.1 - Funções da biblioteca padrão da Linguagem C Malloc</vt:lpstr>
      <vt:lpstr> 2.1 - Funções da biblioteca padrão da Linguagem C Malloc</vt:lpstr>
      <vt:lpstr>2.1 - Funções da biblioteca padrão da Linguagem C</vt:lpstr>
      <vt:lpstr> 2.1 - Funções da biblioteca padrão da Linguagem C Malloc</vt:lpstr>
      <vt:lpstr> 2.1 - Funções da biblioteca padrão da Linguagem C Free </vt:lpstr>
      <vt:lpstr>2.1 - Funções da biblioteca padrão da Linguagem C</vt:lpstr>
      <vt:lpstr>2.1 - Funções da biblioteca padrão da Linguagem C  Calloc</vt:lpstr>
      <vt:lpstr>2.1 - Funções da biblioteca padrão da Linguagem C  Calloc</vt:lpstr>
      <vt:lpstr>2.1 - Funções da biblioteca padrão da Linguagem C  Calloc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lpstr>2.2 - Operadores da Linguagem C++</vt:lpstr>
    </vt:vector>
  </TitlesOfParts>
  <Company>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INSTITUTO TECNOLOGICO DE AERO</dc:creator>
  <cp:lastModifiedBy>PEDRO EUPHRASIO</cp:lastModifiedBy>
  <cp:revision>682</cp:revision>
  <dcterms:created xsi:type="dcterms:W3CDTF">2003-07-17T00:20:49Z</dcterms:created>
  <dcterms:modified xsi:type="dcterms:W3CDTF">2019-10-23T13:26:56Z</dcterms:modified>
</cp:coreProperties>
</file>