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02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859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678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361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6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33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8940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104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53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318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694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0973-C7ED-48B5-9AD3-14136F55B4DA}" type="datetimeFigureOut">
              <a:rPr lang="es-UY" smtClean="0"/>
              <a:t>12/03/2017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DB33-0DCC-4FB0-AEE3-EC588662C1D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3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4565" y="1885070"/>
            <a:ext cx="8525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</a:rPr>
              <a:t>Library System</a:t>
            </a:r>
            <a:endParaRPr lang="es-UY" sz="8000" dirty="0">
              <a:solidFill>
                <a:srgbClr val="FF0000"/>
              </a:solidFill>
              <a:latin typeface="Adobe Caslon Pro Bold" panose="0205070206050A020403" pitchFamily="18" charset="0"/>
              <a:ea typeface="Adobe Gothic Std B" panose="020B08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18117" y="4867422"/>
            <a:ext cx="658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Professor: Rujuan Xing</a:t>
            </a:r>
          </a:p>
          <a:p>
            <a:pPr algn="ctr"/>
            <a:endParaRPr lang="en-US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Students: Gustavo Sousa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dobe Caslon Pro Bold" panose="0205070206050A020403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                  Diego Lussich</a:t>
            </a:r>
            <a:endParaRPr lang="es-UY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0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Answer questions: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41673" y="2912012"/>
            <a:ext cx="6105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?</a:t>
            </a:r>
            <a:endParaRPr lang="es-UY" sz="96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41673" y="2236763"/>
            <a:ext cx="610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Thank  you</a:t>
            </a:r>
            <a:endParaRPr lang="es-UY" sz="80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5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9363" y="1670880"/>
            <a:ext cx="8559019" cy="5067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  System functionalities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  Class Diagram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  Sequence Diagrams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 Comments about the solution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 Answer questions</a:t>
            </a:r>
          </a:p>
          <a:p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endParaRPr lang="es-UY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8978" y="562708"/>
            <a:ext cx="5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Presentation: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System functionalities: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8633" y="1617785"/>
            <a:ext cx="541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Mandatory use cases</a:t>
            </a:r>
            <a:endParaRPr lang="es-UY" sz="3200" i="1" u="sng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78633" y="4569658"/>
            <a:ext cx="541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Optional use cases</a:t>
            </a:r>
            <a:endParaRPr lang="es-UY" sz="3200" i="1" u="sng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49637" y="2202560"/>
            <a:ext cx="6527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Login a user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Add a new library member to the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Checkout a book for a library member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Add a copy of an existing book to the library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UY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49637" y="5213207"/>
            <a:ext cx="652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UY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Given a library member id, print the checkout record of that library member</a:t>
            </a:r>
          </a:p>
        </p:txBody>
      </p:sp>
    </p:spTree>
    <p:extLst>
      <p:ext uri="{BB962C8B-B14F-4D97-AF65-F5344CB8AC3E}">
        <p14:creationId xmlns:p14="http://schemas.microsoft.com/office/powerpoint/2010/main" val="28467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Class Diagram: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466"/>
            <a:ext cx="12191999" cy="55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Class Diagram: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81" y="0"/>
            <a:ext cx="7453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Sequence Diagrams: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322"/>
            <a:ext cx="12192000" cy="56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Sequence Diagrams: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957"/>
            <a:ext cx="12192000" cy="5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Sequence Diagrams: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1237958"/>
            <a:ext cx="12773465" cy="5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8977" y="562708"/>
            <a:ext cx="859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Comments about the solution:</a:t>
            </a:r>
            <a:endParaRPr lang="es-UY" sz="48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97280" y="1828800"/>
            <a:ext cx="86375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Layer based architecture</a:t>
            </a:r>
          </a:p>
          <a:p>
            <a:endParaRPr lang="en-US" sz="3200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Delegation </a:t>
            </a:r>
          </a:p>
          <a:p>
            <a:endParaRPr lang="en-US" sz="3200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 Dependency injection</a:t>
            </a:r>
          </a:p>
          <a:p>
            <a:endParaRPr lang="en-US" sz="3200" dirty="0" smtClean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Adobe Caslon Pro Bold" panose="0205070206050A020403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JSon</a:t>
            </a:r>
            <a:r>
              <a:rPr lang="en-US" sz="32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 serialization</a:t>
            </a:r>
          </a:p>
          <a:p>
            <a:endParaRPr lang="es-UY" sz="3200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122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Adobe Gothic Std B</vt:lpstr>
      <vt:lpstr>Adobe Caslon Pro Bold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Lussich</dc:creator>
  <cp:lastModifiedBy>Diego Lussich</cp:lastModifiedBy>
  <cp:revision>6</cp:revision>
  <dcterms:created xsi:type="dcterms:W3CDTF">2017-03-12T22:54:55Z</dcterms:created>
  <dcterms:modified xsi:type="dcterms:W3CDTF">2017-03-12T23:40:26Z</dcterms:modified>
</cp:coreProperties>
</file>