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DB72-9196-A741-8A7D-269920A213E8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07AD-3E01-5747-97B3-BDA686E1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Icones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Material </a:t>
            </a:r>
            <a:r>
              <a:rPr lang="en-US" dirty="0" err="1" smtClean="0"/>
              <a:t>Impresso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63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583033"/>
            <a:ext cx="190137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Link</a:t>
            </a:r>
            <a:endParaRPr lang="en-US" dirty="0"/>
          </a:p>
        </p:txBody>
      </p:sp>
      <p:pic>
        <p:nvPicPr>
          <p:cNvPr id="4" name="Picture 3" descr="insert_link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8" y="274638"/>
            <a:ext cx="1623785" cy="1623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1857" y="4046248"/>
            <a:ext cx="187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err="1" smtClean="0"/>
              <a:t>óximo</a:t>
            </a:r>
            <a:r>
              <a:rPr lang="en-US" dirty="0" smtClean="0"/>
              <a:t> </a:t>
            </a:r>
            <a:r>
              <a:rPr lang="en-US" dirty="0" err="1" smtClean="0"/>
              <a:t>encontro</a:t>
            </a:r>
            <a:endParaRPr lang="en-US" dirty="0"/>
          </a:p>
        </p:txBody>
      </p:sp>
      <p:pic>
        <p:nvPicPr>
          <p:cNvPr id="10" name="Picture 9" descr="vide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" y="4312557"/>
            <a:ext cx="1625600" cy="1625600"/>
          </a:xfrm>
          <a:prstGeom prst="rect">
            <a:avLst/>
          </a:prstGeom>
        </p:spPr>
      </p:pic>
      <p:pic>
        <p:nvPicPr>
          <p:cNvPr id="11" name="Picture 10" descr="program_gro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57" y="583033"/>
            <a:ext cx="1625600" cy="1625600"/>
          </a:xfrm>
          <a:prstGeom prst="rect">
            <a:avLst/>
          </a:prstGeom>
        </p:spPr>
      </p:pic>
      <p:pic>
        <p:nvPicPr>
          <p:cNvPr id="12" name="Picture 11" descr="media_play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03057"/>
            <a:ext cx="1625600" cy="1625600"/>
          </a:xfrm>
          <a:prstGeom prst="rect">
            <a:avLst/>
          </a:prstGeom>
        </p:spPr>
      </p:pic>
      <p:pic>
        <p:nvPicPr>
          <p:cNvPr id="13" name="Picture 12" descr="internet_connections_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7" y="4230914"/>
            <a:ext cx="1625600" cy="1625600"/>
          </a:xfrm>
          <a:prstGeom prst="rect">
            <a:avLst/>
          </a:prstGeom>
        </p:spPr>
      </p:pic>
      <p:pic>
        <p:nvPicPr>
          <p:cNvPr id="16" name="Picture 15" descr="folder_importa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9" y="1990272"/>
            <a:ext cx="1300480" cy="13004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61857" y="6050643"/>
            <a:ext cx="108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Aplica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689" y="3214523"/>
            <a:ext cx="125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Importante</a:t>
            </a:r>
            <a:endParaRPr lang="en-US" dirty="0" smtClean="0"/>
          </a:p>
        </p:txBody>
      </p:sp>
      <p:pic>
        <p:nvPicPr>
          <p:cNvPr id="20" name="Picture 19" descr="component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86" y="1395833"/>
            <a:ext cx="1625600" cy="1625600"/>
          </a:xfrm>
          <a:prstGeom prst="rect">
            <a:avLst/>
          </a:prstGeom>
        </p:spPr>
      </p:pic>
      <p:pic>
        <p:nvPicPr>
          <p:cNvPr id="21" name="Picture 20" descr="emblem_wor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23" y="274638"/>
            <a:ext cx="824774" cy="824774"/>
          </a:xfrm>
          <a:prstGeom prst="rect">
            <a:avLst/>
          </a:prstGeom>
        </p:spPr>
      </p:pic>
      <p:pic>
        <p:nvPicPr>
          <p:cNvPr id="22" name="Picture 21" descr="not_available_for_work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97" y="3871686"/>
            <a:ext cx="1625600" cy="1625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0689" y="5920015"/>
            <a:ext cx="72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18257" y="5759325"/>
            <a:ext cx="143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Ponto de </a:t>
            </a:r>
            <a:r>
              <a:rPr lang="en-US" dirty="0" err="1" smtClean="0"/>
              <a:t>Cnx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30357" y="3029857"/>
            <a:ext cx="10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Materiais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80497" y="5487182"/>
            <a:ext cx="18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trabalhar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43969" y="2061810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06598" y="1013403"/>
            <a:ext cx="143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30" name="Picture 29" descr="ic_meeting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57" y="3029857"/>
            <a:ext cx="1219200" cy="1219200"/>
          </a:xfrm>
          <a:prstGeom prst="rect">
            <a:avLst/>
          </a:prstGeom>
        </p:spPr>
      </p:pic>
      <p:pic>
        <p:nvPicPr>
          <p:cNvPr id="31" name="Picture 30" descr="keyboard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69" y="2071537"/>
            <a:ext cx="1625600" cy="1625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13281" y="3559360"/>
            <a:ext cx="143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9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583033"/>
            <a:ext cx="190137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Link</a:t>
            </a:r>
            <a:endParaRPr lang="en-US" dirty="0"/>
          </a:p>
        </p:txBody>
      </p:sp>
      <p:pic>
        <p:nvPicPr>
          <p:cNvPr id="4" name="Picture 3" descr="insert_link-2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8" y="274638"/>
            <a:ext cx="1623785" cy="1623785"/>
          </a:xfrm>
          <a:prstGeom prst="rect">
            <a:avLst/>
          </a:prstGeom>
        </p:spPr>
      </p:pic>
      <p:pic>
        <p:nvPicPr>
          <p:cNvPr id="10" name="Picture 9" descr="video.pn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" y="4312557"/>
            <a:ext cx="1625600" cy="1625600"/>
          </a:xfrm>
          <a:prstGeom prst="rect">
            <a:avLst/>
          </a:prstGeom>
        </p:spPr>
      </p:pic>
      <p:pic>
        <p:nvPicPr>
          <p:cNvPr id="11" name="Picture 10" descr="program_group.png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57" y="583033"/>
            <a:ext cx="1625600" cy="1625600"/>
          </a:xfrm>
          <a:prstGeom prst="rect">
            <a:avLst/>
          </a:prstGeom>
        </p:spPr>
      </p:pic>
      <p:pic>
        <p:nvPicPr>
          <p:cNvPr id="12" name="Picture 11" descr="media_player.pn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03057"/>
            <a:ext cx="1625600" cy="1625600"/>
          </a:xfrm>
          <a:prstGeom prst="rect">
            <a:avLst/>
          </a:prstGeom>
        </p:spPr>
      </p:pic>
      <p:pic>
        <p:nvPicPr>
          <p:cNvPr id="13" name="Picture 12" descr="internet_connections_1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7" y="4230914"/>
            <a:ext cx="1625600" cy="1625600"/>
          </a:xfrm>
          <a:prstGeom prst="rect">
            <a:avLst/>
          </a:prstGeom>
        </p:spPr>
      </p:pic>
      <p:pic>
        <p:nvPicPr>
          <p:cNvPr id="16" name="Picture 15" descr="folder_important.png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9" y="1990272"/>
            <a:ext cx="1300480" cy="13004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61857" y="6050643"/>
            <a:ext cx="108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Aplica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689" y="3214523"/>
            <a:ext cx="125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Importante</a:t>
            </a:r>
            <a:endParaRPr lang="en-US" dirty="0" smtClean="0"/>
          </a:p>
        </p:txBody>
      </p:sp>
      <p:pic>
        <p:nvPicPr>
          <p:cNvPr id="20" name="Picture 19" descr="components.png"/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86" y="1395833"/>
            <a:ext cx="1625600" cy="1625600"/>
          </a:xfrm>
          <a:prstGeom prst="rect">
            <a:avLst/>
          </a:prstGeom>
        </p:spPr>
      </p:pic>
      <p:pic>
        <p:nvPicPr>
          <p:cNvPr id="21" name="Picture 20" descr="emblem_wor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23" y="274638"/>
            <a:ext cx="824774" cy="824774"/>
          </a:xfrm>
          <a:prstGeom prst="rect">
            <a:avLst/>
          </a:prstGeom>
        </p:spPr>
      </p:pic>
      <p:pic>
        <p:nvPicPr>
          <p:cNvPr id="22" name="Picture 21" descr="not_available_for_work.png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97" y="3871686"/>
            <a:ext cx="1625600" cy="1625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0689" y="5920015"/>
            <a:ext cx="72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18257" y="5759325"/>
            <a:ext cx="143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Ponto de </a:t>
            </a:r>
            <a:r>
              <a:rPr lang="en-US" dirty="0" err="1" smtClean="0"/>
              <a:t>Cnx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30357" y="3029857"/>
            <a:ext cx="10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Materiais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80497" y="5487182"/>
            <a:ext cx="18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trabalhar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43969" y="2061810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06598" y="1013403"/>
            <a:ext cx="143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3" name="Picture 2" descr="ic_meeting.png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60" y="2789589"/>
            <a:ext cx="1219200" cy="1219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88642" y="3829316"/>
            <a:ext cx="187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err="1" smtClean="0"/>
              <a:t>óximo</a:t>
            </a:r>
            <a:r>
              <a:rPr lang="en-US" dirty="0" smtClean="0"/>
              <a:t> </a:t>
            </a:r>
            <a:r>
              <a:rPr lang="en-US" dirty="0" err="1" smtClean="0"/>
              <a:t>encontro</a:t>
            </a:r>
            <a:r>
              <a:rPr lang="en-US" dirty="0" smtClean="0"/>
              <a:t>                           </a:t>
            </a:r>
            <a:endParaRPr lang="en-US" dirty="0"/>
          </a:p>
        </p:txBody>
      </p:sp>
      <p:pic>
        <p:nvPicPr>
          <p:cNvPr id="31" name="Picture 30" descr="keyboard.png"/>
          <p:cNvPicPr>
            <a:picLocks noChangeAspect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69" y="2071537"/>
            <a:ext cx="1625600" cy="1625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13281" y="3559360"/>
            <a:ext cx="143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1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583033"/>
            <a:ext cx="1901371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Link</a:t>
            </a:r>
            <a:endParaRPr lang="en-US" dirty="0"/>
          </a:p>
        </p:txBody>
      </p:sp>
      <p:pic>
        <p:nvPicPr>
          <p:cNvPr id="4" name="Picture 3" descr="insert_link-2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8" y="274638"/>
            <a:ext cx="1623785" cy="1623785"/>
          </a:xfrm>
          <a:prstGeom prst="rect">
            <a:avLst/>
          </a:prstGeom>
        </p:spPr>
      </p:pic>
      <p:pic>
        <p:nvPicPr>
          <p:cNvPr id="10" name="Picture 9" descr="video.pn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" y="4312557"/>
            <a:ext cx="1625600" cy="1625600"/>
          </a:xfrm>
          <a:prstGeom prst="rect">
            <a:avLst/>
          </a:prstGeom>
        </p:spPr>
      </p:pic>
      <p:pic>
        <p:nvPicPr>
          <p:cNvPr id="11" name="Picture 10" descr="program_group.png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57" y="583033"/>
            <a:ext cx="1625600" cy="1625600"/>
          </a:xfrm>
          <a:prstGeom prst="rect">
            <a:avLst/>
          </a:prstGeom>
        </p:spPr>
      </p:pic>
      <p:pic>
        <p:nvPicPr>
          <p:cNvPr id="12" name="Picture 11" descr="media_player.pn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03057"/>
            <a:ext cx="1625600" cy="1625600"/>
          </a:xfrm>
          <a:prstGeom prst="rect">
            <a:avLst/>
          </a:prstGeom>
        </p:spPr>
      </p:pic>
      <p:pic>
        <p:nvPicPr>
          <p:cNvPr id="13" name="Picture 12" descr="internet_connections_1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7" y="4230914"/>
            <a:ext cx="1625600" cy="1625600"/>
          </a:xfrm>
          <a:prstGeom prst="rect">
            <a:avLst/>
          </a:prstGeom>
        </p:spPr>
      </p:pic>
      <p:pic>
        <p:nvPicPr>
          <p:cNvPr id="16" name="Picture 15" descr="folder_important.png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9" y="1990272"/>
            <a:ext cx="1300480" cy="13004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61857" y="6050643"/>
            <a:ext cx="108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Aplica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689" y="3214523"/>
            <a:ext cx="125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Importante</a:t>
            </a:r>
            <a:endParaRPr lang="en-US" dirty="0" smtClean="0"/>
          </a:p>
        </p:txBody>
      </p:sp>
      <p:pic>
        <p:nvPicPr>
          <p:cNvPr id="20" name="Picture 19" descr="components.png"/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86" y="1395833"/>
            <a:ext cx="1625600" cy="1625600"/>
          </a:xfrm>
          <a:prstGeom prst="rect">
            <a:avLst/>
          </a:prstGeom>
        </p:spPr>
      </p:pic>
      <p:pic>
        <p:nvPicPr>
          <p:cNvPr id="21" name="Picture 20" descr="emblem_wor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23" y="274638"/>
            <a:ext cx="824774" cy="824774"/>
          </a:xfrm>
          <a:prstGeom prst="rect">
            <a:avLst/>
          </a:prstGeom>
        </p:spPr>
      </p:pic>
      <p:pic>
        <p:nvPicPr>
          <p:cNvPr id="22" name="Picture 21" descr="not_available_for_work.png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97" y="3871686"/>
            <a:ext cx="1625600" cy="1625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0689" y="5920015"/>
            <a:ext cx="72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18257" y="5759325"/>
            <a:ext cx="143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Ponto de </a:t>
            </a:r>
            <a:r>
              <a:rPr lang="en-US" dirty="0" err="1" smtClean="0"/>
              <a:t>Cnx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30357" y="3029857"/>
            <a:ext cx="10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Materiais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80497" y="5487182"/>
            <a:ext cx="18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trabalhar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43969" y="2061810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06598" y="1013403"/>
            <a:ext cx="143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3" name="Picture 2" descr="ic_meeting.png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60" y="2789589"/>
            <a:ext cx="1219200" cy="1219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88642" y="3829316"/>
            <a:ext cx="187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err="1" smtClean="0"/>
              <a:t>óximo</a:t>
            </a:r>
            <a:r>
              <a:rPr lang="en-US" dirty="0" smtClean="0"/>
              <a:t> </a:t>
            </a:r>
            <a:r>
              <a:rPr lang="en-US" dirty="0" err="1" smtClean="0"/>
              <a:t>encontro</a:t>
            </a:r>
            <a:r>
              <a:rPr lang="en-US" dirty="0" smtClean="0"/>
              <a:t>                           </a:t>
            </a:r>
            <a:endParaRPr lang="en-US" dirty="0"/>
          </a:p>
        </p:txBody>
      </p:sp>
      <p:pic>
        <p:nvPicPr>
          <p:cNvPr id="31" name="Picture 30" descr="keyboard.png"/>
          <p:cNvPicPr>
            <a:picLocks noChangeAspect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69" y="2071537"/>
            <a:ext cx="1625600" cy="1625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13281" y="3559360"/>
            <a:ext cx="143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Icones</vt:lpstr>
      <vt:lpstr>Link</vt:lpstr>
      <vt:lpstr>Link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Icones</dc:title>
  <dc:creator>André  Pugliese</dc:creator>
  <cp:lastModifiedBy>André  Pugliese</cp:lastModifiedBy>
  <cp:revision>4</cp:revision>
  <dcterms:created xsi:type="dcterms:W3CDTF">2014-02-13T13:35:27Z</dcterms:created>
  <dcterms:modified xsi:type="dcterms:W3CDTF">2014-02-13T14:01:40Z</dcterms:modified>
</cp:coreProperties>
</file>